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6" r:id="rId2"/>
    <p:sldId id="272" r:id="rId3"/>
    <p:sldId id="323" r:id="rId4"/>
    <p:sldId id="430" r:id="rId5"/>
    <p:sldId id="424" r:id="rId6"/>
    <p:sldId id="431" r:id="rId7"/>
    <p:sldId id="437" r:id="rId8"/>
    <p:sldId id="263" r:id="rId9"/>
    <p:sldId id="438" r:id="rId10"/>
    <p:sldId id="439" r:id="rId11"/>
    <p:sldId id="440" r:id="rId12"/>
    <p:sldId id="384" r:id="rId13"/>
    <p:sldId id="444" r:id="rId14"/>
    <p:sldId id="388" r:id="rId15"/>
    <p:sldId id="345" r:id="rId16"/>
    <p:sldId id="433" r:id="rId17"/>
    <p:sldId id="427" r:id="rId18"/>
    <p:sldId id="271" r:id="rId19"/>
    <p:sldId id="445" r:id="rId20"/>
    <p:sldId id="425" r:id="rId21"/>
    <p:sldId id="441" r:id="rId22"/>
    <p:sldId id="442" r:id="rId23"/>
    <p:sldId id="422" r:id="rId24"/>
    <p:sldId id="446" r:id="rId25"/>
    <p:sldId id="357" r:id="rId26"/>
    <p:sldId id="362" r:id="rId27"/>
    <p:sldId id="356" r:id="rId28"/>
    <p:sldId id="358" r:id="rId29"/>
    <p:sldId id="361" r:id="rId30"/>
    <p:sldId id="359" r:id="rId31"/>
    <p:sldId id="373" r:id="rId32"/>
    <p:sldId id="363" r:id="rId33"/>
    <p:sldId id="369" r:id="rId34"/>
    <p:sldId id="367" r:id="rId35"/>
    <p:sldId id="368" r:id="rId36"/>
    <p:sldId id="366" r:id="rId37"/>
    <p:sldId id="365" r:id="rId38"/>
    <p:sldId id="375" r:id="rId39"/>
    <p:sldId id="455" r:id="rId40"/>
    <p:sldId id="452" r:id="rId41"/>
    <p:sldId id="456" r:id="rId42"/>
    <p:sldId id="457" r:id="rId43"/>
    <p:sldId id="458" r:id="rId44"/>
    <p:sldId id="447" r:id="rId45"/>
    <p:sldId id="450" r:id="rId46"/>
    <p:sldId id="317" r:id="rId47"/>
    <p:sldId id="350" r:id="rId48"/>
    <p:sldId id="337" r:id="rId49"/>
    <p:sldId id="339" r:id="rId50"/>
    <p:sldId id="340" r:id="rId51"/>
    <p:sldId id="265" r:id="rId52"/>
    <p:sldId id="454" r:id="rId53"/>
    <p:sldId id="320" r:id="rId54"/>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Century Gothic" panose="020B0502020202020204" pitchFamily="34" charset="0"/>
      <p:regular r:id="rId62"/>
      <p:bold r:id="rId63"/>
      <p:italic r:id="rId64"/>
      <p:boldItalic r:id="rId65"/>
    </p:embeddedFont>
    <p:embeddedFont>
      <p:font typeface="Open Sans" panose="020B0606030504020204" pitchFamily="34" charset="0"/>
      <p:regular r:id="rId66"/>
      <p:bold r:id="rId67"/>
      <p:italic r:id="rId68"/>
      <p:boldItalic r:id="rId69"/>
    </p:embeddedFont>
    <p:embeddedFont>
      <p:font typeface="Times" panose="02020603050405020304" pitchFamily="18" charset="0"/>
      <p:regular r:id="rId70"/>
      <p:bold r:id="rId71"/>
      <p:italic r:id="rId72"/>
      <p:bold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CF85BCA-9F5B-6F4A-A293-CB8165BA527C}">
          <p14:sldIdLst>
            <p14:sldId id="256"/>
            <p14:sldId id="272"/>
          </p14:sldIdLst>
        </p14:section>
        <p14:section name="Background context for practical" id="{3C751F7A-127A-D746-B635-508A985A71F7}">
          <p14:sldIdLst>
            <p14:sldId id="323"/>
            <p14:sldId id="430"/>
            <p14:sldId id="424"/>
            <p14:sldId id="431"/>
            <p14:sldId id="437"/>
            <p14:sldId id="263"/>
            <p14:sldId id="438"/>
            <p14:sldId id="439"/>
            <p14:sldId id="440"/>
            <p14:sldId id="384"/>
            <p14:sldId id="444"/>
            <p14:sldId id="388"/>
            <p14:sldId id="345"/>
            <p14:sldId id="433"/>
            <p14:sldId id="427"/>
            <p14:sldId id="271"/>
            <p14:sldId id="445"/>
            <p14:sldId id="425"/>
            <p14:sldId id="441"/>
            <p14:sldId id="442"/>
            <p14:sldId id="422"/>
            <p14:sldId id="446"/>
          </p14:sldIdLst>
        </p14:section>
        <p14:section name="Assignment details" id="{848384E6-9C35-6C40-A5AC-EB23DAAD1690}">
          <p14:sldIdLst>
            <p14:sldId id="357"/>
            <p14:sldId id="362"/>
            <p14:sldId id="356"/>
            <p14:sldId id="358"/>
            <p14:sldId id="361"/>
            <p14:sldId id="359"/>
            <p14:sldId id="373"/>
            <p14:sldId id="363"/>
            <p14:sldId id="369"/>
            <p14:sldId id="367"/>
            <p14:sldId id="368"/>
            <p14:sldId id="366"/>
            <p14:sldId id="365"/>
            <p14:sldId id="375"/>
            <p14:sldId id="455"/>
            <p14:sldId id="452"/>
            <p14:sldId id="456"/>
            <p14:sldId id="457"/>
            <p14:sldId id="458"/>
            <p14:sldId id="447"/>
            <p14:sldId id="450"/>
            <p14:sldId id="317"/>
            <p14:sldId id="350"/>
            <p14:sldId id="337"/>
            <p14:sldId id="339"/>
            <p14:sldId id="340"/>
            <p14:sldId id="265"/>
            <p14:sldId id="454"/>
            <p14:sldId id="32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4DB3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61" autoAdjust="0"/>
    <p:restoredTop sz="74736" autoAdjust="0"/>
  </p:normalViewPr>
  <p:slideViewPr>
    <p:cSldViewPr snapToGrid="0">
      <p:cViewPr varScale="1">
        <p:scale>
          <a:sx n="81" d="100"/>
          <a:sy n="81" d="100"/>
        </p:scale>
        <p:origin x="112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Richardson (Staff)" userId="09698e1c-13e6-48c5-a397-82a483501171" providerId="ADAL" clId="{A335C38B-FB0F-4CFF-8D02-A1B2915B1C9B}"/>
    <pc:docChg chg="custSel modSld">
      <pc:chgData name="Laura Richardson (Staff)" userId="09698e1c-13e6-48c5-a397-82a483501171" providerId="ADAL" clId="{A335C38B-FB0F-4CFF-8D02-A1B2915B1C9B}" dt="2024-05-20T16:03:14.552" v="0" actId="478"/>
      <pc:docMkLst>
        <pc:docMk/>
      </pc:docMkLst>
      <pc:sldChg chg="delSp mod">
        <pc:chgData name="Laura Richardson (Staff)" userId="09698e1c-13e6-48c5-a397-82a483501171" providerId="ADAL" clId="{A335C38B-FB0F-4CFF-8D02-A1B2915B1C9B}" dt="2024-05-20T16:03:14.552" v="0" actId="478"/>
        <pc:sldMkLst>
          <pc:docMk/>
          <pc:sldMk cId="2744356003" sldId="422"/>
        </pc:sldMkLst>
        <pc:grpChg chg="del">
          <ac:chgData name="Laura Richardson (Staff)" userId="09698e1c-13e6-48c5-a397-82a483501171" providerId="ADAL" clId="{A335C38B-FB0F-4CFF-8D02-A1B2915B1C9B}" dt="2024-05-20T16:03:14.552" v="0" actId="478"/>
          <ac:grpSpMkLst>
            <pc:docMk/>
            <pc:sldMk cId="2744356003" sldId="422"/>
            <ac:grpSpMk id="30"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3EDF45-A9BA-432E-9F6C-1BD9A4FD77D6}" type="datetimeFigureOut">
              <a:rPr lang="en-GB" smtClean="0"/>
              <a:t>20/05/2024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763D8E-FCBA-4396-A176-436EB26D6E80}" type="slidenum">
              <a:rPr lang="en-GB" smtClean="0"/>
              <a:t>‹#›</a:t>
            </a:fld>
            <a:endParaRPr lang="en-GB"/>
          </a:p>
        </p:txBody>
      </p:sp>
    </p:spTree>
    <p:extLst>
      <p:ext uri="{BB962C8B-B14F-4D97-AF65-F5344CB8AC3E}">
        <p14:creationId xmlns:p14="http://schemas.microsoft.com/office/powerpoint/2010/main" val="76774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i.org/10.25903/5b57c26b0beb7"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1</a:t>
            </a:fld>
            <a:endParaRPr lang="en-GB"/>
          </a:p>
        </p:txBody>
      </p:sp>
    </p:spTree>
    <p:extLst>
      <p:ext uri="{BB962C8B-B14F-4D97-AF65-F5344CB8AC3E}">
        <p14:creationId xmlns:p14="http://schemas.microsoft.com/office/powerpoint/2010/main" val="8881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3050" indent="-273050">
              <a:lnSpc>
                <a:spcPct val="100000"/>
              </a:lnSpc>
              <a:buClr>
                <a:srgbClr val="FF9621"/>
              </a:buClr>
            </a:pPr>
            <a:r>
              <a:rPr lang="en-AU" dirty="0"/>
              <a:t>- We know that…</a:t>
            </a:r>
          </a:p>
          <a:p>
            <a:pPr marL="273050" indent="-273050" algn="l">
              <a:lnSpc>
                <a:spcPct val="100000"/>
              </a:lnSpc>
              <a:buClr>
                <a:srgbClr val="FF9621"/>
              </a:buClr>
            </a:pPr>
            <a:r>
              <a:rPr lang="en-AU" sz="1200" b="1" dirty="0">
                <a:solidFill>
                  <a:schemeClr val="bg1"/>
                </a:solidFill>
                <a:latin typeface="Arial" panose="020B0604020202020204" pitchFamily="34" charset="0"/>
                <a:ea typeface="ＭＳ Ｐゴシック" panose="020B0600070205080204" pitchFamily="34" charset="-128"/>
              </a:rPr>
              <a:t>- </a:t>
            </a:r>
            <a:r>
              <a:rPr lang="en-US" sz="1200" b="1" dirty="0">
                <a:solidFill>
                  <a:schemeClr val="bg1"/>
                </a:solidFill>
                <a:latin typeface="Arial" panose="020B0604020202020204" pitchFamily="34" charset="0"/>
                <a:ea typeface="ＭＳ Ｐゴシック" panose="020B0600070205080204" pitchFamily="34" charset="-128"/>
              </a:rPr>
              <a:t>Coral loss</a:t>
            </a:r>
            <a:r>
              <a:rPr lang="en-US" sz="1200" dirty="0">
                <a:solidFill>
                  <a:schemeClr val="bg1"/>
                </a:solidFill>
                <a:latin typeface="Arial" panose="020B0604020202020204" pitchFamily="34" charset="0"/>
                <a:ea typeface="ＭＳ Ｐゴシック" panose="020B0600070205080204" pitchFamily="34" charset="-128"/>
              </a:rPr>
              <a:t> can cause</a:t>
            </a:r>
            <a:r>
              <a:rPr lang="en-US" sz="1200" b="1" dirty="0">
                <a:solidFill>
                  <a:schemeClr val="bg1"/>
                </a:solidFill>
                <a:latin typeface="Arial" panose="020B0604020202020204" pitchFamily="34" charset="0"/>
                <a:ea typeface="ＭＳ Ｐゴシック" panose="020B0600070205080204" pitchFamily="34" charset="-128"/>
              </a:rPr>
              <a:t> </a:t>
            </a:r>
            <a:r>
              <a:rPr lang="en-US" sz="1200" dirty="0">
                <a:solidFill>
                  <a:schemeClr val="bg1"/>
                </a:solidFill>
                <a:latin typeface="Arial" panose="020B0604020202020204" pitchFamily="34" charset="0"/>
                <a:ea typeface="ＭＳ Ｐゴシック" panose="020B0600070205080204" pitchFamily="34" charset="-128"/>
              </a:rPr>
              <a:t>serious changes in fish assemblage structure (i.e. abundance, species diversity, body-sizes, diets); a </a:t>
            </a:r>
            <a:r>
              <a:rPr lang="en-US" sz="1200" b="1" dirty="0">
                <a:solidFill>
                  <a:schemeClr val="bg1"/>
                </a:solidFill>
                <a:latin typeface="Arial" panose="020B0604020202020204" pitchFamily="34" charset="0"/>
                <a:ea typeface="ＭＳ Ｐゴシック" panose="020B0600070205080204" pitchFamily="34" charset="-128"/>
              </a:rPr>
              <a:t>l</a:t>
            </a:r>
            <a:r>
              <a:rPr lang="en-US" altLang="en-US" sz="1200" b="1" dirty="0">
                <a:solidFill>
                  <a:schemeClr val="bg1"/>
                </a:solidFill>
                <a:latin typeface="Arial" panose="020B0604020202020204" pitchFamily="34" charset="0"/>
                <a:ea typeface="ＭＳ Ｐゴシック" panose="020B0600070205080204" pitchFamily="34" charset="-128"/>
              </a:rPr>
              <a:t>oss of particular species </a:t>
            </a:r>
            <a:r>
              <a:rPr lang="en-US" altLang="en-US" sz="1200" dirty="0">
                <a:solidFill>
                  <a:schemeClr val="bg1"/>
                </a:solidFill>
                <a:latin typeface="Arial" panose="020B0604020202020204" pitchFamily="34" charset="0"/>
                <a:ea typeface="ＭＳ Ｐゴシック" panose="020B0600070205080204" pitchFamily="34" charset="-128"/>
              </a:rPr>
              <a:t>e.g. corallivores; can cause </a:t>
            </a:r>
            <a:r>
              <a:rPr lang="en-US" altLang="en-US" sz="1200" b="1" dirty="0">
                <a:solidFill>
                  <a:schemeClr val="bg1"/>
                </a:solidFill>
                <a:latin typeface="Arial" panose="020B0604020202020204" pitchFamily="34" charset="0"/>
                <a:ea typeface="ＭＳ Ｐゴシック" panose="020B0600070205080204" pitchFamily="34" charset="-128"/>
              </a:rPr>
              <a:t>community shifts </a:t>
            </a:r>
            <a:r>
              <a:rPr lang="en-US" altLang="en-US" sz="1200" dirty="0">
                <a:solidFill>
                  <a:schemeClr val="bg1"/>
                </a:solidFill>
                <a:latin typeface="Arial" panose="020B0604020202020204" pitchFamily="34" charset="0"/>
                <a:ea typeface="ＭＳ Ｐゴシック" panose="020B0600070205080204" pitchFamily="34" charset="-128"/>
              </a:rPr>
              <a:t>e.g. change in diversity</a:t>
            </a:r>
            <a:r>
              <a:rPr lang="en-US" altLang="en-US" sz="1200" b="1" dirty="0">
                <a:solidFill>
                  <a:schemeClr val="bg1"/>
                </a:solidFill>
                <a:latin typeface="Arial" panose="020B0604020202020204" pitchFamily="34" charset="0"/>
                <a:ea typeface="ＭＳ Ｐゴシック" panose="020B0600070205080204" pitchFamily="34" charset="-128"/>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1C34B-A087-4177-9729-F97FB56BDC00}"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46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This study examined whether the starting point in coral and fish assemblage structure influenced how these communities responded to a mass bleaching event.</a:t>
            </a:r>
          </a:p>
          <a:p>
            <a:r>
              <a:rPr lang="en-GB" dirty="0"/>
              <a:t>- I.e., asked the question “</a:t>
            </a:r>
            <a:r>
              <a:rPr lang="en-US" sz="1100" dirty="0">
                <a:solidFill>
                  <a:srgbClr val="00B0F0"/>
                </a:solidFill>
                <a:latin typeface="Calibri" panose="020F0502020204030204"/>
              </a:rPr>
              <a:t>Do </a:t>
            </a:r>
            <a:r>
              <a:rPr lang="en-US" sz="1200" b="1" dirty="0">
                <a:solidFill>
                  <a:srgbClr val="00B0F0"/>
                </a:solidFill>
                <a:latin typeface="Calibri" panose="020F0502020204030204"/>
              </a:rPr>
              <a:t>reef fish assemblages </a:t>
            </a:r>
            <a:r>
              <a:rPr lang="en-US" sz="1100" dirty="0">
                <a:solidFill>
                  <a:srgbClr val="00B0F0"/>
                </a:solidFill>
                <a:latin typeface="Calibri" panose="020F0502020204030204"/>
              </a:rPr>
              <a:t>found in </a:t>
            </a:r>
            <a:r>
              <a:rPr lang="en-US" sz="1200" b="1" dirty="0">
                <a:solidFill>
                  <a:srgbClr val="00B0F0"/>
                </a:solidFill>
                <a:latin typeface="Calibri" panose="020F0502020204030204"/>
              </a:rPr>
              <a:t>different coral habitats</a:t>
            </a:r>
            <a:r>
              <a:rPr lang="en-US" sz="1100" b="1" dirty="0">
                <a:solidFill>
                  <a:srgbClr val="00B0F0"/>
                </a:solidFill>
                <a:latin typeface="Calibri" panose="020F0502020204030204"/>
              </a:rPr>
              <a:t> </a:t>
            </a:r>
            <a:r>
              <a:rPr lang="en-US" sz="1100" dirty="0">
                <a:solidFill>
                  <a:srgbClr val="00B0F0"/>
                </a:solidFill>
                <a:latin typeface="Calibri" panose="020F0502020204030204"/>
              </a:rPr>
              <a:t>respond in the same way to a system-wide </a:t>
            </a:r>
            <a:r>
              <a:rPr lang="en-US" sz="1200" b="1" dirty="0">
                <a:solidFill>
                  <a:srgbClr val="00B0F0"/>
                </a:solidFill>
                <a:latin typeface="Calibri" panose="020F0502020204030204"/>
              </a:rPr>
              <a:t>coral bleaching event</a:t>
            </a:r>
            <a:r>
              <a:rPr lang="en-US" sz="1100" dirty="0">
                <a:solidFill>
                  <a:srgbClr val="00B0F0"/>
                </a:solidFill>
                <a:latin typeface="Calibri" panose="020F0502020204030204"/>
              </a:rPr>
              <a:t>?”</a:t>
            </a:r>
            <a:endParaRPr lang="en-GB" dirty="0"/>
          </a:p>
        </p:txBody>
      </p:sp>
      <p:sp>
        <p:nvSpPr>
          <p:cNvPr id="4" name="Slide Number Placeholder 3"/>
          <p:cNvSpPr>
            <a:spLocks noGrp="1"/>
          </p:cNvSpPr>
          <p:nvPr>
            <p:ph type="sldNum" sz="quarter" idx="5"/>
          </p:nvPr>
        </p:nvSpPr>
        <p:spPr/>
        <p:txBody>
          <a:bodyPr/>
          <a:lstStyle/>
          <a:p>
            <a:fld id="{7D763D8E-FCBA-4396-A176-436EB26D6E80}" type="slidenum">
              <a:rPr lang="en-GB" smtClean="0"/>
              <a:t>11</a:t>
            </a:fld>
            <a:endParaRPr lang="en-GB"/>
          </a:p>
        </p:txBody>
      </p:sp>
    </p:spTree>
    <p:extLst>
      <p:ext uri="{BB962C8B-B14F-4D97-AF65-F5344CB8AC3E}">
        <p14:creationId xmlns:p14="http://schemas.microsoft.com/office/powerpoint/2010/main" val="98782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 The study was carried out at Lizard Islands in the far northern Great Barrier Reef, between 2015-2016.</a:t>
            </a:r>
          </a:p>
          <a:p>
            <a:r>
              <a:rPr lang="en-US" b="0" dirty="0"/>
              <a:t>- Before the mass bleaching event, Lizard Island provided a nice natural experiment, with shallow reefs (&lt;6 m deep) on the leeward side of the island and inside the lagoon that were dominated with different kinds of coral. I.e. branching Porites, massive Porites, </a:t>
            </a:r>
            <a:r>
              <a:rPr lang="en-US" b="0" dirty="0" err="1"/>
              <a:t>Pocillopora</a:t>
            </a:r>
            <a:r>
              <a:rPr lang="en-US" b="0" dirty="0"/>
              <a:t>, soft coral, mixed coral, and low coral cover.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1C34B-A087-4177-9729-F97FB56BDC0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976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March 2016, there was a large and extreme marine heatwave that caused mass coral bleaching at Lizard Island and across much of the northern and central sectors of the Great Barrier Reef.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1C34B-A087-4177-9729-F97FB56BDC0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156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the experimental design described here. Specific survey methods on the 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1C34B-A087-4177-9729-F97FB56BDC00}"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714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1C34B-A087-4177-9729-F97FB56BDC0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49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There are different ways to measure change in ecological communities.</a:t>
            </a:r>
          </a:p>
          <a:p>
            <a:r>
              <a:rPr lang="en-GB" dirty="0"/>
              <a:t>- Look at species responses one by one (takes a long time, hard to consolidate species interactions)</a:t>
            </a:r>
          </a:p>
          <a:p>
            <a:r>
              <a:rPr lang="en-GB" dirty="0"/>
              <a:t>- Look just at keystone species (again doesn’t account for interaction effects)</a:t>
            </a:r>
          </a:p>
          <a:p>
            <a:r>
              <a:rPr lang="en-GB" dirty="0"/>
              <a:t>- Describe the community as a whole…..</a:t>
            </a:r>
          </a:p>
          <a:p>
            <a:r>
              <a:rPr lang="en-GB" b="1" dirty="0"/>
              <a:t>- Trait-based diversity has emerged as a complimentary metric to taxonomic diversity for describing ecological communities</a:t>
            </a:r>
          </a:p>
        </p:txBody>
      </p:sp>
      <p:sp>
        <p:nvSpPr>
          <p:cNvPr id="4" name="Slide Number Placeholder 3"/>
          <p:cNvSpPr>
            <a:spLocks noGrp="1"/>
          </p:cNvSpPr>
          <p:nvPr>
            <p:ph type="sldNum" sz="quarter" idx="5"/>
          </p:nvPr>
        </p:nvSpPr>
        <p:spPr/>
        <p:txBody>
          <a:bodyPr/>
          <a:lstStyle/>
          <a:p>
            <a:fld id="{7D763D8E-FCBA-4396-A176-436EB26D6E80}" type="slidenum">
              <a:rPr lang="en-GB" smtClean="0"/>
              <a:t>16</a:t>
            </a:fld>
            <a:endParaRPr lang="en-GB"/>
          </a:p>
        </p:txBody>
      </p:sp>
    </p:spTree>
    <p:extLst>
      <p:ext uri="{BB962C8B-B14F-4D97-AF65-F5344CB8AC3E}">
        <p14:creationId xmlns:p14="http://schemas.microsoft.com/office/powerpoint/2010/main" val="371910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kern="1200" dirty="0">
                <a:solidFill>
                  <a:schemeClr val="tx1"/>
                </a:solidFill>
                <a:effectLst/>
                <a:latin typeface="+mn-lt"/>
                <a:ea typeface="+mn-ea"/>
                <a:cs typeface="+mn-cs"/>
              </a:rPr>
              <a:t>A trait-based ‘functional’ approach considers species ecological or morphological characteristics (or ‘traits’) to view species in terms of their contribution to ecosystem function. That is, what they can do in the ecosystem, not just who they are. For example, diet and body-size are two commonly used traits. They can tell us about trophic dynamics…..etc.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1C34B-A087-4177-9729-F97FB56BDC0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139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Multi-trait based approaches </a:t>
            </a:r>
            <a:r>
              <a:rPr lang="en-US" sz="1200" b="0" dirty="0">
                <a:solidFill>
                  <a:srgbClr val="00B0F0"/>
                </a:solidFill>
                <a:latin typeface="Arial" panose="020B0604020202020204" pitchFamily="34" charset="0"/>
                <a:cs typeface="Arial" panose="020B0604020202020204" pitchFamily="34" charset="0"/>
              </a:rPr>
              <a:t>can </a:t>
            </a:r>
            <a:r>
              <a:rPr lang="en-US" b="0" dirty="0">
                <a:solidFill>
                  <a:schemeClr val="bg1"/>
                </a:solidFill>
                <a:latin typeface="Arial" panose="020B0604020202020204" pitchFamily="34" charset="0"/>
                <a:cs typeface="Arial" panose="020B0604020202020204" pitchFamily="34" charset="0"/>
              </a:rPr>
              <a:t>capture the identity and magnitude of functions relating to feeding, movement, home range size and energetic requirements. For example, o</a:t>
            </a:r>
            <a:r>
              <a:rPr lang="en-US" b="0" baseline="0" dirty="0"/>
              <a:t>ther traits like </a:t>
            </a:r>
            <a:r>
              <a:rPr lang="en-US" sz="1200" b="0" dirty="0">
                <a:solidFill>
                  <a:srgbClr val="00B0F0"/>
                </a:solidFill>
                <a:latin typeface="Arial" panose="020B0604020202020204" pitchFamily="34" charset="0"/>
                <a:cs typeface="Arial" panose="020B0604020202020204" pitchFamily="34" charset="0"/>
              </a:rPr>
              <a:t>mobility, time they typically feed or are active, gregariousness, and where they are found in the water column give us </a:t>
            </a:r>
            <a:r>
              <a:rPr lang="en-US" b="0" dirty="0">
                <a:solidFill>
                  <a:schemeClr val="bg1"/>
                </a:solidFill>
                <a:latin typeface="Arial" panose="020B0604020202020204" pitchFamily="34" charset="0"/>
                <a:cs typeface="Arial" panose="020B0604020202020204" pitchFamily="34" charset="0"/>
              </a:rPr>
              <a:t>additional information on likely spatial and temporal scales that functions are exerted.</a:t>
            </a:r>
            <a:endParaRPr lang="en-US" b="0" baseline="0" dirty="0"/>
          </a:p>
        </p:txBody>
      </p:sp>
      <p:sp>
        <p:nvSpPr>
          <p:cNvPr id="4" name="Slide Number Placeholder 3"/>
          <p:cNvSpPr>
            <a:spLocks noGrp="1"/>
          </p:cNvSpPr>
          <p:nvPr>
            <p:ph type="sldNum" sz="quarter" idx="10"/>
          </p:nvPr>
        </p:nvSpPr>
        <p:spPr/>
        <p:txBody>
          <a:bodyPr/>
          <a:lstStyle/>
          <a:p>
            <a:fld id="{C871C34B-A087-4177-9729-F97FB56BDC00}" type="slidenum">
              <a:rPr lang="en-AU" smtClean="0">
                <a:solidFill>
                  <a:prstClr val="black"/>
                </a:solidFill>
              </a:rPr>
              <a:pPr/>
              <a:t>18</a:t>
            </a:fld>
            <a:endParaRPr lang="en-AU">
              <a:solidFill>
                <a:prstClr val="black"/>
              </a:solidFill>
            </a:endParaRPr>
          </a:p>
        </p:txBody>
      </p:sp>
    </p:spTree>
    <p:extLst>
      <p:ext uri="{BB962C8B-B14F-4D97-AF65-F5344CB8AC3E}">
        <p14:creationId xmlns:p14="http://schemas.microsoft.com/office/powerpoint/2010/main" val="976243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solidFill>
                  <a:srgbClr val="00416A"/>
                </a:solidFill>
              </a:rPr>
              <a:t>This is how we use this multi trait based approach.</a:t>
            </a:r>
          </a:p>
          <a:p>
            <a:pPr marL="342900" indent="-342900">
              <a:buAutoNum type="arabicPeriod"/>
            </a:pPr>
            <a:r>
              <a:rPr lang="en-US" sz="1800" b="0" dirty="0">
                <a:solidFill>
                  <a:srgbClr val="00416A"/>
                </a:solidFill>
              </a:rPr>
              <a:t>Survey the communities</a:t>
            </a:r>
          </a:p>
          <a:p>
            <a:pPr marL="342900" indent="-342900">
              <a:buAutoNum type="arabicPeriod"/>
            </a:pPr>
            <a:r>
              <a:rPr lang="en-US" sz="1800" b="0" dirty="0">
                <a:solidFill>
                  <a:srgbClr val="00416A"/>
                </a:solidFill>
              </a:rPr>
              <a:t>Look up and assign the traits for the species from the survey list</a:t>
            </a:r>
          </a:p>
          <a:p>
            <a:pPr marL="342900" indent="-342900">
              <a:buAutoNum type="arabicPeriod"/>
            </a:pPr>
            <a:r>
              <a:rPr lang="en-US" sz="1800" b="0" dirty="0">
                <a:solidFill>
                  <a:srgbClr val="00416A"/>
                </a:solidFill>
              </a:rPr>
              <a:t>Create a spatial ordination plot (more on this later) as your ‘</a:t>
            </a:r>
            <a:r>
              <a:rPr lang="en-GB" sz="2800" b="0" dirty="0">
                <a:solidFill>
                  <a:srgbClr val="FFC000"/>
                </a:solidFill>
              </a:rPr>
              <a:t>multidimension functional space’</a:t>
            </a:r>
          </a:p>
          <a:p>
            <a:pPr marL="342900" indent="-342900">
              <a:buAutoNum type="arabicPeriod"/>
            </a:pPr>
            <a:r>
              <a:rPr lang="en-GB" sz="2800" b="0" dirty="0">
                <a:solidFill>
                  <a:srgbClr val="FFC000"/>
                </a:solidFill>
              </a:rPr>
              <a:t>Use R </a:t>
            </a:r>
            <a:r>
              <a:rPr lang="en-US" sz="2800" b="0" dirty="0">
                <a:solidFill>
                  <a:srgbClr val="FFC000"/>
                </a:solidFill>
                <a:cs typeface="Arial" panose="020B0604020202020204" pitchFamily="34" charset="0"/>
              </a:rPr>
              <a:t>to calculate functional richness of fish assemblages in each habitat…then compare before vs after mass bleaching.</a:t>
            </a:r>
          </a:p>
          <a:p>
            <a:pPr marL="342900" indent="-342900">
              <a:buAutoNum type="arabicPeriod"/>
            </a:pPr>
            <a:endParaRPr lang="en-US" sz="1800" b="0" dirty="0">
              <a:solidFill>
                <a:srgbClr val="00416A"/>
              </a:solidFill>
            </a:endParaRPr>
          </a:p>
          <a:p>
            <a:r>
              <a:rPr lang="en-US" sz="1800" b="0" dirty="0">
                <a:solidFill>
                  <a:srgbClr val="00416A"/>
                </a:solidFill>
              </a:rPr>
              <a:t>(NB. Functional richness is computed as the v</a:t>
            </a:r>
            <a:r>
              <a:rPr lang="en-US" sz="1200" b="0" dirty="0">
                <a:solidFill>
                  <a:srgbClr val="00416A"/>
                </a:solidFill>
              </a:rPr>
              <a:t>olume of the functional space occupied by the assemblage based on particular traits, in</a:t>
            </a:r>
            <a:r>
              <a:rPr lang="en-US" sz="1200" b="0" baseline="0" dirty="0">
                <a:solidFill>
                  <a:srgbClr val="00416A"/>
                </a:solidFill>
              </a:rPr>
              <a:t> other words, it is a measure of the range of trait combinations represented by the assemblage).</a:t>
            </a:r>
            <a:endParaRPr lang="en-US" sz="1200" b="0" dirty="0">
              <a:solidFill>
                <a:srgbClr val="00416A"/>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F6F982-EC5D-499B-93B0-440A671CF47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386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2</a:t>
            </a:fld>
            <a:endParaRPr lang="en-GB"/>
          </a:p>
        </p:txBody>
      </p:sp>
    </p:spTree>
    <p:extLst>
      <p:ext uri="{BB962C8B-B14F-4D97-AF65-F5344CB8AC3E}">
        <p14:creationId xmlns:p14="http://schemas.microsoft.com/office/powerpoint/2010/main" val="869853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the Richardson et al. study, they needed four axes in the ordination plot to describe the variation in these 6 trait categories that were assigned to the 217 surveyed fish species. The functional space looked like this.</a:t>
            </a:r>
          </a:p>
          <a:p>
            <a:r>
              <a:rPr lang="en-AU" dirty="0"/>
              <a:t>(You can describe the clustering of traits along each axes – if unsure, see here: </a:t>
            </a:r>
            <a:r>
              <a:rPr lang="en-GB" sz="1800" u="sng" dirty="0">
                <a:effectLst/>
                <a:latin typeface="Times New Roman" panose="02020603050405020304" pitchFamily="18" charset="0"/>
                <a:ea typeface="Batang" panose="02030600000101010101" pitchFamily="18" charset="-127"/>
                <a:hlinkClick r:id="rId3"/>
              </a:rPr>
              <a:t>https://doi.org/10.25903/5b57c26b0beb7</a:t>
            </a:r>
            <a:r>
              <a:rPr lang="en-GB" sz="1800" u="sng" dirty="0">
                <a:effectLst/>
                <a:latin typeface="Times New Roman" panose="02020603050405020304" pitchFamily="18" charset="0"/>
                <a:ea typeface="Batang" panose="02030600000101010101" pitchFamily="18" charset="-127"/>
              </a:rPr>
              <a:t>,</a:t>
            </a:r>
            <a:r>
              <a:rPr lang="en-GB" sz="1800" dirty="0">
                <a:effectLst/>
                <a:latin typeface="Times New Roman" panose="02020603050405020304" pitchFamily="18" charset="0"/>
                <a:ea typeface="Batang" panose="02030600000101010101" pitchFamily="18" charset="-127"/>
              </a:rPr>
              <a:t> Chapter 4).</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F6F982-EC5D-499B-93B0-440A671CF47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60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other examples of how people illustrate a functional trait space. You can be creative.</a:t>
            </a:r>
          </a:p>
          <a:p>
            <a:endParaRPr lang="en-GB" dirty="0"/>
          </a:p>
        </p:txBody>
      </p:sp>
      <p:sp>
        <p:nvSpPr>
          <p:cNvPr id="4" name="Slide Number Placeholder 3"/>
          <p:cNvSpPr>
            <a:spLocks noGrp="1"/>
          </p:cNvSpPr>
          <p:nvPr>
            <p:ph type="sldNum" sz="quarter" idx="5"/>
          </p:nvPr>
        </p:nvSpPr>
        <p:spPr/>
        <p:txBody>
          <a:bodyPr/>
          <a:lstStyle/>
          <a:p>
            <a:fld id="{7D763D8E-FCBA-4396-A176-436EB26D6E80}" type="slidenum">
              <a:rPr lang="en-GB" smtClean="0"/>
              <a:t>21</a:t>
            </a:fld>
            <a:endParaRPr lang="en-GB"/>
          </a:p>
        </p:txBody>
      </p:sp>
    </p:spTree>
    <p:extLst>
      <p:ext uri="{BB962C8B-B14F-4D97-AF65-F5344CB8AC3E}">
        <p14:creationId xmlns:p14="http://schemas.microsoft.com/office/powerpoint/2010/main" val="27525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In this practical, students will use just 4 of these surveyed habitats, and compare fish assemblage trait-diversity before vs after the mass coral bleaching event of March/April 2016.</a:t>
            </a:r>
          </a:p>
        </p:txBody>
      </p:sp>
      <p:sp>
        <p:nvSpPr>
          <p:cNvPr id="4" name="Slide Number Placeholder 3"/>
          <p:cNvSpPr>
            <a:spLocks noGrp="1"/>
          </p:cNvSpPr>
          <p:nvPr>
            <p:ph type="sldNum" sz="quarter" idx="5"/>
          </p:nvPr>
        </p:nvSpPr>
        <p:spPr/>
        <p:txBody>
          <a:bodyPr/>
          <a:lstStyle/>
          <a:p>
            <a:fld id="{7D763D8E-FCBA-4396-A176-436EB26D6E80}" type="slidenum">
              <a:rPr lang="en-GB" smtClean="0"/>
              <a:t>22</a:t>
            </a:fld>
            <a:endParaRPr lang="en-GB"/>
          </a:p>
        </p:txBody>
      </p:sp>
    </p:spTree>
    <p:extLst>
      <p:ext uri="{BB962C8B-B14F-4D97-AF65-F5344CB8AC3E}">
        <p14:creationId xmlns:p14="http://schemas.microsoft.com/office/powerpoint/2010/main" val="2181265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dirty="0"/>
              <a:t>Important to note: </a:t>
            </a:r>
          </a:p>
          <a:p>
            <a:pPr marL="0" indent="0">
              <a:buNone/>
            </a:pPr>
            <a:r>
              <a:rPr lang="en-AU" dirty="0"/>
              <a:t>- There was consistent bleaching across all habitats</a:t>
            </a:r>
          </a:p>
          <a:p>
            <a:pPr marL="0" indent="0">
              <a:buNone/>
            </a:pPr>
            <a:r>
              <a:rPr lang="en-AU" dirty="0"/>
              <a:t>- But because of differential tolerance to thermal stress, there was variable coral loss after the bleaching.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E0431-FFCA-4B20-B968-F4D837C58CA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964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students’ job is to compare fish assemblage structure across these four habitats. </a:t>
            </a:r>
          </a:p>
          <a:p>
            <a:r>
              <a:rPr lang="en-GB" dirty="0"/>
              <a:t>NB. the instructor will assign students to a single habitat for them to assess and describe changes in just one habitat.</a:t>
            </a:r>
          </a:p>
          <a:p>
            <a:r>
              <a:rPr lang="en-GB" dirty="0"/>
              <a:t>This practical will be done using R – the open-source free computer coding software to help students develop essential skills in computer literacy.</a:t>
            </a:r>
          </a:p>
        </p:txBody>
      </p:sp>
      <p:sp>
        <p:nvSpPr>
          <p:cNvPr id="4" name="Slide Number Placeholder 3"/>
          <p:cNvSpPr>
            <a:spLocks noGrp="1"/>
          </p:cNvSpPr>
          <p:nvPr>
            <p:ph type="sldNum" sz="quarter" idx="5"/>
          </p:nvPr>
        </p:nvSpPr>
        <p:spPr/>
        <p:txBody>
          <a:bodyPr/>
          <a:lstStyle/>
          <a:p>
            <a:fld id="{7D763D8E-FCBA-4396-A176-436EB26D6E80}" type="slidenum">
              <a:rPr lang="en-GB" smtClean="0"/>
              <a:t>24</a:t>
            </a:fld>
            <a:endParaRPr lang="en-GB"/>
          </a:p>
        </p:txBody>
      </p:sp>
    </p:spTree>
    <p:extLst>
      <p:ext uri="{BB962C8B-B14F-4D97-AF65-F5344CB8AC3E}">
        <p14:creationId xmlns:p14="http://schemas.microsoft.com/office/powerpoint/2010/main" val="1250054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25</a:t>
            </a:fld>
            <a:endParaRPr lang="en-GB"/>
          </a:p>
        </p:txBody>
      </p:sp>
    </p:spTree>
    <p:extLst>
      <p:ext uri="{BB962C8B-B14F-4D97-AF65-F5344CB8AC3E}">
        <p14:creationId xmlns:p14="http://schemas.microsoft.com/office/powerpoint/2010/main" val="1804860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7D763D8E-FCBA-4396-A176-436EB26D6E80}" type="slidenum">
              <a:rPr lang="en-GB" smtClean="0"/>
              <a:t>26</a:t>
            </a:fld>
            <a:endParaRPr lang="en-GB"/>
          </a:p>
        </p:txBody>
      </p:sp>
    </p:spTree>
    <p:extLst>
      <p:ext uri="{BB962C8B-B14F-4D97-AF65-F5344CB8AC3E}">
        <p14:creationId xmlns:p14="http://schemas.microsoft.com/office/powerpoint/2010/main" val="3344074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 t-test if data meets the assumptions (on slide 29)</a:t>
            </a:r>
          </a:p>
        </p:txBody>
      </p:sp>
      <p:sp>
        <p:nvSpPr>
          <p:cNvPr id="4" name="Slide Number Placeholder 3"/>
          <p:cNvSpPr>
            <a:spLocks noGrp="1"/>
          </p:cNvSpPr>
          <p:nvPr>
            <p:ph type="sldNum" sz="quarter" idx="10"/>
          </p:nvPr>
        </p:nvSpPr>
        <p:spPr/>
        <p:txBody>
          <a:bodyPr/>
          <a:lstStyle/>
          <a:p>
            <a:fld id="{7D763D8E-FCBA-4396-A176-436EB26D6E80}" type="slidenum">
              <a:rPr lang="en-GB" smtClean="0"/>
              <a:t>27</a:t>
            </a:fld>
            <a:endParaRPr lang="en-GB"/>
          </a:p>
        </p:txBody>
      </p:sp>
    </p:spTree>
    <p:extLst>
      <p:ext uri="{BB962C8B-B14F-4D97-AF65-F5344CB8AC3E}">
        <p14:creationId xmlns:p14="http://schemas.microsoft.com/office/powerpoint/2010/main" val="2919612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28</a:t>
            </a:fld>
            <a:endParaRPr lang="en-GB"/>
          </a:p>
        </p:txBody>
      </p:sp>
    </p:spTree>
    <p:extLst>
      <p:ext uri="{BB962C8B-B14F-4D97-AF65-F5344CB8AC3E}">
        <p14:creationId xmlns:p14="http://schemas.microsoft.com/office/powerpoint/2010/main" val="294276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29</a:t>
            </a:fld>
            <a:endParaRPr lang="en-GB"/>
          </a:p>
        </p:txBody>
      </p:sp>
    </p:spTree>
    <p:extLst>
      <p:ext uri="{BB962C8B-B14F-4D97-AF65-F5344CB8AC3E}">
        <p14:creationId xmlns:p14="http://schemas.microsoft.com/office/powerpoint/2010/main" val="2021656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we introduce the dataset we will be using for this practical from Richardson et al. 2018.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E0431-FFCA-4B20-B968-F4D837C58CA3}"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791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30</a:t>
            </a:fld>
            <a:endParaRPr lang="en-GB"/>
          </a:p>
        </p:txBody>
      </p:sp>
    </p:spTree>
    <p:extLst>
      <p:ext uri="{BB962C8B-B14F-4D97-AF65-F5344CB8AC3E}">
        <p14:creationId xmlns:p14="http://schemas.microsoft.com/office/powerpoint/2010/main" val="2649885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31</a:t>
            </a:fld>
            <a:endParaRPr lang="en-GB"/>
          </a:p>
        </p:txBody>
      </p:sp>
    </p:spTree>
    <p:extLst>
      <p:ext uri="{BB962C8B-B14F-4D97-AF65-F5344CB8AC3E}">
        <p14:creationId xmlns:p14="http://schemas.microsoft.com/office/powerpoint/2010/main" val="2960305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32</a:t>
            </a:fld>
            <a:endParaRPr lang="en-GB"/>
          </a:p>
        </p:txBody>
      </p:sp>
    </p:spTree>
    <p:extLst>
      <p:ext uri="{BB962C8B-B14F-4D97-AF65-F5344CB8AC3E}">
        <p14:creationId xmlns:p14="http://schemas.microsoft.com/office/powerpoint/2010/main" val="905260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33</a:t>
            </a:fld>
            <a:endParaRPr lang="en-GB"/>
          </a:p>
        </p:txBody>
      </p:sp>
    </p:spTree>
    <p:extLst>
      <p:ext uri="{BB962C8B-B14F-4D97-AF65-F5344CB8AC3E}">
        <p14:creationId xmlns:p14="http://schemas.microsoft.com/office/powerpoint/2010/main" val="924328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example, looking at body sizes of fish on coral reefs….manta ray versus anthias</a:t>
            </a:r>
          </a:p>
        </p:txBody>
      </p:sp>
      <p:sp>
        <p:nvSpPr>
          <p:cNvPr id="4" name="Slide Number Placeholder 3"/>
          <p:cNvSpPr>
            <a:spLocks noGrp="1"/>
          </p:cNvSpPr>
          <p:nvPr>
            <p:ph type="sldNum" sz="quarter" idx="10"/>
          </p:nvPr>
        </p:nvSpPr>
        <p:spPr/>
        <p:txBody>
          <a:bodyPr/>
          <a:lstStyle/>
          <a:p>
            <a:fld id="{7D763D8E-FCBA-4396-A176-436EB26D6E80}" type="slidenum">
              <a:rPr lang="en-GB" smtClean="0"/>
              <a:t>34</a:t>
            </a:fld>
            <a:endParaRPr lang="en-GB"/>
          </a:p>
        </p:txBody>
      </p:sp>
    </p:spTree>
    <p:extLst>
      <p:ext uri="{BB962C8B-B14F-4D97-AF65-F5344CB8AC3E}">
        <p14:creationId xmlns:p14="http://schemas.microsoft.com/office/powerpoint/2010/main" val="1520561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these:</a:t>
            </a:r>
          </a:p>
          <a:p>
            <a:r>
              <a:rPr lang="en-GB" dirty="0"/>
              <a:t>One big planktivore, lots of small ones. Plus a herbivore, and a piscivore….</a:t>
            </a:r>
          </a:p>
        </p:txBody>
      </p:sp>
      <p:sp>
        <p:nvSpPr>
          <p:cNvPr id="4" name="Slide Number Placeholder 3"/>
          <p:cNvSpPr>
            <a:spLocks noGrp="1"/>
          </p:cNvSpPr>
          <p:nvPr>
            <p:ph type="sldNum" sz="quarter" idx="10"/>
          </p:nvPr>
        </p:nvSpPr>
        <p:spPr/>
        <p:txBody>
          <a:bodyPr/>
          <a:lstStyle/>
          <a:p>
            <a:fld id="{7D763D8E-FCBA-4396-A176-436EB26D6E80}" type="slidenum">
              <a:rPr lang="en-GB" smtClean="0"/>
              <a:t>35</a:t>
            </a:fld>
            <a:endParaRPr lang="en-GB"/>
          </a:p>
        </p:txBody>
      </p:sp>
    </p:spTree>
    <p:extLst>
      <p:ext uri="{BB962C8B-B14F-4D97-AF65-F5344CB8AC3E}">
        <p14:creationId xmlns:p14="http://schemas.microsoft.com/office/powerpoint/2010/main" val="1271324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Some are more mobile than others….</a:t>
            </a:r>
          </a:p>
        </p:txBody>
      </p:sp>
      <p:sp>
        <p:nvSpPr>
          <p:cNvPr id="4" name="Slide Number Placeholder 3"/>
          <p:cNvSpPr>
            <a:spLocks noGrp="1"/>
          </p:cNvSpPr>
          <p:nvPr>
            <p:ph type="sldNum" sz="quarter" idx="10"/>
          </p:nvPr>
        </p:nvSpPr>
        <p:spPr/>
        <p:txBody>
          <a:bodyPr/>
          <a:lstStyle/>
          <a:p>
            <a:fld id="{7D763D8E-FCBA-4396-A176-436EB26D6E80}" type="slidenum">
              <a:rPr lang="en-GB" smtClean="0"/>
              <a:t>36</a:t>
            </a:fld>
            <a:endParaRPr lang="en-GB"/>
          </a:p>
        </p:txBody>
      </p:sp>
    </p:spTree>
    <p:extLst>
      <p:ext uri="{BB962C8B-B14F-4D97-AF65-F5344CB8AC3E}">
        <p14:creationId xmlns:p14="http://schemas.microsoft.com/office/powerpoint/2010/main" val="3746560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Some are more closely attached to the benthos than others who like to swim higher up in the water column…</a:t>
            </a:r>
          </a:p>
        </p:txBody>
      </p:sp>
      <p:sp>
        <p:nvSpPr>
          <p:cNvPr id="4" name="Slide Number Placeholder 3"/>
          <p:cNvSpPr>
            <a:spLocks noGrp="1"/>
          </p:cNvSpPr>
          <p:nvPr>
            <p:ph type="sldNum" sz="quarter" idx="10"/>
          </p:nvPr>
        </p:nvSpPr>
        <p:spPr/>
        <p:txBody>
          <a:bodyPr/>
          <a:lstStyle/>
          <a:p>
            <a:fld id="{7D763D8E-FCBA-4396-A176-436EB26D6E80}" type="slidenum">
              <a:rPr lang="en-GB" smtClean="0"/>
              <a:t>37</a:t>
            </a:fld>
            <a:endParaRPr lang="en-GB"/>
          </a:p>
        </p:txBody>
      </p:sp>
    </p:spTree>
    <p:extLst>
      <p:ext uri="{BB962C8B-B14F-4D97-AF65-F5344CB8AC3E}">
        <p14:creationId xmlns:p14="http://schemas.microsoft.com/office/powerpoint/2010/main" val="3660586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38</a:t>
            </a:fld>
            <a:endParaRPr lang="en-GB"/>
          </a:p>
        </p:txBody>
      </p:sp>
    </p:spTree>
    <p:extLst>
      <p:ext uri="{BB962C8B-B14F-4D97-AF65-F5344CB8AC3E}">
        <p14:creationId xmlns:p14="http://schemas.microsoft.com/office/powerpoint/2010/main" val="2845834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39</a:t>
            </a:fld>
            <a:endParaRPr lang="en-GB"/>
          </a:p>
        </p:txBody>
      </p:sp>
    </p:spTree>
    <p:extLst>
      <p:ext uri="{BB962C8B-B14F-4D97-AF65-F5344CB8AC3E}">
        <p14:creationId xmlns:p14="http://schemas.microsoft.com/office/powerpoint/2010/main" val="3209860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B0F0"/>
                </a:solidFill>
                <a:latin typeface="Arial" panose="020B0604020202020204" pitchFamily="34" charset="0"/>
                <a:ea typeface="ＭＳ Ｐゴシック" panose="020B0600070205080204" pitchFamily="34" charset="-128"/>
              </a:rPr>
              <a:t>- Species composition </a:t>
            </a:r>
            <a:r>
              <a:rPr lang="en-US" sz="1200" kern="0" dirty="0">
                <a:solidFill>
                  <a:srgbClr val="00B0F0"/>
                </a:solidFill>
                <a:latin typeface="Arial" panose="020B0604020202020204" pitchFamily="34" charset="0"/>
                <a:ea typeface="ＭＳ Ｐゴシック" panose="020B0600070205080204" pitchFamily="34" charset="-128"/>
              </a:rPr>
              <a:t>is</a:t>
            </a:r>
            <a:r>
              <a:rPr lang="en-US" sz="1200" b="1" kern="0" dirty="0">
                <a:solidFill>
                  <a:srgbClr val="00B0F0"/>
                </a:solidFill>
                <a:latin typeface="Arial" panose="020B0604020202020204" pitchFamily="34" charset="0"/>
                <a:ea typeface="ＭＳ Ｐゴシック" panose="020B0600070205080204" pitchFamily="34" charset="-128"/>
              </a:rPr>
              <a:t> changing </a:t>
            </a:r>
            <a:r>
              <a:rPr lang="en-US" sz="1200" kern="0" dirty="0">
                <a:solidFill>
                  <a:srgbClr val="00B0F0"/>
                </a:solidFill>
                <a:latin typeface="Arial" panose="020B0604020202020204" pitchFamily="34" charset="0"/>
                <a:ea typeface="ＭＳ Ｐゴシック" panose="020B0600070205080204" pitchFamily="34" charset="-128"/>
              </a:rPr>
              <a:t>across</a:t>
            </a:r>
            <a:r>
              <a:rPr lang="en-US" sz="1200" b="1" kern="0" dirty="0">
                <a:solidFill>
                  <a:srgbClr val="00B0F0"/>
                </a:solidFill>
                <a:latin typeface="Arial" panose="020B0604020202020204" pitchFamily="34" charset="0"/>
                <a:ea typeface="ＭＳ Ｐゴシック" panose="020B0600070205080204" pitchFamily="34" charset="-128"/>
              </a:rPr>
              <a:t> ecosystems.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solidFill>
                  <a:srgbClr val="00B0F0"/>
                </a:solidFill>
                <a:latin typeface="Arial" panose="020B0604020202020204" pitchFamily="34" charset="0"/>
                <a:ea typeface="ＭＳ Ｐゴシック" panose="020B0600070205080204" pitchFamily="34" charset="-128"/>
              </a:rPr>
              <a:t>- A global study by </a:t>
            </a:r>
            <a:r>
              <a:rPr lang="en-US" sz="1200" b="0" kern="0" dirty="0" err="1">
                <a:solidFill>
                  <a:srgbClr val="00B0F0"/>
                </a:solidFill>
                <a:latin typeface="Arial" panose="020B0604020202020204" pitchFamily="34" charset="0"/>
                <a:ea typeface="ＭＳ Ｐゴシック" panose="020B0600070205080204" pitchFamily="34" charset="-128"/>
              </a:rPr>
              <a:t>Dornelas</a:t>
            </a:r>
            <a:r>
              <a:rPr lang="en-US" sz="1200" b="0" kern="0" dirty="0">
                <a:solidFill>
                  <a:srgbClr val="00B0F0"/>
                </a:solidFill>
                <a:latin typeface="Arial" panose="020B0604020202020204" pitchFamily="34" charset="0"/>
                <a:ea typeface="ＭＳ Ｐゴシック" panose="020B0600070205080204" pitchFamily="34" charset="-128"/>
              </a:rPr>
              <a:t> and colleagues showed that while they did not detect a net loss of species across different ecosystems (i.e. declining alpha diversity), they found a consistent change in species composition, due to species turnover, and likely non-random loss of vulnerable species, and increased occurrence of less vulnerable species.</a:t>
            </a:r>
            <a:endParaRPr lang="en-AU" sz="1200" b="0" kern="0" dirty="0">
              <a:solidFill>
                <a:srgbClr val="00B0F0"/>
              </a:solidFill>
              <a:latin typeface="Arial" panose="020B0604020202020204" pitchFamily="34" charset="0"/>
              <a:ea typeface="ＭＳ Ｐゴシック" panose="020B0600070205080204" pitchFamily="34" charset="-128"/>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E0431-FFCA-4B20-B968-F4D837C58CA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7882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40</a:t>
            </a:fld>
            <a:endParaRPr lang="en-GB"/>
          </a:p>
        </p:txBody>
      </p:sp>
    </p:spTree>
    <p:extLst>
      <p:ext uri="{BB962C8B-B14F-4D97-AF65-F5344CB8AC3E}">
        <p14:creationId xmlns:p14="http://schemas.microsoft.com/office/powerpoint/2010/main" val="1440903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41</a:t>
            </a:fld>
            <a:endParaRPr lang="en-GB"/>
          </a:p>
        </p:txBody>
      </p:sp>
    </p:spTree>
    <p:extLst>
      <p:ext uri="{BB962C8B-B14F-4D97-AF65-F5344CB8AC3E}">
        <p14:creationId xmlns:p14="http://schemas.microsoft.com/office/powerpoint/2010/main" val="785024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42</a:t>
            </a:fld>
            <a:endParaRPr lang="en-GB"/>
          </a:p>
        </p:txBody>
      </p:sp>
    </p:spTree>
    <p:extLst>
      <p:ext uri="{BB962C8B-B14F-4D97-AF65-F5344CB8AC3E}">
        <p14:creationId xmlns:p14="http://schemas.microsoft.com/office/powerpoint/2010/main" val="2133330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43</a:t>
            </a:fld>
            <a:endParaRPr lang="en-GB"/>
          </a:p>
        </p:txBody>
      </p:sp>
    </p:spTree>
    <p:extLst>
      <p:ext uri="{BB962C8B-B14F-4D97-AF65-F5344CB8AC3E}">
        <p14:creationId xmlns:p14="http://schemas.microsoft.com/office/powerpoint/2010/main" val="3263839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44</a:t>
            </a:fld>
            <a:endParaRPr lang="en-GB"/>
          </a:p>
        </p:txBody>
      </p:sp>
    </p:spTree>
    <p:extLst>
      <p:ext uri="{BB962C8B-B14F-4D97-AF65-F5344CB8AC3E}">
        <p14:creationId xmlns:p14="http://schemas.microsoft.com/office/powerpoint/2010/main" val="18068442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763D8E-FCBA-4396-A176-436EB26D6E80}" type="slidenum">
              <a:rPr lang="en-GB" smtClean="0"/>
              <a:t>45</a:t>
            </a:fld>
            <a:endParaRPr lang="en-GB"/>
          </a:p>
        </p:txBody>
      </p:sp>
    </p:spTree>
    <p:extLst>
      <p:ext uri="{BB962C8B-B14F-4D97-AF65-F5344CB8AC3E}">
        <p14:creationId xmlns:p14="http://schemas.microsoft.com/office/powerpoint/2010/main" val="21553224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7D763D8E-FCBA-4396-A176-436EB26D6E80}" type="slidenum">
              <a:rPr lang="en-GB" smtClean="0"/>
              <a:t>46</a:t>
            </a:fld>
            <a:endParaRPr lang="en-GB"/>
          </a:p>
        </p:txBody>
      </p:sp>
    </p:spTree>
    <p:extLst>
      <p:ext uri="{BB962C8B-B14F-4D97-AF65-F5344CB8AC3E}">
        <p14:creationId xmlns:p14="http://schemas.microsoft.com/office/powerpoint/2010/main" val="16140692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7D763D8E-FCBA-4396-A176-436EB26D6E80}" type="slidenum">
              <a:rPr lang="en-GB" smtClean="0"/>
              <a:t>47</a:t>
            </a:fld>
            <a:endParaRPr lang="en-GB"/>
          </a:p>
        </p:txBody>
      </p:sp>
    </p:spTree>
    <p:extLst>
      <p:ext uri="{BB962C8B-B14F-4D97-AF65-F5344CB8AC3E}">
        <p14:creationId xmlns:p14="http://schemas.microsoft.com/office/powerpoint/2010/main" val="880031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898AFBB2-26FB-4A54-9477-87C6768FFC14}" type="slidenum">
              <a:rPr lang="en-GB" smtClean="0"/>
              <a:t>48</a:t>
            </a:fld>
            <a:endParaRPr lang="en-GB"/>
          </a:p>
        </p:txBody>
      </p:sp>
    </p:spTree>
    <p:extLst>
      <p:ext uri="{BB962C8B-B14F-4D97-AF65-F5344CB8AC3E}">
        <p14:creationId xmlns:p14="http://schemas.microsoft.com/office/powerpoint/2010/main" val="2472088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8AFBB2-26FB-4A54-9477-87C6768FFC14}" type="slidenum">
              <a:rPr lang="en-GB" smtClean="0"/>
              <a:t>49</a:t>
            </a:fld>
            <a:endParaRPr lang="en-GB"/>
          </a:p>
        </p:txBody>
      </p:sp>
    </p:spTree>
    <p:extLst>
      <p:ext uri="{BB962C8B-B14F-4D97-AF65-F5344CB8AC3E}">
        <p14:creationId xmlns:p14="http://schemas.microsoft.com/office/powerpoint/2010/main" val="3541525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b="0" dirty="0"/>
              <a:t>- This is occurring on coral reefs around the world.</a:t>
            </a:r>
          </a:p>
          <a:p>
            <a:pPr marL="0" indent="0">
              <a:buFontTx/>
              <a:buNone/>
            </a:pPr>
            <a:r>
              <a:rPr lang="en-AU" b="0" dirty="0"/>
              <a:t>- Numerous studies have documented shifts in dominance towards more stress-tolerant and/or fast growing ‘weedy’ species of coral due to differential tolerance to marine heatwaves/thermal stress and large storms.</a:t>
            </a:r>
          </a:p>
          <a:p>
            <a:pPr marL="0" indent="0">
              <a:buFontTx/>
              <a:buNone/>
            </a:pPr>
            <a:r>
              <a:rPr lang="en-AU" b="0" dirty="0"/>
              <a:t>- This results in changes in coral cover and habitat structural complexity for reef associated organisms like reef fish.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E0431-FFCA-4B20-B968-F4D837C58CA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603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8AFBB2-26FB-4A54-9477-87C6768FFC14}" type="slidenum">
              <a:rPr lang="en-GB" smtClean="0"/>
              <a:t>50</a:t>
            </a:fld>
            <a:endParaRPr lang="en-GB"/>
          </a:p>
        </p:txBody>
      </p:sp>
    </p:spTree>
    <p:extLst>
      <p:ext uri="{BB962C8B-B14F-4D97-AF65-F5344CB8AC3E}">
        <p14:creationId xmlns:p14="http://schemas.microsoft.com/office/powerpoint/2010/main" val="25785393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8AFBB2-26FB-4A54-9477-87C6768FFC14}" type="slidenum">
              <a:rPr lang="en-GB" smtClean="0"/>
              <a:t>51</a:t>
            </a:fld>
            <a:endParaRPr lang="en-GB"/>
          </a:p>
        </p:txBody>
      </p:sp>
    </p:spTree>
    <p:extLst>
      <p:ext uri="{BB962C8B-B14F-4D97-AF65-F5344CB8AC3E}">
        <p14:creationId xmlns:p14="http://schemas.microsoft.com/office/powerpoint/2010/main" val="4500226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8AFBB2-26FB-4A54-9477-87C6768FFC14}" type="slidenum">
              <a:rPr lang="en-GB" smtClean="0"/>
              <a:t>52</a:t>
            </a:fld>
            <a:endParaRPr lang="en-GB"/>
          </a:p>
        </p:txBody>
      </p:sp>
    </p:spTree>
    <p:extLst>
      <p:ext uri="{BB962C8B-B14F-4D97-AF65-F5344CB8AC3E}">
        <p14:creationId xmlns:p14="http://schemas.microsoft.com/office/powerpoint/2010/main" val="31758266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7D763D8E-FCBA-4396-A176-436EB26D6E80}" type="slidenum">
              <a:rPr lang="en-GB" smtClean="0"/>
              <a:t>53</a:t>
            </a:fld>
            <a:endParaRPr lang="en-GB"/>
          </a:p>
        </p:txBody>
      </p:sp>
    </p:spTree>
    <p:extLst>
      <p:ext uri="{BB962C8B-B14F-4D97-AF65-F5344CB8AC3E}">
        <p14:creationId xmlns:p14="http://schemas.microsoft.com/office/powerpoint/2010/main" val="4174899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 Shifts in coral </a:t>
            </a:r>
            <a:r>
              <a:rPr lang="en-US" sz="1200" dirty="0">
                <a:solidFill>
                  <a:srgbClr val="00B0F0"/>
                </a:solidFill>
                <a:latin typeface="Arial" panose="020B0604020202020204" pitchFamily="34" charset="0"/>
                <a:cs typeface="Arial" panose="020B0604020202020204" pitchFamily="34" charset="0"/>
              </a:rPr>
              <a:t>species</a:t>
            </a:r>
            <a:r>
              <a:rPr lang="en-US" sz="1200" b="1" dirty="0">
                <a:solidFill>
                  <a:srgbClr val="00B0F0"/>
                </a:solidFill>
                <a:latin typeface="Arial" panose="020B0604020202020204" pitchFamily="34" charset="0"/>
                <a:cs typeface="Arial" panose="020B0604020202020204" pitchFamily="34" charset="0"/>
              </a:rPr>
              <a:t> composition </a:t>
            </a:r>
            <a:r>
              <a:rPr lang="en-US" sz="1200" b="0" dirty="0">
                <a:solidFill>
                  <a:srgbClr val="00B0F0"/>
                </a:solidFill>
                <a:latin typeface="Arial" panose="020B0604020202020204" pitchFamily="34" charset="0"/>
                <a:cs typeface="Arial" panose="020B0604020202020204" pitchFamily="34" charset="0"/>
              </a:rPr>
              <a:t>has </a:t>
            </a:r>
            <a:r>
              <a:rPr lang="en-US" dirty="0">
                <a:solidFill>
                  <a:srgbClr val="00B0F0"/>
                </a:solidFill>
                <a:latin typeface="Arial" panose="020B0604020202020204" pitchFamily="34" charset="0"/>
                <a:cs typeface="Arial" panose="020B0604020202020204" pitchFamily="34" charset="0"/>
              </a:rPr>
              <a:t>implications for how coral reef ecosystems </a:t>
            </a:r>
            <a:r>
              <a:rPr lang="en-US" sz="1200" b="1" dirty="0">
                <a:solidFill>
                  <a:srgbClr val="00B0F0"/>
                </a:solidFill>
                <a:latin typeface="Arial" panose="020B0604020202020204" pitchFamily="34" charset="0"/>
                <a:cs typeface="Arial" panose="020B0604020202020204" pitchFamily="34" charset="0"/>
              </a:rPr>
              <a:t>change with disturbance.</a:t>
            </a:r>
          </a:p>
          <a:p>
            <a:r>
              <a:rPr lang="en-US" sz="1200" b="1" dirty="0">
                <a:solidFill>
                  <a:srgbClr val="00B0F0"/>
                </a:solidFill>
                <a:latin typeface="Arial" panose="020B0604020202020204" pitchFamily="34" charset="0"/>
                <a:cs typeface="Arial" panose="020B0604020202020204" pitchFamily="34" charset="0"/>
              </a:rPr>
              <a:t>- </a:t>
            </a:r>
            <a:r>
              <a:rPr lang="en-US" b="0" dirty="0"/>
              <a:t>Coral </a:t>
            </a:r>
            <a:r>
              <a:rPr lang="en-US" sz="1200" dirty="0">
                <a:solidFill>
                  <a:srgbClr val="00B0F0"/>
                </a:solidFill>
                <a:latin typeface="Arial" panose="020B0604020202020204" pitchFamily="34" charset="0"/>
                <a:cs typeface="Arial" panose="020B0604020202020204" pitchFamily="34" charset="0"/>
              </a:rPr>
              <a:t>species</a:t>
            </a:r>
            <a:r>
              <a:rPr lang="en-US" sz="1200" b="1" dirty="0">
                <a:solidFill>
                  <a:srgbClr val="00B0F0"/>
                </a:solidFill>
                <a:latin typeface="Arial" panose="020B0604020202020204" pitchFamily="34" charset="0"/>
                <a:cs typeface="Arial" panose="020B0604020202020204" pitchFamily="34" charset="0"/>
              </a:rPr>
              <a:t> </a:t>
            </a:r>
            <a:r>
              <a:rPr lang="en-US" sz="1200" b="0" dirty="0">
                <a:solidFill>
                  <a:srgbClr val="00B0F0"/>
                </a:solidFill>
                <a:latin typeface="Arial" panose="020B0604020202020204" pitchFamily="34" charset="0"/>
                <a:cs typeface="Arial" panose="020B0604020202020204" pitchFamily="34" charset="0"/>
              </a:rPr>
              <a:t>composition influences habitat provisioning, fish assemblage structure, and ecosystem functions of fish and invertebrates like herbivory.</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1C34B-A087-4177-9729-F97FB56BDC0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631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Coral reefs need a range of specific environmental conditions to thrive: (read list)</a:t>
            </a:r>
          </a:p>
          <a:p>
            <a:endParaRPr lang="en-GB" dirty="0"/>
          </a:p>
        </p:txBody>
      </p:sp>
      <p:sp>
        <p:nvSpPr>
          <p:cNvPr id="4" name="Slide Number Placeholder 3"/>
          <p:cNvSpPr>
            <a:spLocks noGrp="1"/>
          </p:cNvSpPr>
          <p:nvPr>
            <p:ph type="sldNum" sz="quarter" idx="5"/>
          </p:nvPr>
        </p:nvSpPr>
        <p:spPr/>
        <p:txBody>
          <a:bodyPr/>
          <a:lstStyle/>
          <a:p>
            <a:fld id="{7D763D8E-FCBA-4396-A176-436EB26D6E80}" type="slidenum">
              <a:rPr lang="en-GB" smtClean="0"/>
              <a:t>7</a:t>
            </a:fld>
            <a:endParaRPr lang="en-GB"/>
          </a:p>
        </p:txBody>
      </p:sp>
    </p:spTree>
    <p:extLst>
      <p:ext uri="{BB962C8B-B14F-4D97-AF65-F5344CB8AC3E}">
        <p14:creationId xmlns:p14="http://schemas.microsoft.com/office/powerpoint/2010/main" val="2503364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But tropical coral reefs are also threatened by human impacts. Here we focus on the impacts of anthropogenic climate change that causes severe marine heatwaves and coral bleaching.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71C34B-A087-4177-9729-F97FB56BDC0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49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 extreme thermal stress, coral expel (or eat) their algal symbionts that give the coral tissue its colour. Under normal water temperatures, these symbionts provide the coral with nutrition. Without them, the translucent coral tissue reveals the white calcium carbonate coral skeleton inside, giving the coral colony its “bleached” appearance. If the corals remain too hot for too long, they do not regain their algal symbionts, and they die and become overgrown with turf algae.</a:t>
            </a:r>
          </a:p>
        </p:txBody>
      </p:sp>
      <p:sp>
        <p:nvSpPr>
          <p:cNvPr id="4" name="Slide Number Placeholder 3"/>
          <p:cNvSpPr>
            <a:spLocks noGrp="1"/>
          </p:cNvSpPr>
          <p:nvPr>
            <p:ph type="sldNum" sz="quarter" idx="5"/>
          </p:nvPr>
        </p:nvSpPr>
        <p:spPr/>
        <p:txBody>
          <a:bodyPr/>
          <a:lstStyle/>
          <a:p>
            <a:fld id="{7D763D8E-FCBA-4396-A176-436EB26D6E80}" type="slidenum">
              <a:rPr lang="en-GB" smtClean="0"/>
              <a:t>9</a:t>
            </a:fld>
            <a:endParaRPr lang="en-GB"/>
          </a:p>
        </p:txBody>
      </p:sp>
    </p:spTree>
    <p:extLst>
      <p:ext uri="{BB962C8B-B14F-4D97-AF65-F5344CB8AC3E}">
        <p14:creationId xmlns:p14="http://schemas.microsoft.com/office/powerpoint/2010/main" val="1885418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44E7690-9304-4E78-949F-0EFA1CB155AF}"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A514B7-232A-4E08-B8A2-2B24B1DAE6F4}" type="slidenum">
              <a:rPr lang="en-GB" smtClean="0"/>
              <a:t>‹#›</a:t>
            </a:fld>
            <a:endParaRPr lang="en-GB"/>
          </a:p>
        </p:txBody>
      </p:sp>
    </p:spTree>
    <p:extLst>
      <p:ext uri="{BB962C8B-B14F-4D97-AF65-F5344CB8AC3E}">
        <p14:creationId xmlns:p14="http://schemas.microsoft.com/office/powerpoint/2010/main" val="3341446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4E7690-9304-4E78-949F-0EFA1CB155AF}"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A514B7-232A-4E08-B8A2-2B24B1DAE6F4}" type="slidenum">
              <a:rPr lang="en-GB" smtClean="0"/>
              <a:t>‹#›</a:t>
            </a:fld>
            <a:endParaRPr lang="en-GB"/>
          </a:p>
        </p:txBody>
      </p:sp>
    </p:spTree>
    <p:extLst>
      <p:ext uri="{BB962C8B-B14F-4D97-AF65-F5344CB8AC3E}">
        <p14:creationId xmlns:p14="http://schemas.microsoft.com/office/powerpoint/2010/main" val="3902909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4E7690-9304-4E78-949F-0EFA1CB155AF}"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A514B7-232A-4E08-B8A2-2B24B1DAE6F4}" type="slidenum">
              <a:rPr lang="en-GB" smtClean="0"/>
              <a:t>‹#›</a:t>
            </a:fld>
            <a:endParaRPr lang="en-GB"/>
          </a:p>
        </p:txBody>
      </p:sp>
    </p:spTree>
    <p:extLst>
      <p:ext uri="{BB962C8B-B14F-4D97-AF65-F5344CB8AC3E}">
        <p14:creationId xmlns:p14="http://schemas.microsoft.com/office/powerpoint/2010/main" val="2710090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4E7690-9304-4E78-949F-0EFA1CB155AF}"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A514B7-232A-4E08-B8A2-2B24B1DAE6F4}" type="slidenum">
              <a:rPr lang="en-GB" smtClean="0"/>
              <a:t>‹#›</a:t>
            </a:fld>
            <a:endParaRPr lang="en-GB"/>
          </a:p>
        </p:txBody>
      </p:sp>
    </p:spTree>
    <p:extLst>
      <p:ext uri="{BB962C8B-B14F-4D97-AF65-F5344CB8AC3E}">
        <p14:creationId xmlns:p14="http://schemas.microsoft.com/office/powerpoint/2010/main" val="3404228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4E7690-9304-4E78-949F-0EFA1CB155AF}"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A514B7-232A-4E08-B8A2-2B24B1DAE6F4}" type="slidenum">
              <a:rPr lang="en-GB" smtClean="0"/>
              <a:t>‹#›</a:t>
            </a:fld>
            <a:endParaRPr lang="en-GB"/>
          </a:p>
        </p:txBody>
      </p:sp>
    </p:spTree>
    <p:extLst>
      <p:ext uri="{BB962C8B-B14F-4D97-AF65-F5344CB8AC3E}">
        <p14:creationId xmlns:p14="http://schemas.microsoft.com/office/powerpoint/2010/main" val="2287787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44E7690-9304-4E78-949F-0EFA1CB155AF}" type="datetimeFigureOut">
              <a:rPr lang="en-GB" smtClean="0"/>
              <a:t>20/05/2024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A514B7-232A-4E08-B8A2-2B24B1DAE6F4}" type="slidenum">
              <a:rPr lang="en-GB" smtClean="0"/>
              <a:t>‹#›</a:t>
            </a:fld>
            <a:endParaRPr lang="en-GB"/>
          </a:p>
        </p:txBody>
      </p:sp>
    </p:spTree>
    <p:extLst>
      <p:ext uri="{BB962C8B-B14F-4D97-AF65-F5344CB8AC3E}">
        <p14:creationId xmlns:p14="http://schemas.microsoft.com/office/powerpoint/2010/main" val="1469688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44E7690-9304-4E78-949F-0EFA1CB155AF}" type="datetimeFigureOut">
              <a:rPr lang="en-GB" smtClean="0"/>
              <a:t>20/05/2024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A514B7-232A-4E08-B8A2-2B24B1DAE6F4}" type="slidenum">
              <a:rPr lang="en-GB" smtClean="0"/>
              <a:t>‹#›</a:t>
            </a:fld>
            <a:endParaRPr lang="en-GB"/>
          </a:p>
        </p:txBody>
      </p:sp>
    </p:spTree>
    <p:extLst>
      <p:ext uri="{BB962C8B-B14F-4D97-AF65-F5344CB8AC3E}">
        <p14:creationId xmlns:p14="http://schemas.microsoft.com/office/powerpoint/2010/main" val="90449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44E7690-9304-4E78-949F-0EFA1CB155AF}" type="datetimeFigureOut">
              <a:rPr lang="en-GB" smtClean="0"/>
              <a:t>20/05/2024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A514B7-232A-4E08-B8A2-2B24B1DAE6F4}" type="slidenum">
              <a:rPr lang="en-GB" smtClean="0"/>
              <a:t>‹#›</a:t>
            </a:fld>
            <a:endParaRPr lang="en-GB"/>
          </a:p>
        </p:txBody>
      </p:sp>
    </p:spTree>
    <p:extLst>
      <p:ext uri="{BB962C8B-B14F-4D97-AF65-F5344CB8AC3E}">
        <p14:creationId xmlns:p14="http://schemas.microsoft.com/office/powerpoint/2010/main" val="1140658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E7690-9304-4E78-949F-0EFA1CB155AF}" type="datetimeFigureOut">
              <a:rPr lang="en-GB" smtClean="0"/>
              <a:t>20/05/2024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A514B7-232A-4E08-B8A2-2B24B1DAE6F4}" type="slidenum">
              <a:rPr lang="en-GB" smtClean="0"/>
              <a:t>‹#›</a:t>
            </a:fld>
            <a:endParaRPr lang="en-GB"/>
          </a:p>
        </p:txBody>
      </p:sp>
    </p:spTree>
    <p:extLst>
      <p:ext uri="{BB962C8B-B14F-4D97-AF65-F5344CB8AC3E}">
        <p14:creationId xmlns:p14="http://schemas.microsoft.com/office/powerpoint/2010/main" val="3888006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E7690-9304-4E78-949F-0EFA1CB155AF}" type="datetimeFigureOut">
              <a:rPr lang="en-GB" smtClean="0"/>
              <a:t>20/05/2024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A514B7-232A-4E08-B8A2-2B24B1DAE6F4}" type="slidenum">
              <a:rPr lang="en-GB" smtClean="0"/>
              <a:t>‹#›</a:t>
            </a:fld>
            <a:endParaRPr lang="en-GB"/>
          </a:p>
        </p:txBody>
      </p:sp>
    </p:spTree>
    <p:extLst>
      <p:ext uri="{BB962C8B-B14F-4D97-AF65-F5344CB8AC3E}">
        <p14:creationId xmlns:p14="http://schemas.microsoft.com/office/powerpoint/2010/main" val="2397806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E7690-9304-4E78-949F-0EFA1CB155AF}" type="datetimeFigureOut">
              <a:rPr lang="en-GB" smtClean="0"/>
              <a:t>20/05/2024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A514B7-232A-4E08-B8A2-2B24B1DAE6F4}" type="slidenum">
              <a:rPr lang="en-GB" smtClean="0"/>
              <a:t>‹#›</a:t>
            </a:fld>
            <a:endParaRPr lang="en-GB"/>
          </a:p>
        </p:txBody>
      </p:sp>
    </p:spTree>
    <p:extLst>
      <p:ext uri="{BB962C8B-B14F-4D97-AF65-F5344CB8AC3E}">
        <p14:creationId xmlns:p14="http://schemas.microsoft.com/office/powerpoint/2010/main" val="336291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E7690-9304-4E78-949F-0EFA1CB155AF}" type="datetimeFigureOut">
              <a:rPr lang="en-GB" smtClean="0"/>
              <a:t>20/05/2024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514B7-232A-4E08-B8A2-2B24B1DAE6F4}" type="slidenum">
              <a:rPr lang="en-GB" smtClean="0"/>
              <a:t>‹#›</a:t>
            </a:fld>
            <a:endParaRPr lang="en-GB"/>
          </a:p>
        </p:txBody>
      </p:sp>
    </p:spTree>
    <p:extLst>
      <p:ext uri="{BB962C8B-B14F-4D97-AF65-F5344CB8AC3E}">
        <p14:creationId xmlns:p14="http://schemas.microsoft.com/office/powerpoint/2010/main" val="2814239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hyperlink" Target="https://doi.org/10.1111/gcb.14119" TargetMode="External"/><Relationship Id="rId3" Type="http://schemas.openxmlformats.org/officeDocument/2006/relationships/image" Target="../media/image46.png"/><Relationship Id="rId7" Type="http://schemas.openxmlformats.org/officeDocument/2006/relationships/image" Target="../media/image50.png"/><Relationship Id="rId12"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s://doi.org/10.1111/gcb.14119" TargetMode="External"/><Relationship Id="rId3" Type="http://schemas.openxmlformats.org/officeDocument/2006/relationships/image" Target="../media/image25.emf"/><Relationship Id="rId7" Type="http://schemas.openxmlformats.org/officeDocument/2006/relationships/image" Target="../media/image28.png"/><Relationship Id="rId12"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55.png"/><Relationship Id="rId5" Type="http://schemas.openxmlformats.org/officeDocument/2006/relationships/image" Target="../media/image26.emf"/><Relationship Id="rId10" Type="http://schemas.openxmlformats.org/officeDocument/2006/relationships/image" Target="../media/image31.emf"/><Relationship Id="rId4" Type="http://schemas.openxmlformats.org/officeDocument/2006/relationships/image" Target="../media/image22.emf"/><Relationship Id="rId9" Type="http://schemas.openxmlformats.org/officeDocument/2006/relationships/image" Target="../media/image30.emf"/></Relationships>
</file>

<file path=ppt/slides/_rels/slide1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18" Type="http://schemas.openxmlformats.org/officeDocument/2006/relationships/image" Target="../media/image72.png"/><Relationship Id="rId26" Type="http://schemas.openxmlformats.org/officeDocument/2006/relationships/hyperlink" Target="https://doi.org/10.1111/gcb.14119" TargetMode="External"/><Relationship Id="rId3" Type="http://schemas.openxmlformats.org/officeDocument/2006/relationships/image" Target="../media/image57.jpeg"/><Relationship Id="rId21" Type="http://schemas.openxmlformats.org/officeDocument/2006/relationships/image" Target="../media/image74.jpeg"/><Relationship Id="rId7" Type="http://schemas.openxmlformats.org/officeDocument/2006/relationships/image" Target="../media/image61.jpeg"/><Relationship Id="rId12" Type="http://schemas.openxmlformats.org/officeDocument/2006/relationships/image" Target="../media/image66.jpg"/><Relationship Id="rId17" Type="http://schemas.openxmlformats.org/officeDocument/2006/relationships/image" Target="../media/image71.jpeg"/><Relationship Id="rId25" Type="http://schemas.microsoft.com/office/2007/relationships/hdphoto" Target="../media/hdphoto7.wdp"/><Relationship Id="rId2" Type="http://schemas.openxmlformats.org/officeDocument/2006/relationships/notesSlide" Target="../notesSlides/notesSlide12.xml"/><Relationship Id="rId16" Type="http://schemas.openxmlformats.org/officeDocument/2006/relationships/image" Target="../media/image70.jpeg"/><Relationship Id="rId20"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jpeg"/><Relationship Id="rId24" Type="http://schemas.openxmlformats.org/officeDocument/2006/relationships/image" Target="../media/image77.png"/><Relationship Id="rId5" Type="http://schemas.openxmlformats.org/officeDocument/2006/relationships/image" Target="../media/image59.gif"/><Relationship Id="rId15" Type="http://schemas.openxmlformats.org/officeDocument/2006/relationships/image" Target="../media/image69.jpeg"/><Relationship Id="rId23" Type="http://schemas.openxmlformats.org/officeDocument/2006/relationships/image" Target="../media/image76.jpeg"/><Relationship Id="rId10" Type="http://schemas.openxmlformats.org/officeDocument/2006/relationships/image" Target="../media/image64.jpeg"/><Relationship Id="rId19" Type="http://schemas.microsoft.com/office/2007/relationships/hdphoto" Target="../media/hdphoto6.wdp"/><Relationship Id="rId4" Type="http://schemas.openxmlformats.org/officeDocument/2006/relationships/image" Target="../media/image58.jpeg"/><Relationship Id="rId9" Type="http://schemas.openxmlformats.org/officeDocument/2006/relationships/image" Target="../media/image63.jpeg"/><Relationship Id="rId14" Type="http://schemas.openxmlformats.org/officeDocument/2006/relationships/image" Target="../media/image68.jpeg"/><Relationship Id="rId22" Type="http://schemas.openxmlformats.org/officeDocument/2006/relationships/image" Target="../media/image75.jpeg"/></Relationships>
</file>

<file path=ppt/slides/_rels/slide1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58.jpeg"/><Relationship Id="rId7" Type="http://schemas.openxmlformats.org/officeDocument/2006/relationships/image" Target="../media/image7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hyperlink" Target="https://doi.org/10.1111/gcb.14119" TargetMode="External"/><Relationship Id="rId5" Type="http://schemas.openxmlformats.org/officeDocument/2006/relationships/image" Target="../media/image60.jpeg"/><Relationship Id="rId10" Type="http://schemas.openxmlformats.org/officeDocument/2006/relationships/image" Target="../media/image82.png"/><Relationship Id="rId4" Type="http://schemas.openxmlformats.org/officeDocument/2006/relationships/image" Target="../media/image59.gif"/><Relationship Id="rId9" Type="http://schemas.openxmlformats.org/officeDocument/2006/relationships/image" Target="../media/image81.jpe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doi.org/10.1111/gcb.14119"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png"/><Relationship Id="rId3" Type="http://schemas.openxmlformats.org/officeDocument/2006/relationships/image" Target="../media/image84.jpeg"/><Relationship Id="rId7" Type="http://schemas.openxmlformats.org/officeDocument/2006/relationships/image" Target="../media/image86.jpg"/><Relationship Id="rId12" Type="http://schemas.openxmlformats.org/officeDocument/2006/relationships/image" Target="../media/image91.png"/><Relationship Id="rId2" Type="http://schemas.openxmlformats.org/officeDocument/2006/relationships/notesSlide" Target="../notesSlides/notesSlide15.xml"/><Relationship Id="rId16" Type="http://schemas.openxmlformats.org/officeDocument/2006/relationships/hyperlink" Target="https://doi.org/10.1111/gcb.14119" TargetMode="Externa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3.png"/><Relationship Id="rId15" Type="http://schemas.microsoft.com/office/2007/relationships/hdphoto" Target="../media/hdphoto8.wdp"/><Relationship Id="rId10" Type="http://schemas.openxmlformats.org/officeDocument/2006/relationships/image" Target="../media/image89.png"/><Relationship Id="rId4" Type="http://schemas.openxmlformats.org/officeDocument/2006/relationships/image" Target="../media/image59.gif"/><Relationship Id="rId9" Type="http://schemas.openxmlformats.org/officeDocument/2006/relationships/image" Target="../media/image88.jpeg"/><Relationship Id="rId14" Type="http://schemas.openxmlformats.org/officeDocument/2006/relationships/image" Target="../media/image93.png"/></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5.emf"/></Relationships>
</file>

<file path=ppt/slides/_rels/slide17.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96.png"/><Relationship Id="rId7"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30.emf"/><Relationship Id="rId10" Type="http://schemas.openxmlformats.org/officeDocument/2006/relationships/image" Target="../media/image99.png"/><Relationship Id="rId4" Type="http://schemas.microsoft.com/office/2007/relationships/hdphoto" Target="../media/hdphoto9.wdp"/><Relationship Id="rId9" Type="http://schemas.openxmlformats.org/officeDocument/2006/relationships/image" Target="../media/image98.png"/></Relationships>
</file>

<file path=ppt/slides/_rels/slide18.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0.emf"/><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hyperlink" Target="https://doi.org/10.1111/gcb.14119" TargetMode="External"/><Relationship Id="rId5" Type="http://schemas.openxmlformats.org/officeDocument/2006/relationships/image" Target="../media/image100.png"/><Relationship Id="rId10" Type="http://schemas.openxmlformats.org/officeDocument/2006/relationships/image" Target="../media/image102.emf"/><Relationship Id="rId4" Type="http://schemas.openxmlformats.org/officeDocument/2006/relationships/image" Target="../media/image26.emf"/><Relationship Id="rId9" Type="http://schemas.openxmlformats.org/officeDocument/2006/relationships/image" Target="../media/image101.emf"/></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s://doi.org/10.1111/gcb.14119" TargetMode="External"/><Relationship Id="rId5" Type="http://schemas.openxmlformats.org/officeDocument/2006/relationships/image" Target="../media/image107.png"/><Relationship Id="rId4" Type="http://schemas.openxmlformats.org/officeDocument/2006/relationships/image" Target="../media/image106.png"/></Relationships>
</file>

<file path=ppt/slides/_rels/slide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doi.org/10.1111/gcb.14119"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png"/><Relationship Id="rId3" Type="http://schemas.openxmlformats.org/officeDocument/2006/relationships/image" Target="../media/image112.jpeg"/><Relationship Id="rId7" Type="http://schemas.openxmlformats.org/officeDocument/2006/relationships/image" Target="../media/image116.jpeg"/><Relationship Id="rId12" Type="http://schemas.openxmlformats.org/officeDocument/2006/relationships/image" Target="../media/image12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15.jpeg"/><Relationship Id="rId11" Type="http://schemas.openxmlformats.org/officeDocument/2006/relationships/image" Target="../media/image120.jpeg"/><Relationship Id="rId5" Type="http://schemas.openxmlformats.org/officeDocument/2006/relationships/image" Target="../media/image114.jpeg"/><Relationship Id="rId15" Type="http://schemas.openxmlformats.org/officeDocument/2006/relationships/hyperlink" Target="https://doi.org/10.1111/gcb.14119" TargetMode="External"/><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 Id="rId14" Type="http://schemas.openxmlformats.org/officeDocument/2006/relationships/image" Target="../media/image123.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124.png"/></Relationships>
</file>

<file path=ppt/slides/_rels/slide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26.svg"/></Relationships>
</file>

<file path=ppt/slides/_rels/slide26.xml.rels><?xml version="1.0" encoding="UTF-8" standalone="yes"?>
<Relationships xmlns="http://schemas.openxmlformats.org/package/2006/relationships"><Relationship Id="rId3" Type="http://schemas.openxmlformats.org/officeDocument/2006/relationships/image" Target="../media/image127.tif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28.tif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30.tiff"/></Relationships>
</file>

<file path=ppt/slides/_rels/slide2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132.tiff"/></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microsoft.com/office/2007/relationships/hdphoto" Target="../media/hdphoto12.wdp"/></Relationships>
</file>

<file path=ppt/slides/_rels/slide3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microsoft.com/office/2007/relationships/hdphoto" Target="../media/hdphoto15.wdp"/></Relationships>
</file>

<file path=ppt/slides/_rels/slide3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microsoft.com/office/2007/relationships/hdphoto" Target="../media/hdphoto15.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microsoft.com/office/2007/relationships/hdphoto" Target="../media/hdphoto15.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35.tiff"/></Relationships>
</file>

<file path=ppt/slides/_rels/slide43.xml.rels><?xml version="1.0" encoding="UTF-8" standalone="yes"?>
<Relationships xmlns="http://schemas.openxmlformats.org/package/2006/relationships"><Relationship Id="rId3" Type="http://schemas.openxmlformats.org/officeDocument/2006/relationships/image" Target="../media/image135.tiff"/><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36.jpeg"/></Relationships>
</file>

<file path=ppt/slides/_rels/slide44.xml.rels><?xml version="1.0" encoding="UTF-8" standalone="yes"?>
<Relationships xmlns="http://schemas.openxmlformats.org/package/2006/relationships"><Relationship Id="rId3" Type="http://schemas.openxmlformats.org/officeDocument/2006/relationships/image" Target="../media/image137.tif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1.png"/></Relationships>
</file>

<file path=ppt/slides/_rels/slide5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44.tiff"/><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45.tif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hyperlink" Target="https://doi.org/10.1111/gcb.14119" TargetMode="External"/><Relationship Id="rId3" Type="http://schemas.openxmlformats.org/officeDocument/2006/relationships/image" Target="../media/image21.png"/><Relationship Id="rId7" Type="http://schemas.microsoft.com/office/2007/relationships/hdphoto" Target="../media/hdphoto2.wdp"/><Relationship Id="rId12" Type="http://schemas.openxmlformats.org/officeDocument/2006/relationships/image" Target="../media/image29.png"/><Relationship Id="rId17" Type="http://schemas.openxmlformats.org/officeDocument/2006/relationships/hyperlink" Target="https://doi.org/10.1038/s41598-017-08109-4" TargetMode="External"/><Relationship Id="rId2" Type="http://schemas.openxmlformats.org/officeDocument/2006/relationships/notesSlide" Target="../notesSlides/notesSlide6.xml"/><Relationship Id="rId16" Type="http://schemas.openxmlformats.org/officeDocument/2006/relationships/hyperlink" Target="https://doi.org/10.1007/s10641-016-0571-0" TargetMode="Externa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5" Type="http://schemas.openxmlformats.org/officeDocument/2006/relationships/hyperlink" Target="https://doi.org/10.1098/rspb.2019.2214" TargetMode="External"/><Relationship Id="rId10" Type="http://schemas.openxmlformats.org/officeDocument/2006/relationships/image" Target="../media/image27.png"/><Relationship Id="rId4" Type="http://schemas.openxmlformats.org/officeDocument/2006/relationships/image" Target="../media/image22.emf"/><Relationship Id="rId9" Type="http://schemas.openxmlformats.org/officeDocument/2006/relationships/image" Target="../media/image26.emf"/><Relationship Id="rId14" Type="http://schemas.openxmlformats.org/officeDocument/2006/relationships/image" Target="../media/image31.emf"/></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82250" y="2628900"/>
            <a:ext cx="6827511" cy="707886"/>
          </a:xfrm>
          <a:prstGeom prst="rect">
            <a:avLst/>
          </a:prstGeom>
          <a:noFill/>
        </p:spPr>
        <p:txBody>
          <a:bodyPr wrap="none" rtlCol="0">
            <a:spAutoFit/>
          </a:bodyPr>
          <a:lstStyle/>
          <a:p>
            <a:pPr algn="ctr"/>
            <a:r>
              <a:rPr lang="en-GB" sz="4000" dirty="0">
                <a:solidFill>
                  <a:schemeClr val="bg1"/>
                </a:solidFill>
                <a:latin typeface="Arial" panose="020B0604020202020204" pitchFamily="34" charset="0"/>
                <a:cs typeface="Arial" panose="020B0604020202020204" pitchFamily="34" charset="0"/>
              </a:rPr>
              <a:t>OSX 3002 Practical overview</a:t>
            </a:r>
          </a:p>
        </p:txBody>
      </p:sp>
      <p:pic>
        <p:nvPicPr>
          <p:cNvPr id="8" name="Picture 7">
            <a:extLst>
              <a:ext uri="{FF2B5EF4-FFF2-40B4-BE49-F238E27FC236}">
                <a16:creationId xmlns:a16="http://schemas.microsoft.com/office/drawing/2014/main" id="{404742AF-D12D-774A-8D4E-D7213F982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31"/>
            <a:ext cx="6047054" cy="4533359"/>
          </a:xfrm>
          <a:prstGeom prst="rect">
            <a:avLst/>
          </a:prstGeom>
          <a:ln>
            <a:solidFill>
              <a:schemeClr val="bg1"/>
            </a:solidFill>
          </a:ln>
        </p:spPr>
      </p:pic>
      <p:pic>
        <p:nvPicPr>
          <p:cNvPr id="12" name="Picture 11">
            <a:extLst>
              <a:ext uri="{FF2B5EF4-FFF2-40B4-BE49-F238E27FC236}">
                <a16:creationId xmlns:a16="http://schemas.microsoft.com/office/drawing/2014/main" id="{86307070-6CFD-9A4E-A1A0-AAD98E17CCC1}"/>
              </a:ext>
            </a:extLst>
          </p:cNvPr>
          <p:cNvPicPr>
            <a:picLocks noChangeAspect="1"/>
          </p:cNvPicPr>
          <p:nvPr/>
        </p:nvPicPr>
        <p:blipFill rotWithShape="1">
          <a:blip r:embed="rId4"/>
          <a:srcRect b="26076"/>
          <a:stretch/>
        </p:blipFill>
        <p:spPr>
          <a:xfrm>
            <a:off x="286229" y="1092183"/>
            <a:ext cx="5025388" cy="2568659"/>
          </a:xfrm>
          <a:prstGeom prst="rect">
            <a:avLst/>
          </a:prstGeom>
          <a:ln>
            <a:solidFill>
              <a:schemeClr val="bg1"/>
            </a:solidFill>
          </a:ln>
        </p:spPr>
      </p:pic>
      <p:pic>
        <p:nvPicPr>
          <p:cNvPr id="3" name="Picture 2">
            <a:extLst>
              <a:ext uri="{FF2B5EF4-FFF2-40B4-BE49-F238E27FC236}">
                <a16:creationId xmlns:a16="http://schemas.microsoft.com/office/drawing/2014/main" id="{8290F36B-673E-CB4B-BF79-148C47227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1821" y="-15860"/>
            <a:ext cx="6030180" cy="4528788"/>
          </a:xfrm>
          <a:prstGeom prst="rect">
            <a:avLst/>
          </a:prstGeom>
          <a:ln>
            <a:solidFill>
              <a:schemeClr val="bg1"/>
            </a:solidFill>
          </a:ln>
        </p:spPr>
      </p:pic>
      <p:pic>
        <p:nvPicPr>
          <p:cNvPr id="16" name="Picture 15">
            <a:extLst>
              <a:ext uri="{FF2B5EF4-FFF2-40B4-BE49-F238E27FC236}">
                <a16:creationId xmlns:a16="http://schemas.microsoft.com/office/drawing/2014/main" id="{FCC904FA-37CF-E747-982A-FADADE43C433}"/>
              </a:ext>
            </a:extLst>
          </p:cNvPr>
          <p:cNvPicPr>
            <a:picLocks noChangeAspect="1"/>
          </p:cNvPicPr>
          <p:nvPr/>
        </p:nvPicPr>
        <p:blipFill rotWithShape="1">
          <a:blip r:embed="rId6"/>
          <a:srcRect t="23537"/>
          <a:stretch/>
        </p:blipFill>
        <p:spPr>
          <a:xfrm>
            <a:off x="6870797" y="1145236"/>
            <a:ext cx="4760824" cy="2462554"/>
          </a:xfrm>
          <a:prstGeom prst="rect">
            <a:avLst/>
          </a:prstGeom>
          <a:ln>
            <a:solidFill>
              <a:schemeClr val="bg1"/>
            </a:solidFill>
          </a:ln>
        </p:spPr>
      </p:pic>
      <p:sp>
        <p:nvSpPr>
          <p:cNvPr id="17" name="TextBox 16">
            <a:extLst>
              <a:ext uri="{FF2B5EF4-FFF2-40B4-BE49-F238E27FC236}">
                <a16:creationId xmlns:a16="http://schemas.microsoft.com/office/drawing/2014/main" id="{30DB4DC5-A367-F34D-B70E-44E1EE531923}"/>
              </a:ext>
            </a:extLst>
          </p:cNvPr>
          <p:cNvSpPr txBox="1"/>
          <p:nvPr/>
        </p:nvSpPr>
        <p:spPr>
          <a:xfrm>
            <a:off x="1689099" y="5193543"/>
            <a:ext cx="9601799" cy="584775"/>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OSX-3002 Marine ecosystems and processes</a:t>
            </a:r>
          </a:p>
        </p:txBody>
      </p:sp>
      <p:sp>
        <p:nvSpPr>
          <p:cNvPr id="2" name="TextBox 1">
            <a:extLst>
              <a:ext uri="{FF2B5EF4-FFF2-40B4-BE49-F238E27FC236}">
                <a16:creationId xmlns:a16="http://schemas.microsoft.com/office/drawing/2014/main" id="{97C99CB4-B108-BBF9-D492-0ED039139A07}"/>
              </a:ext>
            </a:extLst>
          </p:cNvPr>
          <p:cNvSpPr txBox="1"/>
          <p:nvPr/>
        </p:nvSpPr>
        <p:spPr>
          <a:xfrm>
            <a:off x="9906000" y="4512928"/>
            <a:ext cx="2286000" cy="261610"/>
          </a:xfrm>
          <a:prstGeom prst="rect">
            <a:avLst/>
          </a:prstGeom>
          <a:noFill/>
        </p:spPr>
        <p:txBody>
          <a:bodyPr wrap="square">
            <a:spAutoFit/>
          </a:bodyPr>
          <a:lstStyle>
            <a:defPPr>
              <a:defRPr lang="en-US"/>
            </a:defPPr>
            <a:lvl1pPr algn="ctr">
              <a:defRPr sz="1100" b="0" i="0">
                <a:solidFill>
                  <a:srgbClr val="001A69"/>
                </a:solidFill>
                <a:effectLst/>
                <a:latin typeface="Open Sans" panose="020B0606030504020204" pitchFamily="34" charset="0"/>
              </a:defRPr>
            </a:lvl1pPr>
          </a:lstStyle>
          <a:p>
            <a:pPr algn="r"/>
            <a:r>
              <a:rPr lang="en-GB" dirty="0"/>
              <a:t>Image credits: NOAA</a:t>
            </a:r>
          </a:p>
        </p:txBody>
      </p:sp>
      <p:sp>
        <p:nvSpPr>
          <p:cNvPr id="9" name="Left-Right Arrow 8">
            <a:extLst>
              <a:ext uri="{FF2B5EF4-FFF2-40B4-BE49-F238E27FC236}">
                <a16:creationId xmlns:a16="http://schemas.microsoft.com/office/drawing/2014/main" id="{731C0742-CDE3-4147-B611-8A681BF7D2CD}"/>
              </a:ext>
            </a:extLst>
          </p:cNvPr>
          <p:cNvSpPr/>
          <p:nvPr/>
        </p:nvSpPr>
        <p:spPr>
          <a:xfrm>
            <a:off x="5448300" y="2108200"/>
            <a:ext cx="1295400" cy="52070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72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61EB88ED-42EF-48FB-85C3-872B9C6B19F0}"/>
              </a:ext>
            </a:extLst>
          </p:cNvPr>
          <p:cNvGrpSpPr/>
          <p:nvPr/>
        </p:nvGrpSpPr>
        <p:grpSpPr>
          <a:xfrm>
            <a:off x="2014649" y="5979802"/>
            <a:ext cx="8123989" cy="973454"/>
            <a:chOff x="1031801" y="6065131"/>
            <a:chExt cx="7034490" cy="842908"/>
          </a:xfrm>
        </p:grpSpPr>
        <p:grpSp>
          <p:nvGrpSpPr>
            <p:cNvPr id="42" name="Group 41">
              <a:extLst>
                <a:ext uri="{FF2B5EF4-FFF2-40B4-BE49-F238E27FC236}">
                  <a16:creationId xmlns:a16="http://schemas.microsoft.com/office/drawing/2014/main" id="{52787D6B-CA31-4B46-A976-4D6E6A9DEC97}"/>
                </a:ext>
              </a:extLst>
            </p:cNvPr>
            <p:cNvGrpSpPr/>
            <p:nvPr/>
          </p:nvGrpSpPr>
          <p:grpSpPr>
            <a:xfrm>
              <a:off x="1542994" y="6172309"/>
              <a:ext cx="6523297" cy="666033"/>
              <a:chOff x="495608" y="4914243"/>
              <a:chExt cx="7805033" cy="997509"/>
            </a:xfrm>
          </p:grpSpPr>
          <p:sp>
            <p:nvSpPr>
              <p:cNvPr id="84" name="Freeform 26">
                <a:extLst>
                  <a:ext uri="{FF2B5EF4-FFF2-40B4-BE49-F238E27FC236}">
                    <a16:creationId xmlns:a16="http://schemas.microsoft.com/office/drawing/2014/main" id="{F805A732-E079-4F41-8BC2-1B7DEED17071}"/>
                  </a:ext>
                </a:extLst>
              </p:cNvPr>
              <p:cNvSpPr/>
              <p:nvPr/>
            </p:nvSpPr>
            <p:spPr bwMode="auto">
              <a:xfrm rot="21438927">
                <a:off x="495608" y="4914243"/>
                <a:ext cx="1480223" cy="997509"/>
              </a:xfrm>
              <a:custGeom>
                <a:avLst/>
                <a:gdLst>
                  <a:gd name="connsiteX0" fmla="*/ 38992 w 1134367"/>
                  <a:gd name="connsiteY0" fmla="*/ 601946 h 628756"/>
                  <a:gd name="connsiteX1" fmla="*/ 892 w 1134367"/>
                  <a:gd name="connsiteY1" fmla="*/ 382871 h 628756"/>
                  <a:gd name="connsiteX2" fmla="*/ 29467 w 1134367"/>
                  <a:gd name="connsiteY2" fmla="*/ 306671 h 628756"/>
                  <a:gd name="connsiteX3" fmla="*/ 200917 w 1134367"/>
                  <a:gd name="connsiteY3" fmla="*/ 182846 h 628756"/>
                  <a:gd name="connsiteX4" fmla="*/ 277117 w 1134367"/>
                  <a:gd name="connsiteY4" fmla="*/ 78071 h 628756"/>
                  <a:gd name="connsiteX5" fmla="*/ 381892 w 1134367"/>
                  <a:gd name="connsiteY5" fmla="*/ 87596 h 628756"/>
                  <a:gd name="connsiteX6" fmla="*/ 467617 w 1134367"/>
                  <a:gd name="connsiteY6" fmla="*/ 106646 h 628756"/>
                  <a:gd name="connsiteX7" fmla="*/ 620017 w 1134367"/>
                  <a:gd name="connsiteY7" fmla="*/ 49496 h 628756"/>
                  <a:gd name="connsiteX8" fmla="*/ 705742 w 1134367"/>
                  <a:gd name="connsiteY8" fmla="*/ 1871 h 628756"/>
                  <a:gd name="connsiteX9" fmla="*/ 962917 w 1134367"/>
                  <a:gd name="connsiteY9" fmla="*/ 116171 h 628756"/>
                  <a:gd name="connsiteX10" fmla="*/ 962917 w 1134367"/>
                  <a:gd name="connsiteY10" fmla="*/ 173321 h 628756"/>
                  <a:gd name="connsiteX11" fmla="*/ 1077217 w 1134367"/>
                  <a:gd name="connsiteY11" fmla="*/ 287621 h 628756"/>
                  <a:gd name="connsiteX12" fmla="*/ 1134367 w 1134367"/>
                  <a:gd name="connsiteY12" fmla="*/ 516221 h 628756"/>
                  <a:gd name="connsiteX13" fmla="*/ 1077217 w 1134367"/>
                  <a:gd name="connsiteY13" fmla="*/ 620996 h 628756"/>
                  <a:gd name="connsiteX14" fmla="*/ 1067692 w 1134367"/>
                  <a:gd name="connsiteY14" fmla="*/ 620996 h 628756"/>
                  <a:gd name="connsiteX15" fmla="*/ 38992 w 1134367"/>
                  <a:gd name="connsiteY15" fmla="*/ 601946 h 62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4367" h="628756">
                    <a:moveTo>
                      <a:pt x="38992" y="601946"/>
                    </a:moveTo>
                    <a:cubicBezTo>
                      <a:pt x="20735" y="517014"/>
                      <a:pt x="2479" y="432083"/>
                      <a:pt x="892" y="382871"/>
                    </a:cubicBezTo>
                    <a:cubicBezTo>
                      <a:pt x="-695" y="333659"/>
                      <a:pt x="-3870" y="340008"/>
                      <a:pt x="29467" y="306671"/>
                    </a:cubicBezTo>
                    <a:cubicBezTo>
                      <a:pt x="62804" y="273334"/>
                      <a:pt x="159642" y="220946"/>
                      <a:pt x="200917" y="182846"/>
                    </a:cubicBezTo>
                    <a:cubicBezTo>
                      <a:pt x="242192" y="144746"/>
                      <a:pt x="246955" y="93946"/>
                      <a:pt x="277117" y="78071"/>
                    </a:cubicBezTo>
                    <a:cubicBezTo>
                      <a:pt x="307279" y="62196"/>
                      <a:pt x="350142" y="82834"/>
                      <a:pt x="381892" y="87596"/>
                    </a:cubicBezTo>
                    <a:cubicBezTo>
                      <a:pt x="413642" y="92358"/>
                      <a:pt x="427930" y="112996"/>
                      <a:pt x="467617" y="106646"/>
                    </a:cubicBezTo>
                    <a:cubicBezTo>
                      <a:pt x="507304" y="100296"/>
                      <a:pt x="580330" y="66958"/>
                      <a:pt x="620017" y="49496"/>
                    </a:cubicBezTo>
                    <a:cubicBezTo>
                      <a:pt x="659705" y="32033"/>
                      <a:pt x="648592" y="-9242"/>
                      <a:pt x="705742" y="1871"/>
                    </a:cubicBezTo>
                    <a:cubicBezTo>
                      <a:pt x="762892" y="12983"/>
                      <a:pt x="920055" y="87596"/>
                      <a:pt x="962917" y="116171"/>
                    </a:cubicBezTo>
                    <a:cubicBezTo>
                      <a:pt x="1005779" y="144746"/>
                      <a:pt x="943867" y="144746"/>
                      <a:pt x="962917" y="173321"/>
                    </a:cubicBezTo>
                    <a:cubicBezTo>
                      <a:pt x="981967" y="201896"/>
                      <a:pt x="1048642" y="230471"/>
                      <a:pt x="1077217" y="287621"/>
                    </a:cubicBezTo>
                    <a:cubicBezTo>
                      <a:pt x="1105792" y="344771"/>
                      <a:pt x="1134367" y="460659"/>
                      <a:pt x="1134367" y="516221"/>
                    </a:cubicBezTo>
                    <a:cubicBezTo>
                      <a:pt x="1134367" y="571783"/>
                      <a:pt x="1088329" y="603534"/>
                      <a:pt x="1077217" y="620996"/>
                    </a:cubicBezTo>
                    <a:cubicBezTo>
                      <a:pt x="1066105" y="638458"/>
                      <a:pt x="1067692" y="620996"/>
                      <a:pt x="1067692" y="620996"/>
                    </a:cubicBezTo>
                    <a:lnTo>
                      <a:pt x="38992" y="601946"/>
                    </a:lnTo>
                    <a:close/>
                  </a:path>
                </a:pathLst>
              </a:cu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dirty="0">
                  <a:solidFill>
                    <a:prstClr val="black"/>
                  </a:solidFill>
                  <a:latin typeface="Times" pitchFamily="-1" charset="0"/>
                </a:endParaRPr>
              </a:p>
            </p:txBody>
          </p:sp>
          <p:sp>
            <p:nvSpPr>
              <p:cNvPr id="85" name="Freeform 27">
                <a:extLst>
                  <a:ext uri="{FF2B5EF4-FFF2-40B4-BE49-F238E27FC236}">
                    <a16:creationId xmlns:a16="http://schemas.microsoft.com/office/drawing/2014/main" id="{2035CA1A-24D5-4105-AEC4-47936A7D3A0C}"/>
                  </a:ext>
                </a:extLst>
              </p:cNvPr>
              <p:cNvSpPr/>
              <p:nvPr/>
            </p:nvSpPr>
            <p:spPr bwMode="auto">
              <a:xfrm>
                <a:off x="2708568" y="5354557"/>
                <a:ext cx="580721" cy="511192"/>
              </a:xfrm>
              <a:custGeom>
                <a:avLst/>
                <a:gdLst>
                  <a:gd name="connsiteX0" fmla="*/ 128625 w 815627"/>
                  <a:gd name="connsiteY0" fmla="*/ 696731 h 712606"/>
                  <a:gd name="connsiteX1" fmla="*/ 128625 w 815627"/>
                  <a:gd name="connsiteY1" fmla="*/ 534806 h 712606"/>
                  <a:gd name="connsiteX2" fmla="*/ 14325 w 815627"/>
                  <a:gd name="connsiteY2" fmla="*/ 334781 h 712606"/>
                  <a:gd name="connsiteX3" fmla="*/ 4800 w 815627"/>
                  <a:gd name="connsiteY3" fmla="*/ 239531 h 712606"/>
                  <a:gd name="connsiteX4" fmla="*/ 42900 w 815627"/>
                  <a:gd name="connsiteY4" fmla="*/ 96656 h 712606"/>
                  <a:gd name="connsiteX5" fmla="*/ 119100 w 815627"/>
                  <a:gd name="connsiteY5" fmla="*/ 20456 h 712606"/>
                  <a:gd name="connsiteX6" fmla="*/ 166725 w 815627"/>
                  <a:gd name="connsiteY6" fmla="*/ 58556 h 712606"/>
                  <a:gd name="connsiteX7" fmla="*/ 195300 w 815627"/>
                  <a:gd name="connsiteY7" fmla="*/ 182381 h 712606"/>
                  <a:gd name="connsiteX8" fmla="*/ 185775 w 815627"/>
                  <a:gd name="connsiteY8" fmla="*/ 372881 h 712606"/>
                  <a:gd name="connsiteX9" fmla="*/ 271500 w 815627"/>
                  <a:gd name="connsiteY9" fmla="*/ 430031 h 712606"/>
                  <a:gd name="connsiteX10" fmla="*/ 347700 w 815627"/>
                  <a:gd name="connsiteY10" fmla="*/ 353831 h 712606"/>
                  <a:gd name="connsiteX11" fmla="*/ 385800 w 815627"/>
                  <a:gd name="connsiteY11" fmla="*/ 172856 h 712606"/>
                  <a:gd name="connsiteX12" fmla="*/ 452475 w 815627"/>
                  <a:gd name="connsiteY12" fmla="*/ 49031 h 712606"/>
                  <a:gd name="connsiteX13" fmla="*/ 509625 w 815627"/>
                  <a:gd name="connsiteY13" fmla="*/ 1406 h 712606"/>
                  <a:gd name="connsiteX14" fmla="*/ 547725 w 815627"/>
                  <a:gd name="connsiteY14" fmla="*/ 96656 h 712606"/>
                  <a:gd name="connsiteX15" fmla="*/ 547725 w 815627"/>
                  <a:gd name="connsiteY15" fmla="*/ 172856 h 712606"/>
                  <a:gd name="connsiteX16" fmla="*/ 481050 w 815627"/>
                  <a:gd name="connsiteY16" fmla="*/ 334781 h 712606"/>
                  <a:gd name="connsiteX17" fmla="*/ 471525 w 815627"/>
                  <a:gd name="connsiteY17" fmla="*/ 420506 h 712606"/>
                  <a:gd name="connsiteX18" fmla="*/ 414375 w 815627"/>
                  <a:gd name="connsiteY18" fmla="*/ 477656 h 712606"/>
                  <a:gd name="connsiteX19" fmla="*/ 471525 w 815627"/>
                  <a:gd name="connsiteY19" fmla="*/ 582431 h 712606"/>
                  <a:gd name="connsiteX20" fmla="*/ 585825 w 815627"/>
                  <a:gd name="connsiteY20" fmla="*/ 515756 h 712606"/>
                  <a:gd name="connsiteX21" fmla="*/ 595350 w 815627"/>
                  <a:gd name="connsiteY21" fmla="*/ 391931 h 712606"/>
                  <a:gd name="connsiteX22" fmla="*/ 595350 w 815627"/>
                  <a:gd name="connsiteY22" fmla="*/ 277631 h 712606"/>
                  <a:gd name="connsiteX23" fmla="*/ 662025 w 815627"/>
                  <a:gd name="connsiteY23" fmla="*/ 191906 h 712606"/>
                  <a:gd name="connsiteX24" fmla="*/ 757275 w 815627"/>
                  <a:gd name="connsiteY24" fmla="*/ 153806 h 712606"/>
                  <a:gd name="connsiteX25" fmla="*/ 814425 w 815627"/>
                  <a:gd name="connsiteY25" fmla="*/ 258581 h 712606"/>
                  <a:gd name="connsiteX26" fmla="*/ 795375 w 815627"/>
                  <a:gd name="connsiteY26" fmla="*/ 401456 h 712606"/>
                  <a:gd name="connsiteX27" fmla="*/ 785850 w 815627"/>
                  <a:gd name="connsiteY27" fmla="*/ 515756 h 712606"/>
                  <a:gd name="connsiteX28" fmla="*/ 681075 w 815627"/>
                  <a:gd name="connsiteY28" fmla="*/ 620531 h 712606"/>
                  <a:gd name="connsiteX29" fmla="*/ 642975 w 815627"/>
                  <a:gd name="connsiteY29" fmla="*/ 706256 h 712606"/>
                  <a:gd name="connsiteX30" fmla="*/ 566775 w 815627"/>
                  <a:gd name="connsiteY30" fmla="*/ 706256 h 712606"/>
                  <a:gd name="connsiteX31" fmla="*/ 128625 w 815627"/>
                  <a:gd name="connsiteY31" fmla="*/ 696731 h 71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5627" h="712606">
                    <a:moveTo>
                      <a:pt x="128625" y="696731"/>
                    </a:moveTo>
                    <a:cubicBezTo>
                      <a:pt x="138150" y="645931"/>
                      <a:pt x="147675" y="595131"/>
                      <a:pt x="128625" y="534806"/>
                    </a:cubicBezTo>
                    <a:cubicBezTo>
                      <a:pt x="109575" y="474481"/>
                      <a:pt x="34962" y="383993"/>
                      <a:pt x="14325" y="334781"/>
                    </a:cubicBezTo>
                    <a:cubicBezTo>
                      <a:pt x="-6312" y="285569"/>
                      <a:pt x="37" y="279218"/>
                      <a:pt x="4800" y="239531"/>
                    </a:cubicBezTo>
                    <a:cubicBezTo>
                      <a:pt x="9562" y="199843"/>
                      <a:pt x="23850" y="133168"/>
                      <a:pt x="42900" y="96656"/>
                    </a:cubicBezTo>
                    <a:cubicBezTo>
                      <a:pt x="61950" y="60144"/>
                      <a:pt x="98463" y="26806"/>
                      <a:pt x="119100" y="20456"/>
                    </a:cubicBezTo>
                    <a:cubicBezTo>
                      <a:pt x="139737" y="14106"/>
                      <a:pt x="154025" y="31569"/>
                      <a:pt x="166725" y="58556"/>
                    </a:cubicBezTo>
                    <a:cubicBezTo>
                      <a:pt x="179425" y="85543"/>
                      <a:pt x="192125" y="129994"/>
                      <a:pt x="195300" y="182381"/>
                    </a:cubicBezTo>
                    <a:cubicBezTo>
                      <a:pt x="198475" y="234768"/>
                      <a:pt x="173075" y="331606"/>
                      <a:pt x="185775" y="372881"/>
                    </a:cubicBezTo>
                    <a:cubicBezTo>
                      <a:pt x="198475" y="414156"/>
                      <a:pt x="244512" y="433206"/>
                      <a:pt x="271500" y="430031"/>
                    </a:cubicBezTo>
                    <a:cubicBezTo>
                      <a:pt x="298488" y="426856"/>
                      <a:pt x="328650" y="396693"/>
                      <a:pt x="347700" y="353831"/>
                    </a:cubicBezTo>
                    <a:cubicBezTo>
                      <a:pt x="366750" y="310968"/>
                      <a:pt x="368338" y="223656"/>
                      <a:pt x="385800" y="172856"/>
                    </a:cubicBezTo>
                    <a:cubicBezTo>
                      <a:pt x="403262" y="122056"/>
                      <a:pt x="431838" y="77606"/>
                      <a:pt x="452475" y="49031"/>
                    </a:cubicBezTo>
                    <a:cubicBezTo>
                      <a:pt x="473112" y="20456"/>
                      <a:pt x="493750" y="-6531"/>
                      <a:pt x="509625" y="1406"/>
                    </a:cubicBezTo>
                    <a:cubicBezTo>
                      <a:pt x="525500" y="9343"/>
                      <a:pt x="541375" y="68081"/>
                      <a:pt x="547725" y="96656"/>
                    </a:cubicBezTo>
                    <a:cubicBezTo>
                      <a:pt x="554075" y="125231"/>
                      <a:pt x="558838" y="133168"/>
                      <a:pt x="547725" y="172856"/>
                    </a:cubicBezTo>
                    <a:cubicBezTo>
                      <a:pt x="536613" y="212543"/>
                      <a:pt x="493750" y="293506"/>
                      <a:pt x="481050" y="334781"/>
                    </a:cubicBezTo>
                    <a:cubicBezTo>
                      <a:pt x="468350" y="376056"/>
                      <a:pt x="482638" y="396693"/>
                      <a:pt x="471525" y="420506"/>
                    </a:cubicBezTo>
                    <a:cubicBezTo>
                      <a:pt x="460413" y="444318"/>
                      <a:pt x="414375" y="450669"/>
                      <a:pt x="414375" y="477656"/>
                    </a:cubicBezTo>
                    <a:cubicBezTo>
                      <a:pt x="414375" y="504643"/>
                      <a:pt x="442950" y="576081"/>
                      <a:pt x="471525" y="582431"/>
                    </a:cubicBezTo>
                    <a:cubicBezTo>
                      <a:pt x="500100" y="588781"/>
                      <a:pt x="565188" y="547506"/>
                      <a:pt x="585825" y="515756"/>
                    </a:cubicBezTo>
                    <a:cubicBezTo>
                      <a:pt x="606462" y="484006"/>
                      <a:pt x="593763" y="431618"/>
                      <a:pt x="595350" y="391931"/>
                    </a:cubicBezTo>
                    <a:cubicBezTo>
                      <a:pt x="596937" y="352244"/>
                      <a:pt x="584238" y="310968"/>
                      <a:pt x="595350" y="277631"/>
                    </a:cubicBezTo>
                    <a:cubicBezTo>
                      <a:pt x="606462" y="244294"/>
                      <a:pt x="635037" y="212544"/>
                      <a:pt x="662025" y="191906"/>
                    </a:cubicBezTo>
                    <a:cubicBezTo>
                      <a:pt x="689013" y="171268"/>
                      <a:pt x="731875" y="142694"/>
                      <a:pt x="757275" y="153806"/>
                    </a:cubicBezTo>
                    <a:cubicBezTo>
                      <a:pt x="782675" y="164918"/>
                      <a:pt x="808075" y="217306"/>
                      <a:pt x="814425" y="258581"/>
                    </a:cubicBezTo>
                    <a:cubicBezTo>
                      <a:pt x="820775" y="299856"/>
                      <a:pt x="800138" y="358593"/>
                      <a:pt x="795375" y="401456"/>
                    </a:cubicBezTo>
                    <a:cubicBezTo>
                      <a:pt x="790613" y="444318"/>
                      <a:pt x="804900" y="479244"/>
                      <a:pt x="785850" y="515756"/>
                    </a:cubicBezTo>
                    <a:cubicBezTo>
                      <a:pt x="766800" y="552268"/>
                      <a:pt x="704887" y="588781"/>
                      <a:pt x="681075" y="620531"/>
                    </a:cubicBezTo>
                    <a:cubicBezTo>
                      <a:pt x="657263" y="652281"/>
                      <a:pt x="662025" y="691968"/>
                      <a:pt x="642975" y="706256"/>
                    </a:cubicBezTo>
                    <a:cubicBezTo>
                      <a:pt x="623925" y="720544"/>
                      <a:pt x="566775" y="706256"/>
                      <a:pt x="566775" y="706256"/>
                    </a:cubicBezTo>
                    <a:lnTo>
                      <a:pt x="128625" y="696731"/>
                    </a:lnTo>
                    <a:close/>
                  </a:path>
                </a:pathLst>
              </a:cu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prstClr val="black"/>
                  </a:solidFill>
                  <a:latin typeface="Times" pitchFamily="-1" charset="0"/>
                </a:endParaRPr>
              </a:p>
            </p:txBody>
          </p:sp>
          <p:sp>
            <p:nvSpPr>
              <p:cNvPr id="86" name="Freeform 28">
                <a:extLst>
                  <a:ext uri="{FF2B5EF4-FFF2-40B4-BE49-F238E27FC236}">
                    <a16:creationId xmlns:a16="http://schemas.microsoft.com/office/drawing/2014/main" id="{B9A21EB6-A3B4-4732-B7E8-FFF997C71D98}"/>
                  </a:ext>
                </a:extLst>
              </p:cNvPr>
              <p:cNvSpPr/>
              <p:nvPr/>
            </p:nvSpPr>
            <p:spPr bwMode="auto">
              <a:xfrm>
                <a:off x="4796503" y="5150403"/>
                <a:ext cx="1116509" cy="743813"/>
              </a:xfrm>
              <a:custGeom>
                <a:avLst/>
                <a:gdLst>
                  <a:gd name="connsiteX0" fmla="*/ 447674 w 1303201"/>
                  <a:gd name="connsiteY0" fmla="*/ 771165 h 810504"/>
                  <a:gd name="connsiteX1" fmla="*/ 238124 w 1303201"/>
                  <a:gd name="connsiteY1" fmla="*/ 456840 h 810504"/>
                  <a:gd name="connsiteX2" fmla="*/ 85724 w 1303201"/>
                  <a:gd name="connsiteY2" fmla="*/ 294915 h 810504"/>
                  <a:gd name="connsiteX3" fmla="*/ 19049 w 1303201"/>
                  <a:gd name="connsiteY3" fmla="*/ 171090 h 810504"/>
                  <a:gd name="connsiteX4" fmla="*/ 9524 w 1303201"/>
                  <a:gd name="connsiteY4" fmla="*/ 9165 h 810504"/>
                  <a:gd name="connsiteX5" fmla="*/ 142874 w 1303201"/>
                  <a:gd name="connsiteY5" fmla="*/ 132990 h 810504"/>
                  <a:gd name="connsiteX6" fmla="*/ 200024 w 1303201"/>
                  <a:gd name="connsiteY6" fmla="*/ 304440 h 810504"/>
                  <a:gd name="connsiteX7" fmla="*/ 257174 w 1303201"/>
                  <a:gd name="connsiteY7" fmla="*/ 285390 h 810504"/>
                  <a:gd name="connsiteX8" fmla="*/ 276224 w 1303201"/>
                  <a:gd name="connsiteY8" fmla="*/ 218715 h 810504"/>
                  <a:gd name="connsiteX9" fmla="*/ 304799 w 1303201"/>
                  <a:gd name="connsiteY9" fmla="*/ 104415 h 810504"/>
                  <a:gd name="connsiteX10" fmla="*/ 342899 w 1303201"/>
                  <a:gd name="connsiteY10" fmla="*/ 9165 h 810504"/>
                  <a:gd name="connsiteX11" fmla="*/ 371474 w 1303201"/>
                  <a:gd name="connsiteY11" fmla="*/ 9165 h 810504"/>
                  <a:gd name="connsiteX12" fmla="*/ 390524 w 1303201"/>
                  <a:gd name="connsiteY12" fmla="*/ 56790 h 810504"/>
                  <a:gd name="connsiteX13" fmla="*/ 380999 w 1303201"/>
                  <a:gd name="connsiteY13" fmla="*/ 132990 h 810504"/>
                  <a:gd name="connsiteX14" fmla="*/ 314324 w 1303201"/>
                  <a:gd name="connsiteY14" fmla="*/ 275865 h 810504"/>
                  <a:gd name="connsiteX15" fmla="*/ 304799 w 1303201"/>
                  <a:gd name="connsiteY15" fmla="*/ 390165 h 810504"/>
                  <a:gd name="connsiteX16" fmla="*/ 485774 w 1303201"/>
                  <a:gd name="connsiteY16" fmla="*/ 647340 h 810504"/>
                  <a:gd name="connsiteX17" fmla="*/ 523874 w 1303201"/>
                  <a:gd name="connsiteY17" fmla="*/ 561615 h 810504"/>
                  <a:gd name="connsiteX18" fmla="*/ 628649 w 1303201"/>
                  <a:gd name="connsiteY18" fmla="*/ 380640 h 810504"/>
                  <a:gd name="connsiteX19" fmla="*/ 628649 w 1303201"/>
                  <a:gd name="connsiteY19" fmla="*/ 323490 h 810504"/>
                  <a:gd name="connsiteX20" fmla="*/ 495299 w 1303201"/>
                  <a:gd name="connsiteY20" fmla="*/ 237765 h 810504"/>
                  <a:gd name="connsiteX21" fmla="*/ 476249 w 1303201"/>
                  <a:gd name="connsiteY21" fmla="*/ 132990 h 810504"/>
                  <a:gd name="connsiteX22" fmla="*/ 561974 w 1303201"/>
                  <a:gd name="connsiteY22" fmla="*/ 152040 h 810504"/>
                  <a:gd name="connsiteX23" fmla="*/ 647699 w 1303201"/>
                  <a:gd name="connsiteY23" fmla="*/ 247290 h 810504"/>
                  <a:gd name="connsiteX24" fmla="*/ 704849 w 1303201"/>
                  <a:gd name="connsiteY24" fmla="*/ 294915 h 810504"/>
                  <a:gd name="connsiteX25" fmla="*/ 962024 w 1303201"/>
                  <a:gd name="connsiteY25" fmla="*/ 113940 h 810504"/>
                  <a:gd name="connsiteX26" fmla="*/ 962024 w 1303201"/>
                  <a:gd name="connsiteY26" fmla="*/ 142515 h 810504"/>
                  <a:gd name="connsiteX27" fmla="*/ 914399 w 1303201"/>
                  <a:gd name="connsiteY27" fmla="*/ 256815 h 810504"/>
                  <a:gd name="connsiteX28" fmla="*/ 895349 w 1303201"/>
                  <a:gd name="connsiteY28" fmla="*/ 266340 h 810504"/>
                  <a:gd name="connsiteX29" fmla="*/ 723899 w 1303201"/>
                  <a:gd name="connsiteY29" fmla="*/ 418740 h 810504"/>
                  <a:gd name="connsiteX30" fmla="*/ 638174 w 1303201"/>
                  <a:gd name="connsiteY30" fmla="*/ 542565 h 810504"/>
                  <a:gd name="connsiteX31" fmla="*/ 609599 w 1303201"/>
                  <a:gd name="connsiteY31" fmla="*/ 675915 h 810504"/>
                  <a:gd name="connsiteX32" fmla="*/ 857249 w 1303201"/>
                  <a:gd name="connsiteY32" fmla="*/ 523515 h 810504"/>
                  <a:gd name="connsiteX33" fmla="*/ 885824 w 1303201"/>
                  <a:gd name="connsiteY33" fmla="*/ 513990 h 810504"/>
                  <a:gd name="connsiteX34" fmla="*/ 885824 w 1303201"/>
                  <a:gd name="connsiteY34" fmla="*/ 342540 h 810504"/>
                  <a:gd name="connsiteX35" fmla="*/ 923924 w 1303201"/>
                  <a:gd name="connsiteY35" fmla="*/ 361590 h 810504"/>
                  <a:gd name="connsiteX36" fmla="*/ 990599 w 1303201"/>
                  <a:gd name="connsiteY36" fmla="*/ 456840 h 810504"/>
                  <a:gd name="connsiteX37" fmla="*/ 1085849 w 1303201"/>
                  <a:gd name="connsiteY37" fmla="*/ 399690 h 810504"/>
                  <a:gd name="connsiteX38" fmla="*/ 1085849 w 1303201"/>
                  <a:gd name="connsiteY38" fmla="*/ 361590 h 810504"/>
                  <a:gd name="connsiteX39" fmla="*/ 1009649 w 1303201"/>
                  <a:gd name="connsiteY39" fmla="*/ 209190 h 810504"/>
                  <a:gd name="connsiteX40" fmla="*/ 1019174 w 1303201"/>
                  <a:gd name="connsiteY40" fmla="*/ 180615 h 810504"/>
                  <a:gd name="connsiteX41" fmla="*/ 1142999 w 1303201"/>
                  <a:gd name="connsiteY41" fmla="*/ 333015 h 810504"/>
                  <a:gd name="connsiteX42" fmla="*/ 1266824 w 1303201"/>
                  <a:gd name="connsiteY42" fmla="*/ 323490 h 810504"/>
                  <a:gd name="connsiteX43" fmla="*/ 1295399 w 1303201"/>
                  <a:gd name="connsiteY43" fmla="*/ 313965 h 810504"/>
                  <a:gd name="connsiteX44" fmla="*/ 1238249 w 1303201"/>
                  <a:gd name="connsiteY44" fmla="*/ 418740 h 810504"/>
                  <a:gd name="connsiteX45" fmla="*/ 685799 w 1303201"/>
                  <a:gd name="connsiteY45" fmla="*/ 780690 h 810504"/>
                  <a:gd name="connsiteX46" fmla="*/ 676274 w 1303201"/>
                  <a:gd name="connsiteY46" fmla="*/ 790215 h 810504"/>
                  <a:gd name="connsiteX47" fmla="*/ 447674 w 1303201"/>
                  <a:gd name="connsiteY47" fmla="*/ 771165 h 81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03201" h="810504">
                    <a:moveTo>
                      <a:pt x="447674" y="771165"/>
                    </a:moveTo>
                    <a:cubicBezTo>
                      <a:pt x="374649" y="715603"/>
                      <a:pt x="298449" y="536215"/>
                      <a:pt x="238124" y="456840"/>
                    </a:cubicBezTo>
                    <a:cubicBezTo>
                      <a:pt x="177799" y="377465"/>
                      <a:pt x="122236" y="342540"/>
                      <a:pt x="85724" y="294915"/>
                    </a:cubicBezTo>
                    <a:cubicBezTo>
                      <a:pt x="49211" y="247290"/>
                      <a:pt x="31749" y="218715"/>
                      <a:pt x="19049" y="171090"/>
                    </a:cubicBezTo>
                    <a:cubicBezTo>
                      <a:pt x="6349" y="123465"/>
                      <a:pt x="-11113" y="15515"/>
                      <a:pt x="9524" y="9165"/>
                    </a:cubicBezTo>
                    <a:cubicBezTo>
                      <a:pt x="30161" y="2815"/>
                      <a:pt x="111124" y="83777"/>
                      <a:pt x="142874" y="132990"/>
                    </a:cubicBezTo>
                    <a:cubicBezTo>
                      <a:pt x="174624" y="182202"/>
                      <a:pt x="180974" y="279040"/>
                      <a:pt x="200024" y="304440"/>
                    </a:cubicBezTo>
                    <a:cubicBezTo>
                      <a:pt x="219074" y="329840"/>
                      <a:pt x="244474" y="299677"/>
                      <a:pt x="257174" y="285390"/>
                    </a:cubicBezTo>
                    <a:cubicBezTo>
                      <a:pt x="269874" y="271102"/>
                      <a:pt x="268286" y="248878"/>
                      <a:pt x="276224" y="218715"/>
                    </a:cubicBezTo>
                    <a:cubicBezTo>
                      <a:pt x="284162" y="188552"/>
                      <a:pt x="293686" y="139340"/>
                      <a:pt x="304799" y="104415"/>
                    </a:cubicBezTo>
                    <a:cubicBezTo>
                      <a:pt x="315911" y="69490"/>
                      <a:pt x="331786" y="25040"/>
                      <a:pt x="342899" y="9165"/>
                    </a:cubicBezTo>
                    <a:cubicBezTo>
                      <a:pt x="354011" y="-6710"/>
                      <a:pt x="363537" y="1228"/>
                      <a:pt x="371474" y="9165"/>
                    </a:cubicBezTo>
                    <a:cubicBezTo>
                      <a:pt x="379411" y="17102"/>
                      <a:pt x="388937" y="36153"/>
                      <a:pt x="390524" y="56790"/>
                    </a:cubicBezTo>
                    <a:cubicBezTo>
                      <a:pt x="392111" y="77427"/>
                      <a:pt x="393699" y="96477"/>
                      <a:pt x="380999" y="132990"/>
                    </a:cubicBezTo>
                    <a:cubicBezTo>
                      <a:pt x="368299" y="169502"/>
                      <a:pt x="327024" y="233002"/>
                      <a:pt x="314324" y="275865"/>
                    </a:cubicBezTo>
                    <a:cubicBezTo>
                      <a:pt x="301624" y="318727"/>
                      <a:pt x="276224" y="328253"/>
                      <a:pt x="304799" y="390165"/>
                    </a:cubicBezTo>
                    <a:cubicBezTo>
                      <a:pt x="333374" y="452077"/>
                      <a:pt x="449262" y="618765"/>
                      <a:pt x="485774" y="647340"/>
                    </a:cubicBezTo>
                    <a:cubicBezTo>
                      <a:pt x="522286" y="675915"/>
                      <a:pt x="500062" y="606065"/>
                      <a:pt x="523874" y="561615"/>
                    </a:cubicBezTo>
                    <a:cubicBezTo>
                      <a:pt x="547686" y="517165"/>
                      <a:pt x="611187" y="420327"/>
                      <a:pt x="628649" y="380640"/>
                    </a:cubicBezTo>
                    <a:cubicBezTo>
                      <a:pt x="646112" y="340952"/>
                      <a:pt x="650874" y="347302"/>
                      <a:pt x="628649" y="323490"/>
                    </a:cubicBezTo>
                    <a:cubicBezTo>
                      <a:pt x="606424" y="299678"/>
                      <a:pt x="520699" y="269515"/>
                      <a:pt x="495299" y="237765"/>
                    </a:cubicBezTo>
                    <a:cubicBezTo>
                      <a:pt x="469899" y="206015"/>
                      <a:pt x="465137" y="147277"/>
                      <a:pt x="476249" y="132990"/>
                    </a:cubicBezTo>
                    <a:cubicBezTo>
                      <a:pt x="487362" y="118702"/>
                      <a:pt x="533399" y="132990"/>
                      <a:pt x="561974" y="152040"/>
                    </a:cubicBezTo>
                    <a:cubicBezTo>
                      <a:pt x="590549" y="171090"/>
                      <a:pt x="623887" y="223478"/>
                      <a:pt x="647699" y="247290"/>
                    </a:cubicBezTo>
                    <a:cubicBezTo>
                      <a:pt x="671511" y="271102"/>
                      <a:pt x="652462" y="317140"/>
                      <a:pt x="704849" y="294915"/>
                    </a:cubicBezTo>
                    <a:cubicBezTo>
                      <a:pt x="757236" y="272690"/>
                      <a:pt x="919162" y="139340"/>
                      <a:pt x="962024" y="113940"/>
                    </a:cubicBezTo>
                    <a:cubicBezTo>
                      <a:pt x="1004886" y="88540"/>
                      <a:pt x="969962" y="118702"/>
                      <a:pt x="962024" y="142515"/>
                    </a:cubicBezTo>
                    <a:cubicBezTo>
                      <a:pt x="954087" y="166327"/>
                      <a:pt x="925511" y="236178"/>
                      <a:pt x="914399" y="256815"/>
                    </a:cubicBezTo>
                    <a:cubicBezTo>
                      <a:pt x="903287" y="277452"/>
                      <a:pt x="927099" y="239353"/>
                      <a:pt x="895349" y="266340"/>
                    </a:cubicBezTo>
                    <a:cubicBezTo>
                      <a:pt x="863599" y="293327"/>
                      <a:pt x="766761" y="372703"/>
                      <a:pt x="723899" y="418740"/>
                    </a:cubicBezTo>
                    <a:cubicBezTo>
                      <a:pt x="681037" y="464777"/>
                      <a:pt x="657224" y="499702"/>
                      <a:pt x="638174" y="542565"/>
                    </a:cubicBezTo>
                    <a:cubicBezTo>
                      <a:pt x="619124" y="585427"/>
                      <a:pt x="573087" y="679090"/>
                      <a:pt x="609599" y="675915"/>
                    </a:cubicBezTo>
                    <a:cubicBezTo>
                      <a:pt x="646111" y="672740"/>
                      <a:pt x="811211" y="550503"/>
                      <a:pt x="857249" y="523515"/>
                    </a:cubicBezTo>
                    <a:cubicBezTo>
                      <a:pt x="903287" y="496527"/>
                      <a:pt x="881062" y="544152"/>
                      <a:pt x="885824" y="513990"/>
                    </a:cubicBezTo>
                    <a:cubicBezTo>
                      <a:pt x="890587" y="483827"/>
                      <a:pt x="879474" y="367940"/>
                      <a:pt x="885824" y="342540"/>
                    </a:cubicBezTo>
                    <a:cubicBezTo>
                      <a:pt x="892174" y="317140"/>
                      <a:pt x="906462" y="342540"/>
                      <a:pt x="923924" y="361590"/>
                    </a:cubicBezTo>
                    <a:cubicBezTo>
                      <a:pt x="941386" y="380640"/>
                      <a:pt x="963612" y="450490"/>
                      <a:pt x="990599" y="456840"/>
                    </a:cubicBezTo>
                    <a:cubicBezTo>
                      <a:pt x="1017586" y="463190"/>
                      <a:pt x="1069974" y="415565"/>
                      <a:pt x="1085849" y="399690"/>
                    </a:cubicBezTo>
                    <a:cubicBezTo>
                      <a:pt x="1101724" y="383815"/>
                      <a:pt x="1098549" y="393340"/>
                      <a:pt x="1085849" y="361590"/>
                    </a:cubicBezTo>
                    <a:cubicBezTo>
                      <a:pt x="1073149" y="329840"/>
                      <a:pt x="1020761" y="239352"/>
                      <a:pt x="1009649" y="209190"/>
                    </a:cubicBezTo>
                    <a:cubicBezTo>
                      <a:pt x="998537" y="179028"/>
                      <a:pt x="996949" y="159978"/>
                      <a:pt x="1019174" y="180615"/>
                    </a:cubicBezTo>
                    <a:cubicBezTo>
                      <a:pt x="1041399" y="201252"/>
                      <a:pt x="1101724" y="309203"/>
                      <a:pt x="1142999" y="333015"/>
                    </a:cubicBezTo>
                    <a:cubicBezTo>
                      <a:pt x="1184274" y="356827"/>
                      <a:pt x="1241424" y="326665"/>
                      <a:pt x="1266824" y="323490"/>
                    </a:cubicBezTo>
                    <a:cubicBezTo>
                      <a:pt x="1292224" y="320315"/>
                      <a:pt x="1300161" y="298090"/>
                      <a:pt x="1295399" y="313965"/>
                    </a:cubicBezTo>
                    <a:cubicBezTo>
                      <a:pt x="1290637" y="329840"/>
                      <a:pt x="1339849" y="340953"/>
                      <a:pt x="1238249" y="418740"/>
                    </a:cubicBezTo>
                    <a:cubicBezTo>
                      <a:pt x="1136649" y="496527"/>
                      <a:pt x="779461" y="718778"/>
                      <a:pt x="685799" y="780690"/>
                    </a:cubicBezTo>
                    <a:cubicBezTo>
                      <a:pt x="592137" y="842602"/>
                      <a:pt x="715961" y="788628"/>
                      <a:pt x="676274" y="790215"/>
                    </a:cubicBezTo>
                    <a:cubicBezTo>
                      <a:pt x="636587" y="791802"/>
                      <a:pt x="520699" y="826727"/>
                      <a:pt x="447674" y="771165"/>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prstClr val="black"/>
                  </a:solidFill>
                  <a:latin typeface="Times" pitchFamily="-1" charset="0"/>
                </a:endParaRPr>
              </a:p>
            </p:txBody>
          </p:sp>
          <p:sp>
            <p:nvSpPr>
              <p:cNvPr id="87" name="Freeform 29">
                <a:extLst>
                  <a:ext uri="{FF2B5EF4-FFF2-40B4-BE49-F238E27FC236}">
                    <a16:creationId xmlns:a16="http://schemas.microsoft.com/office/drawing/2014/main" id="{42D9B72A-AAF6-4A7E-81A4-CE10C560A58D}"/>
                  </a:ext>
                </a:extLst>
              </p:cNvPr>
              <p:cNvSpPr/>
              <p:nvPr/>
            </p:nvSpPr>
            <p:spPr bwMode="auto">
              <a:xfrm>
                <a:off x="3415165" y="5632327"/>
                <a:ext cx="466567" cy="233424"/>
              </a:xfrm>
              <a:custGeom>
                <a:avLst/>
                <a:gdLst>
                  <a:gd name="connsiteX0" fmla="*/ 514350 w 1211838"/>
                  <a:gd name="connsiteY0" fmla="*/ 600075 h 606282"/>
                  <a:gd name="connsiteX1" fmla="*/ 495300 w 1211838"/>
                  <a:gd name="connsiteY1" fmla="*/ 485775 h 606282"/>
                  <a:gd name="connsiteX2" fmla="*/ 485775 w 1211838"/>
                  <a:gd name="connsiteY2" fmla="*/ 457200 h 606282"/>
                  <a:gd name="connsiteX3" fmla="*/ 457200 w 1211838"/>
                  <a:gd name="connsiteY3" fmla="*/ 438150 h 606282"/>
                  <a:gd name="connsiteX4" fmla="*/ 438150 w 1211838"/>
                  <a:gd name="connsiteY4" fmla="*/ 409575 h 606282"/>
                  <a:gd name="connsiteX5" fmla="*/ 381000 w 1211838"/>
                  <a:gd name="connsiteY5" fmla="*/ 400050 h 606282"/>
                  <a:gd name="connsiteX6" fmla="*/ 352425 w 1211838"/>
                  <a:gd name="connsiteY6" fmla="*/ 390525 h 606282"/>
                  <a:gd name="connsiteX7" fmla="*/ 247650 w 1211838"/>
                  <a:gd name="connsiteY7" fmla="*/ 381000 h 606282"/>
                  <a:gd name="connsiteX8" fmla="*/ 152400 w 1211838"/>
                  <a:gd name="connsiteY8" fmla="*/ 352425 h 606282"/>
                  <a:gd name="connsiteX9" fmla="*/ 123825 w 1211838"/>
                  <a:gd name="connsiteY9" fmla="*/ 333375 h 606282"/>
                  <a:gd name="connsiteX10" fmla="*/ 66675 w 1211838"/>
                  <a:gd name="connsiteY10" fmla="*/ 314325 h 606282"/>
                  <a:gd name="connsiteX11" fmla="*/ 19050 w 1211838"/>
                  <a:gd name="connsiteY11" fmla="*/ 228600 h 606282"/>
                  <a:gd name="connsiteX12" fmla="*/ 0 w 1211838"/>
                  <a:gd name="connsiteY12" fmla="*/ 200025 h 606282"/>
                  <a:gd name="connsiteX13" fmla="*/ 9525 w 1211838"/>
                  <a:gd name="connsiteY13" fmla="*/ 133350 h 606282"/>
                  <a:gd name="connsiteX14" fmla="*/ 28575 w 1211838"/>
                  <a:gd name="connsiteY14" fmla="*/ 76200 h 606282"/>
                  <a:gd name="connsiteX15" fmla="*/ 38100 w 1211838"/>
                  <a:gd name="connsiteY15" fmla="*/ 38100 h 606282"/>
                  <a:gd name="connsiteX16" fmla="*/ 57150 w 1211838"/>
                  <a:gd name="connsiteY16" fmla="*/ 66675 h 606282"/>
                  <a:gd name="connsiteX17" fmla="*/ 76200 w 1211838"/>
                  <a:gd name="connsiteY17" fmla="*/ 133350 h 606282"/>
                  <a:gd name="connsiteX18" fmla="*/ 95250 w 1211838"/>
                  <a:gd name="connsiteY18" fmla="*/ 190500 h 606282"/>
                  <a:gd name="connsiteX19" fmla="*/ 104775 w 1211838"/>
                  <a:gd name="connsiteY19" fmla="*/ 219075 h 606282"/>
                  <a:gd name="connsiteX20" fmla="*/ 114300 w 1211838"/>
                  <a:gd name="connsiteY20" fmla="*/ 247650 h 606282"/>
                  <a:gd name="connsiteX21" fmla="*/ 142875 w 1211838"/>
                  <a:gd name="connsiteY21" fmla="*/ 266700 h 606282"/>
                  <a:gd name="connsiteX22" fmla="*/ 190500 w 1211838"/>
                  <a:gd name="connsiteY22" fmla="*/ 142875 h 606282"/>
                  <a:gd name="connsiteX23" fmla="*/ 209550 w 1211838"/>
                  <a:gd name="connsiteY23" fmla="*/ 85725 h 606282"/>
                  <a:gd name="connsiteX24" fmla="*/ 228600 w 1211838"/>
                  <a:gd name="connsiteY24" fmla="*/ 28575 h 606282"/>
                  <a:gd name="connsiteX25" fmla="*/ 238125 w 1211838"/>
                  <a:gd name="connsiteY25" fmla="*/ 0 h 606282"/>
                  <a:gd name="connsiteX26" fmla="*/ 266700 w 1211838"/>
                  <a:gd name="connsiteY26" fmla="*/ 219075 h 606282"/>
                  <a:gd name="connsiteX27" fmla="*/ 276225 w 1211838"/>
                  <a:gd name="connsiteY27" fmla="*/ 247650 h 606282"/>
                  <a:gd name="connsiteX28" fmla="*/ 304800 w 1211838"/>
                  <a:gd name="connsiteY28" fmla="*/ 266700 h 606282"/>
                  <a:gd name="connsiteX29" fmla="*/ 323850 w 1211838"/>
                  <a:gd name="connsiteY29" fmla="*/ 238125 h 606282"/>
                  <a:gd name="connsiteX30" fmla="*/ 342900 w 1211838"/>
                  <a:gd name="connsiteY30" fmla="*/ 180975 h 606282"/>
                  <a:gd name="connsiteX31" fmla="*/ 352425 w 1211838"/>
                  <a:gd name="connsiteY31" fmla="*/ 152400 h 606282"/>
                  <a:gd name="connsiteX32" fmla="*/ 361950 w 1211838"/>
                  <a:gd name="connsiteY32" fmla="*/ 123825 h 606282"/>
                  <a:gd name="connsiteX33" fmla="*/ 371475 w 1211838"/>
                  <a:gd name="connsiteY33" fmla="*/ 95250 h 606282"/>
                  <a:gd name="connsiteX34" fmla="*/ 400050 w 1211838"/>
                  <a:gd name="connsiteY34" fmla="*/ 28575 h 606282"/>
                  <a:gd name="connsiteX35" fmla="*/ 419100 w 1211838"/>
                  <a:gd name="connsiteY35" fmla="*/ 57150 h 606282"/>
                  <a:gd name="connsiteX36" fmla="*/ 428625 w 1211838"/>
                  <a:gd name="connsiteY36" fmla="*/ 266700 h 606282"/>
                  <a:gd name="connsiteX37" fmla="*/ 485775 w 1211838"/>
                  <a:gd name="connsiteY37" fmla="*/ 257175 h 606282"/>
                  <a:gd name="connsiteX38" fmla="*/ 504825 w 1211838"/>
                  <a:gd name="connsiteY38" fmla="*/ 228600 h 606282"/>
                  <a:gd name="connsiteX39" fmla="*/ 523875 w 1211838"/>
                  <a:gd name="connsiteY39" fmla="*/ 142875 h 606282"/>
                  <a:gd name="connsiteX40" fmla="*/ 561975 w 1211838"/>
                  <a:gd name="connsiteY40" fmla="*/ 38100 h 606282"/>
                  <a:gd name="connsiteX41" fmla="*/ 581025 w 1211838"/>
                  <a:gd name="connsiteY41" fmla="*/ 95250 h 606282"/>
                  <a:gd name="connsiteX42" fmla="*/ 561975 w 1211838"/>
                  <a:gd name="connsiteY42" fmla="*/ 238125 h 606282"/>
                  <a:gd name="connsiteX43" fmla="*/ 600075 w 1211838"/>
                  <a:gd name="connsiteY43" fmla="*/ 295275 h 606282"/>
                  <a:gd name="connsiteX44" fmla="*/ 628650 w 1211838"/>
                  <a:gd name="connsiteY44" fmla="*/ 276225 h 606282"/>
                  <a:gd name="connsiteX45" fmla="*/ 638175 w 1211838"/>
                  <a:gd name="connsiteY45" fmla="*/ 228600 h 606282"/>
                  <a:gd name="connsiteX46" fmla="*/ 647700 w 1211838"/>
                  <a:gd name="connsiteY46" fmla="*/ 200025 h 606282"/>
                  <a:gd name="connsiteX47" fmla="*/ 657225 w 1211838"/>
                  <a:gd name="connsiteY47" fmla="*/ 123825 h 606282"/>
                  <a:gd name="connsiteX48" fmla="*/ 666750 w 1211838"/>
                  <a:gd name="connsiteY48" fmla="*/ 76200 h 606282"/>
                  <a:gd name="connsiteX49" fmla="*/ 695325 w 1211838"/>
                  <a:gd name="connsiteY49" fmla="*/ 66675 h 606282"/>
                  <a:gd name="connsiteX50" fmla="*/ 733425 w 1211838"/>
                  <a:gd name="connsiteY50" fmla="*/ 123825 h 606282"/>
                  <a:gd name="connsiteX51" fmla="*/ 762000 w 1211838"/>
                  <a:gd name="connsiteY51" fmla="*/ 276225 h 606282"/>
                  <a:gd name="connsiteX52" fmla="*/ 800100 w 1211838"/>
                  <a:gd name="connsiteY52" fmla="*/ 266700 h 606282"/>
                  <a:gd name="connsiteX53" fmla="*/ 819150 w 1211838"/>
                  <a:gd name="connsiteY53" fmla="*/ 209550 h 606282"/>
                  <a:gd name="connsiteX54" fmla="*/ 828675 w 1211838"/>
                  <a:gd name="connsiteY54" fmla="*/ 123825 h 606282"/>
                  <a:gd name="connsiteX55" fmla="*/ 838200 w 1211838"/>
                  <a:gd name="connsiteY55" fmla="*/ 95250 h 606282"/>
                  <a:gd name="connsiteX56" fmla="*/ 866775 w 1211838"/>
                  <a:gd name="connsiteY56" fmla="*/ 76200 h 606282"/>
                  <a:gd name="connsiteX57" fmla="*/ 885825 w 1211838"/>
                  <a:gd name="connsiteY57" fmla="*/ 133350 h 606282"/>
                  <a:gd name="connsiteX58" fmla="*/ 895350 w 1211838"/>
                  <a:gd name="connsiteY58" fmla="*/ 161925 h 606282"/>
                  <a:gd name="connsiteX59" fmla="*/ 904875 w 1211838"/>
                  <a:gd name="connsiteY59" fmla="*/ 247650 h 606282"/>
                  <a:gd name="connsiteX60" fmla="*/ 952500 w 1211838"/>
                  <a:gd name="connsiteY60" fmla="*/ 238125 h 606282"/>
                  <a:gd name="connsiteX61" fmla="*/ 962025 w 1211838"/>
                  <a:gd name="connsiteY61" fmla="*/ 200025 h 606282"/>
                  <a:gd name="connsiteX62" fmla="*/ 1000125 w 1211838"/>
                  <a:gd name="connsiteY62" fmla="*/ 76200 h 606282"/>
                  <a:gd name="connsiteX63" fmla="*/ 1028700 w 1211838"/>
                  <a:gd name="connsiteY63" fmla="*/ 95250 h 606282"/>
                  <a:gd name="connsiteX64" fmla="*/ 1047750 w 1211838"/>
                  <a:gd name="connsiteY64" fmla="*/ 152400 h 606282"/>
                  <a:gd name="connsiteX65" fmla="*/ 1057275 w 1211838"/>
                  <a:gd name="connsiteY65" fmla="*/ 238125 h 606282"/>
                  <a:gd name="connsiteX66" fmla="*/ 1095375 w 1211838"/>
                  <a:gd name="connsiteY66" fmla="*/ 228600 h 606282"/>
                  <a:gd name="connsiteX67" fmla="*/ 1123950 w 1211838"/>
                  <a:gd name="connsiteY67" fmla="*/ 171450 h 606282"/>
                  <a:gd name="connsiteX68" fmla="*/ 1152525 w 1211838"/>
                  <a:gd name="connsiteY68" fmla="*/ 152400 h 606282"/>
                  <a:gd name="connsiteX69" fmla="*/ 1200150 w 1211838"/>
                  <a:gd name="connsiteY69" fmla="*/ 76200 h 606282"/>
                  <a:gd name="connsiteX70" fmla="*/ 1200150 w 1211838"/>
                  <a:gd name="connsiteY70" fmla="*/ 171450 h 606282"/>
                  <a:gd name="connsiteX71" fmla="*/ 1181100 w 1211838"/>
                  <a:gd name="connsiteY71" fmla="*/ 200025 h 606282"/>
                  <a:gd name="connsiteX72" fmla="*/ 1162050 w 1211838"/>
                  <a:gd name="connsiteY72" fmla="*/ 257175 h 606282"/>
                  <a:gd name="connsiteX73" fmla="*/ 1133475 w 1211838"/>
                  <a:gd name="connsiteY73" fmla="*/ 314325 h 606282"/>
                  <a:gd name="connsiteX74" fmla="*/ 1104900 w 1211838"/>
                  <a:gd name="connsiteY74" fmla="*/ 323850 h 606282"/>
                  <a:gd name="connsiteX75" fmla="*/ 1076325 w 1211838"/>
                  <a:gd name="connsiteY75" fmla="*/ 342900 h 606282"/>
                  <a:gd name="connsiteX76" fmla="*/ 1019175 w 1211838"/>
                  <a:gd name="connsiteY76" fmla="*/ 361950 h 606282"/>
                  <a:gd name="connsiteX77" fmla="*/ 990600 w 1211838"/>
                  <a:gd name="connsiteY77" fmla="*/ 371475 h 606282"/>
                  <a:gd name="connsiteX78" fmla="*/ 923925 w 1211838"/>
                  <a:gd name="connsiteY78" fmla="*/ 400050 h 606282"/>
                  <a:gd name="connsiteX79" fmla="*/ 866775 w 1211838"/>
                  <a:gd name="connsiteY79" fmla="*/ 419100 h 606282"/>
                  <a:gd name="connsiteX80" fmla="*/ 838200 w 1211838"/>
                  <a:gd name="connsiteY80" fmla="*/ 428625 h 606282"/>
                  <a:gd name="connsiteX81" fmla="*/ 762000 w 1211838"/>
                  <a:gd name="connsiteY81" fmla="*/ 438150 h 606282"/>
                  <a:gd name="connsiteX82" fmla="*/ 704850 w 1211838"/>
                  <a:gd name="connsiteY82" fmla="*/ 476250 h 606282"/>
                  <a:gd name="connsiteX83" fmla="*/ 638175 w 1211838"/>
                  <a:gd name="connsiteY83" fmla="*/ 552450 h 606282"/>
                  <a:gd name="connsiteX84" fmla="*/ 628650 w 1211838"/>
                  <a:gd name="connsiteY84" fmla="*/ 581025 h 606282"/>
                  <a:gd name="connsiteX85" fmla="*/ 600075 w 1211838"/>
                  <a:gd name="connsiteY85" fmla="*/ 590550 h 606282"/>
                  <a:gd name="connsiteX86" fmla="*/ 514350 w 1211838"/>
                  <a:gd name="connsiteY86" fmla="*/ 600075 h 60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11838" h="606282">
                    <a:moveTo>
                      <a:pt x="514350" y="600075"/>
                    </a:moveTo>
                    <a:cubicBezTo>
                      <a:pt x="496888" y="582613"/>
                      <a:pt x="509285" y="534723"/>
                      <a:pt x="495300" y="485775"/>
                    </a:cubicBezTo>
                    <a:cubicBezTo>
                      <a:pt x="492542" y="476121"/>
                      <a:pt x="492047" y="465040"/>
                      <a:pt x="485775" y="457200"/>
                    </a:cubicBezTo>
                    <a:cubicBezTo>
                      <a:pt x="478624" y="448261"/>
                      <a:pt x="466725" y="444500"/>
                      <a:pt x="457200" y="438150"/>
                    </a:cubicBezTo>
                    <a:cubicBezTo>
                      <a:pt x="450850" y="428625"/>
                      <a:pt x="448389" y="414695"/>
                      <a:pt x="438150" y="409575"/>
                    </a:cubicBezTo>
                    <a:cubicBezTo>
                      <a:pt x="420876" y="400938"/>
                      <a:pt x="399853" y="404240"/>
                      <a:pt x="381000" y="400050"/>
                    </a:cubicBezTo>
                    <a:cubicBezTo>
                      <a:pt x="371199" y="397872"/>
                      <a:pt x="362364" y="391945"/>
                      <a:pt x="352425" y="390525"/>
                    </a:cubicBezTo>
                    <a:cubicBezTo>
                      <a:pt x="317708" y="385565"/>
                      <a:pt x="282575" y="384175"/>
                      <a:pt x="247650" y="381000"/>
                    </a:cubicBezTo>
                    <a:cubicBezTo>
                      <a:pt x="178081" y="357810"/>
                      <a:pt x="209981" y="366820"/>
                      <a:pt x="152400" y="352425"/>
                    </a:cubicBezTo>
                    <a:cubicBezTo>
                      <a:pt x="142875" y="346075"/>
                      <a:pt x="134286" y="338024"/>
                      <a:pt x="123825" y="333375"/>
                    </a:cubicBezTo>
                    <a:cubicBezTo>
                      <a:pt x="105475" y="325220"/>
                      <a:pt x="66675" y="314325"/>
                      <a:pt x="66675" y="314325"/>
                    </a:cubicBezTo>
                    <a:cubicBezTo>
                      <a:pt x="49910" y="264030"/>
                      <a:pt x="62719" y="294104"/>
                      <a:pt x="19050" y="228600"/>
                    </a:cubicBezTo>
                    <a:lnTo>
                      <a:pt x="0" y="200025"/>
                    </a:lnTo>
                    <a:cubicBezTo>
                      <a:pt x="3175" y="177800"/>
                      <a:pt x="4477" y="155226"/>
                      <a:pt x="9525" y="133350"/>
                    </a:cubicBezTo>
                    <a:cubicBezTo>
                      <a:pt x="14040" y="113784"/>
                      <a:pt x="23705" y="95681"/>
                      <a:pt x="28575" y="76200"/>
                    </a:cubicBezTo>
                    <a:lnTo>
                      <a:pt x="38100" y="38100"/>
                    </a:lnTo>
                    <a:cubicBezTo>
                      <a:pt x="44450" y="47625"/>
                      <a:pt x="52030" y="56436"/>
                      <a:pt x="57150" y="66675"/>
                    </a:cubicBezTo>
                    <a:cubicBezTo>
                      <a:pt x="65153" y="82680"/>
                      <a:pt x="71622" y="118091"/>
                      <a:pt x="76200" y="133350"/>
                    </a:cubicBezTo>
                    <a:cubicBezTo>
                      <a:pt x="81970" y="152584"/>
                      <a:pt x="88900" y="171450"/>
                      <a:pt x="95250" y="190500"/>
                    </a:cubicBezTo>
                    <a:lnTo>
                      <a:pt x="104775" y="219075"/>
                    </a:lnTo>
                    <a:cubicBezTo>
                      <a:pt x="107950" y="228600"/>
                      <a:pt x="105946" y="242081"/>
                      <a:pt x="114300" y="247650"/>
                    </a:cubicBezTo>
                    <a:lnTo>
                      <a:pt x="142875" y="266700"/>
                    </a:lnTo>
                    <a:cubicBezTo>
                      <a:pt x="221857" y="246954"/>
                      <a:pt x="168814" y="272989"/>
                      <a:pt x="190500" y="142875"/>
                    </a:cubicBezTo>
                    <a:cubicBezTo>
                      <a:pt x="193801" y="123068"/>
                      <a:pt x="203200" y="104775"/>
                      <a:pt x="209550" y="85725"/>
                    </a:cubicBezTo>
                    <a:lnTo>
                      <a:pt x="228600" y="28575"/>
                    </a:lnTo>
                    <a:lnTo>
                      <a:pt x="238125" y="0"/>
                    </a:lnTo>
                    <a:cubicBezTo>
                      <a:pt x="293988" y="83794"/>
                      <a:pt x="248021" y="4268"/>
                      <a:pt x="266700" y="219075"/>
                    </a:cubicBezTo>
                    <a:cubicBezTo>
                      <a:pt x="267570" y="229077"/>
                      <a:pt x="269953" y="239810"/>
                      <a:pt x="276225" y="247650"/>
                    </a:cubicBezTo>
                    <a:cubicBezTo>
                      <a:pt x="283376" y="256589"/>
                      <a:pt x="295275" y="260350"/>
                      <a:pt x="304800" y="266700"/>
                    </a:cubicBezTo>
                    <a:cubicBezTo>
                      <a:pt x="311150" y="257175"/>
                      <a:pt x="319201" y="248586"/>
                      <a:pt x="323850" y="238125"/>
                    </a:cubicBezTo>
                    <a:cubicBezTo>
                      <a:pt x="332005" y="219775"/>
                      <a:pt x="336550" y="200025"/>
                      <a:pt x="342900" y="180975"/>
                    </a:cubicBezTo>
                    <a:lnTo>
                      <a:pt x="352425" y="152400"/>
                    </a:lnTo>
                    <a:lnTo>
                      <a:pt x="361950" y="123825"/>
                    </a:lnTo>
                    <a:cubicBezTo>
                      <a:pt x="365125" y="114300"/>
                      <a:pt x="369040" y="104990"/>
                      <a:pt x="371475" y="95250"/>
                    </a:cubicBezTo>
                    <a:cubicBezTo>
                      <a:pt x="383776" y="46044"/>
                      <a:pt x="373738" y="68042"/>
                      <a:pt x="400050" y="28575"/>
                    </a:cubicBezTo>
                    <a:cubicBezTo>
                      <a:pt x="406400" y="38100"/>
                      <a:pt x="417736" y="45784"/>
                      <a:pt x="419100" y="57150"/>
                    </a:cubicBezTo>
                    <a:cubicBezTo>
                      <a:pt x="427431" y="126574"/>
                      <a:pt x="406514" y="200366"/>
                      <a:pt x="428625" y="266700"/>
                    </a:cubicBezTo>
                    <a:cubicBezTo>
                      <a:pt x="434732" y="285022"/>
                      <a:pt x="466725" y="260350"/>
                      <a:pt x="485775" y="257175"/>
                    </a:cubicBezTo>
                    <a:cubicBezTo>
                      <a:pt x="492125" y="247650"/>
                      <a:pt x="500316" y="239122"/>
                      <a:pt x="504825" y="228600"/>
                    </a:cubicBezTo>
                    <a:cubicBezTo>
                      <a:pt x="509206" y="218378"/>
                      <a:pt x="523000" y="149437"/>
                      <a:pt x="523875" y="142875"/>
                    </a:cubicBezTo>
                    <a:cubicBezTo>
                      <a:pt x="538070" y="36411"/>
                      <a:pt x="501974" y="58100"/>
                      <a:pt x="561975" y="38100"/>
                    </a:cubicBezTo>
                    <a:cubicBezTo>
                      <a:pt x="568325" y="57150"/>
                      <a:pt x="582693" y="75239"/>
                      <a:pt x="581025" y="95250"/>
                    </a:cubicBezTo>
                    <a:cubicBezTo>
                      <a:pt x="570666" y="219556"/>
                      <a:pt x="583590" y="173280"/>
                      <a:pt x="561975" y="238125"/>
                    </a:cubicBezTo>
                    <a:cubicBezTo>
                      <a:pt x="566613" y="261317"/>
                      <a:pt x="560393" y="301889"/>
                      <a:pt x="600075" y="295275"/>
                    </a:cubicBezTo>
                    <a:cubicBezTo>
                      <a:pt x="611367" y="293393"/>
                      <a:pt x="619125" y="282575"/>
                      <a:pt x="628650" y="276225"/>
                    </a:cubicBezTo>
                    <a:cubicBezTo>
                      <a:pt x="631825" y="260350"/>
                      <a:pt x="634248" y="244306"/>
                      <a:pt x="638175" y="228600"/>
                    </a:cubicBezTo>
                    <a:cubicBezTo>
                      <a:pt x="640610" y="218860"/>
                      <a:pt x="645904" y="209903"/>
                      <a:pt x="647700" y="200025"/>
                    </a:cubicBezTo>
                    <a:cubicBezTo>
                      <a:pt x="652279" y="174840"/>
                      <a:pt x="653333" y="149125"/>
                      <a:pt x="657225" y="123825"/>
                    </a:cubicBezTo>
                    <a:cubicBezTo>
                      <a:pt x="659687" y="107824"/>
                      <a:pt x="657770" y="89670"/>
                      <a:pt x="666750" y="76200"/>
                    </a:cubicBezTo>
                    <a:cubicBezTo>
                      <a:pt x="672319" y="67846"/>
                      <a:pt x="685800" y="69850"/>
                      <a:pt x="695325" y="66675"/>
                    </a:cubicBezTo>
                    <a:cubicBezTo>
                      <a:pt x="708025" y="85725"/>
                      <a:pt x="731669" y="100997"/>
                      <a:pt x="733425" y="123825"/>
                    </a:cubicBezTo>
                    <a:cubicBezTo>
                      <a:pt x="743828" y="259064"/>
                      <a:pt x="719987" y="213206"/>
                      <a:pt x="762000" y="276225"/>
                    </a:cubicBezTo>
                    <a:cubicBezTo>
                      <a:pt x="774700" y="273050"/>
                      <a:pt x="791581" y="276639"/>
                      <a:pt x="800100" y="266700"/>
                    </a:cubicBezTo>
                    <a:cubicBezTo>
                      <a:pt x="813168" y="251454"/>
                      <a:pt x="819150" y="209550"/>
                      <a:pt x="819150" y="209550"/>
                    </a:cubicBezTo>
                    <a:cubicBezTo>
                      <a:pt x="822325" y="180975"/>
                      <a:pt x="823948" y="152185"/>
                      <a:pt x="828675" y="123825"/>
                    </a:cubicBezTo>
                    <a:cubicBezTo>
                      <a:pt x="830326" y="113921"/>
                      <a:pt x="831928" y="103090"/>
                      <a:pt x="838200" y="95250"/>
                    </a:cubicBezTo>
                    <a:cubicBezTo>
                      <a:pt x="845351" y="86311"/>
                      <a:pt x="857250" y="82550"/>
                      <a:pt x="866775" y="76200"/>
                    </a:cubicBezTo>
                    <a:lnTo>
                      <a:pt x="885825" y="133350"/>
                    </a:lnTo>
                    <a:lnTo>
                      <a:pt x="895350" y="161925"/>
                    </a:lnTo>
                    <a:cubicBezTo>
                      <a:pt x="898525" y="190500"/>
                      <a:pt x="887624" y="224649"/>
                      <a:pt x="904875" y="247650"/>
                    </a:cubicBezTo>
                    <a:cubicBezTo>
                      <a:pt x="914589" y="260602"/>
                      <a:pt x="940063" y="248489"/>
                      <a:pt x="952500" y="238125"/>
                    </a:cubicBezTo>
                    <a:cubicBezTo>
                      <a:pt x="962557" y="229744"/>
                      <a:pt x="959282" y="212825"/>
                      <a:pt x="962025" y="200025"/>
                    </a:cubicBezTo>
                    <a:cubicBezTo>
                      <a:pt x="985562" y="90187"/>
                      <a:pt x="962322" y="132905"/>
                      <a:pt x="1000125" y="76200"/>
                    </a:cubicBezTo>
                    <a:cubicBezTo>
                      <a:pt x="1009650" y="82550"/>
                      <a:pt x="1022633" y="85542"/>
                      <a:pt x="1028700" y="95250"/>
                    </a:cubicBezTo>
                    <a:cubicBezTo>
                      <a:pt x="1039343" y="112278"/>
                      <a:pt x="1047750" y="152400"/>
                      <a:pt x="1047750" y="152400"/>
                    </a:cubicBezTo>
                    <a:cubicBezTo>
                      <a:pt x="1050925" y="180975"/>
                      <a:pt x="1042037" y="213744"/>
                      <a:pt x="1057275" y="238125"/>
                    </a:cubicBezTo>
                    <a:cubicBezTo>
                      <a:pt x="1064213" y="249226"/>
                      <a:pt x="1084483" y="235862"/>
                      <a:pt x="1095375" y="228600"/>
                    </a:cubicBezTo>
                    <a:cubicBezTo>
                      <a:pt x="1129787" y="205659"/>
                      <a:pt x="1102216" y="198617"/>
                      <a:pt x="1123950" y="171450"/>
                    </a:cubicBezTo>
                    <a:cubicBezTo>
                      <a:pt x="1131101" y="162511"/>
                      <a:pt x="1143000" y="158750"/>
                      <a:pt x="1152525" y="152400"/>
                    </a:cubicBezTo>
                    <a:cubicBezTo>
                      <a:pt x="1175195" y="84390"/>
                      <a:pt x="1154867" y="106389"/>
                      <a:pt x="1200150" y="76200"/>
                    </a:cubicBezTo>
                    <a:cubicBezTo>
                      <a:pt x="1213941" y="117572"/>
                      <a:pt x="1217431" y="113845"/>
                      <a:pt x="1200150" y="171450"/>
                    </a:cubicBezTo>
                    <a:cubicBezTo>
                      <a:pt x="1196861" y="182415"/>
                      <a:pt x="1185749" y="189564"/>
                      <a:pt x="1181100" y="200025"/>
                    </a:cubicBezTo>
                    <a:cubicBezTo>
                      <a:pt x="1172945" y="218375"/>
                      <a:pt x="1168400" y="238125"/>
                      <a:pt x="1162050" y="257175"/>
                    </a:cubicBezTo>
                    <a:cubicBezTo>
                      <a:pt x="1155775" y="275999"/>
                      <a:pt x="1150261" y="300896"/>
                      <a:pt x="1133475" y="314325"/>
                    </a:cubicBezTo>
                    <a:cubicBezTo>
                      <a:pt x="1125635" y="320597"/>
                      <a:pt x="1113880" y="319360"/>
                      <a:pt x="1104900" y="323850"/>
                    </a:cubicBezTo>
                    <a:cubicBezTo>
                      <a:pt x="1094661" y="328970"/>
                      <a:pt x="1086786" y="338251"/>
                      <a:pt x="1076325" y="342900"/>
                    </a:cubicBezTo>
                    <a:cubicBezTo>
                      <a:pt x="1057975" y="351055"/>
                      <a:pt x="1038225" y="355600"/>
                      <a:pt x="1019175" y="361950"/>
                    </a:cubicBezTo>
                    <a:cubicBezTo>
                      <a:pt x="1009650" y="365125"/>
                      <a:pt x="998954" y="365906"/>
                      <a:pt x="990600" y="371475"/>
                    </a:cubicBezTo>
                    <a:cubicBezTo>
                      <a:pt x="945265" y="401698"/>
                      <a:pt x="979841" y="383275"/>
                      <a:pt x="923925" y="400050"/>
                    </a:cubicBezTo>
                    <a:cubicBezTo>
                      <a:pt x="904691" y="405820"/>
                      <a:pt x="885825" y="412750"/>
                      <a:pt x="866775" y="419100"/>
                    </a:cubicBezTo>
                    <a:cubicBezTo>
                      <a:pt x="857250" y="422275"/>
                      <a:pt x="848163" y="427380"/>
                      <a:pt x="838200" y="428625"/>
                    </a:cubicBezTo>
                    <a:lnTo>
                      <a:pt x="762000" y="438150"/>
                    </a:lnTo>
                    <a:cubicBezTo>
                      <a:pt x="742950" y="450850"/>
                      <a:pt x="717550" y="457200"/>
                      <a:pt x="704850" y="476250"/>
                    </a:cubicBezTo>
                    <a:cubicBezTo>
                      <a:pt x="660400" y="542925"/>
                      <a:pt x="685800" y="520700"/>
                      <a:pt x="638175" y="552450"/>
                    </a:cubicBezTo>
                    <a:cubicBezTo>
                      <a:pt x="635000" y="561975"/>
                      <a:pt x="635750" y="573925"/>
                      <a:pt x="628650" y="581025"/>
                    </a:cubicBezTo>
                    <a:cubicBezTo>
                      <a:pt x="621550" y="588125"/>
                      <a:pt x="610074" y="589641"/>
                      <a:pt x="600075" y="590550"/>
                    </a:cubicBezTo>
                    <a:cubicBezTo>
                      <a:pt x="574779" y="592850"/>
                      <a:pt x="531812" y="617537"/>
                      <a:pt x="514350" y="600075"/>
                    </a:cubicBezTo>
                    <a:close/>
                  </a:path>
                </a:pathLst>
              </a:cu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prstClr val="black"/>
                  </a:solidFill>
                  <a:latin typeface="Times" pitchFamily="-1" charset="0"/>
                </a:endParaRPr>
              </a:p>
            </p:txBody>
          </p:sp>
          <p:sp>
            <p:nvSpPr>
              <p:cNvPr id="88" name="Freeform 30">
                <a:extLst>
                  <a:ext uri="{FF2B5EF4-FFF2-40B4-BE49-F238E27FC236}">
                    <a16:creationId xmlns:a16="http://schemas.microsoft.com/office/drawing/2014/main" id="{CF078B2E-59B8-47BB-972C-86A85C47F129}"/>
                  </a:ext>
                </a:extLst>
              </p:cNvPr>
              <p:cNvSpPr/>
              <p:nvPr/>
            </p:nvSpPr>
            <p:spPr bwMode="auto">
              <a:xfrm>
                <a:off x="3954075" y="5489198"/>
                <a:ext cx="944327" cy="406605"/>
              </a:xfrm>
              <a:custGeom>
                <a:avLst/>
                <a:gdLst>
                  <a:gd name="connsiteX0" fmla="*/ 531050 w 1174487"/>
                  <a:gd name="connsiteY0" fmla="*/ 628650 h 667416"/>
                  <a:gd name="connsiteX1" fmla="*/ 502475 w 1174487"/>
                  <a:gd name="connsiteY1" fmla="*/ 542925 h 667416"/>
                  <a:gd name="connsiteX2" fmla="*/ 473900 w 1174487"/>
                  <a:gd name="connsiteY2" fmla="*/ 523875 h 667416"/>
                  <a:gd name="connsiteX3" fmla="*/ 454850 w 1174487"/>
                  <a:gd name="connsiteY3" fmla="*/ 495300 h 667416"/>
                  <a:gd name="connsiteX4" fmla="*/ 407225 w 1174487"/>
                  <a:gd name="connsiteY4" fmla="*/ 485775 h 667416"/>
                  <a:gd name="connsiteX5" fmla="*/ 378650 w 1174487"/>
                  <a:gd name="connsiteY5" fmla="*/ 476250 h 667416"/>
                  <a:gd name="connsiteX6" fmla="*/ 340550 w 1174487"/>
                  <a:gd name="connsiteY6" fmla="*/ 466725 h 667416"/>
                  <a:gd name="connsiteX7" fmla="*/ 273875 w 1174487"/>
                  <a:gd name="connsiteY7" fmla="*/ 447675 h 667416"/>
                  <a:gd name="connsiteX8" fmla="*/ 197675 w 1174487"/>
                  <a:gd name="connsiteY8" fmla="*/ 438150 h 667416"/>
                  <a:gd name="connsiteX9" fmla="*/ 131000 w 1174487"/>
                  <a:gd name="connsiteY9" fmla="*/ 428625 h 667416"/>
                  <a:gd name="connsiteX10" fmla="*/ 45275 w 1174487"/>
                  <a:gd name="connsiteY10" fmla="*/ 390525 h 667416"/>
                  <a:gd name="connsiteX11" fmla="*/ 16700 w 1174487"/>
                  <a:gd name="connsiteY11" fmla="*/ 361950 h 667416"/>
                  <a:gd name="connsiteX12" fmla="*/ 16700 w 1174487"/>
                  <a:gd name="connsiteY12" fmla="*/ 209550 h 667416"/>
                  <a:gd name="connsiteX13" fmla="*/ 45275 w 1174487"/>
                  <a:gd name="connsiteY13" fmla="*/ 200025 h 667416"/>
                  <a:gd name="connsiteX14" fmla="*/ 54800 w 1174487"/>
                  <a:gd name="connsiteY14" fmla="*/ 238125 h 667416"/>
                  <a:gd name="connsiteX15" fmla="*/ 64325 w 1174487"/>
                  <a:gd name="connsiteY15" fmla="*/ 323850 h 667416"/>
                  <a:gd name="connsiteX16" fmla="*/ 102425 w 1174487"/>
                  <a:gd name="connsiteY16" fmla="*/ 314325 h 667416"/>
                  <a:gd name="connsiteX17" fmla="*/ 131000 w 1174487"/>
                  <a:gd name="connsiteY17" fmla="*/ 228600 h 667416"/>
                  <a:gd name="connsiteX18" fmla="*/ 140525 w 1174487"/>
                  <a:gd name="connsiteY18" fmla="*/ 200025 h 667416"/>
                  <a:gd name="connsiteX19" fmla="*/ 159575 w 1174487"/>
                  <a:gd name="connsiteY19" fmla="*/ 228600 h 667416"/>
                  <a:gd name="connsiteX20" fmla="*/ 169100 w 1174487"/>
                  <a:gd name="connsiteY20" fmla="*/ 276225 h 667416"/>
                  <a:gd name="connsiteX21" fmla="*/ 178625 w 1174487"/>
                  <a:gd name="connsiteY21" fmla="*/ 314325 h 667416"/>
                  <a:gd name="connsiteX22" fmla="*/ 216725 w 1174487"/>
                  <a:gd name="connsiteY22" fmla="*/ 304800 h 667416"/>
                  <a:gd name="connsiteX23" fmla="*/ 226250 w 1174487"/>
                  <a:gd name="connsiteY23" fmla="*/ 276225 h 667416"/>
                  <a:gd name="connsiteX24" fmla="*/ 235775 w 1174487"/>
                  <a:gd name="connsiteY24" fmla="*/ 238125 h 667416"/>
                  <a:gd name="connsiteX25" fmla="*/ 264350 w 1174487"/>
                  <a:gd name="connsiteY25" fmla="*/ 219075 h 667416"/>
                  <a:gd name="connsiteX26" fmla="*/ 283400 w 1174487"/>
                  <a:gd name="connsiteY26" fmla="*/ 276225 h 667416"/>
                  <a:gd name="connsiteX27" fmla="*/ 292925 w 1174487"/>
                  <a:gd name="connsiteY27" fmla="*/ 304800 h 667416"/>
                  <a:gd name="connsiteX28" fmla="*/ 321500 w 1174487"/>
                  <a:gd name="connsiteY28" fmla="*/ 314325 h 667416"/>
                  <a:gd name="connsiteX29" fmla="*/ 350075 w 1174487"/>
                  <a:gd name="connsiteY29" fmla="*/ 219075 h 667416"/>
                  <a:gd name="connsiteX30" fmla="*/ 359600 w 1174487"/>
                  <a:gd name="connsiteY30" fmla="*/ 247650 h 667416"/>
                  <a:gd name="connsiteX31" fmla="*/ 388175 w 1174487"/>
                  <a:gd name="connsiteY31" fmla="*/ 342900 h 667416"/>
                  <a:gd name="connsiteX32" fmla="*/ 445325 w 1174487"/>
                  <a:gd name="connsiteY32" fmla="*/ 361950 h 667416"/>
                  <a:gd name="connsiteX33" fmla="*/ 445325 w 1174487"/>
                  <a:gd name="connsiteY33" fmla="*/ 200025 h 667416"/>
                  <a:gd name="connsiteX34" fmla="*/ 416750 w 1174487"/>
                  <a:gd name="connsiteY34" fmla="*/ 180975 h 667416"/>
                  <a:gd name="connsiteX35" fmla="*/ 340550 w 1174487"/>
                  <a:gd name="connsiteY35" fmla="*/ 133350 h 667416"/>
                  <a:gd name="connsiteX36" fmla="*/ 311975 w 1174487"/>
                  <a:gd name="connsiteY36" fmla="*/ 123825 h 667416"/>
                  <a:gd name="connsiteX37" fmla="*/ 292925 w 1174487"/>
                  <a:gd name="connsiteY37" fmla="*/ 9525 h 667416"/>
                  <a:gd name="connsiteX38" fmla="*/ 321500 w 1174487"/>
                  <a:gd name="connsiteY38" fmla="*/ 0 h 667416"/>
                  <a:gd name="connsiteX39" fmla="*/ 359600 w 1174487"/>
                  <a:gd name="connsiteY39" fmla="*/ 9525 h 667416"/>
                  <a:gd name="connsiteX40" fmla="*/ 369125 w 1174487"/>
                  <a:gd name="connsiteY40" fmla="*/ 38100 h 667416"/>
                  <a:gd name="connsiteX41" fmla="*/ 397700 w 1174487"/>
                  <a:gd name="connsiteY41" fmla="*/ 95250 h 667416"/>
                  <a:gd name="connsiteX42" fmla="*/ 445325 w 1174487"/>
                  <a:gd name="connsiteY42" fmla="*/ 85725 h 667416"/>
                  <a:gd name="connsiteX43" fmla="*/ 464375 w 1174487"/>
                  <a:gd name="connsiteY43" fmla="*/ 28575 h 667416"/>
                  <a:gd name="connsiteX44" fmla="*/ 512000 w 1174487"/>
                  <a:gd name="connsiteY44" fmla="*/ 38100 h 667416"/>
                  <a:gd name="connsiteX45" fmla="*/ 521525 w 1174487"/>
                  <a:gd name="connsiteY45" fmla="*/ 66675 h 667416"/>
                  <a:gd name="connsiteX46" fmla="*/ 531050 w 1174487"/>
                  <a:gd name="connsiteY46" fmla="*/ 104775 h 667416"/>
                  <a:gd name="connsiteX47" fmla="*/ 569150 w 1174487"/>
                  <a:gd name="connsiteY47" fmla="*/ 95250 h 667416"/>
                  <a:gd name="connsiteX48" fmla="*/ 578675 w 1174487"/>
                  <a:gd name="connsiteY48" fmla="*/ 47625 h 667416"/>
                  <a:gd name="connsiteX49" fmla="*/ 607250 w 1174487"/>
                  <a:gd name="connsiteY49" fmla="*/ 28575 h 667416"/>
                  <a:gd name="connsiteX50" fmla="*/ 626300 w 1174487"/>
                  <a:gd name="connsiteY50" fmla="*/ 57150 h 667416"/>
                  <a:gd name="connsiteX51" fmla="*/ 635825 w 1174487"/>
                  <a:gd name="connsiteY51" fmla="*/ 114300 h 667416"/>
                  <a:gd name="connsiteX52" fmla="*/ 673925 w 1174487"/>
                  <a:gd name="connsiteY52" fmla="*/ 104775 h 667416"/>
                  <a:gd name="connsiteX53" fmla="*/ 712025 w 1174487"/>
                  <a:gd name="connsiteY53" fmla="*/ 47625 h 667416"/>
                  <a:gd name="connsiteX54" fmla="*/ 731075 w 1174487"/>
                  <a:gd name="connsiteY54" fmla="*/ 76200 h 667416"/>
                  <a:gd name="connsiteX55" fmla="*/ 740600 w 1174487"/>
                  <a:gd name="connsiteY55" fmla="*/ 123825 h 667416"/>
                  <a:gd name="connsiteX56" fmla="*/ 769175 w 1174487"/>
                  <a:gd name="connsiteY56" fmla="*/ 114300 h 667416"/>
                  <a:gd name="connsiteX57" fmla="*/ 788225 w 1174487"/>
                  <a:gd name="connsiteY57" fmla="*/ 47625 h 667416"/>
                  <a:gd name="connsiteX58" fmla="*/ 845375 w 1174487"/>
                  <a:gd name="connsiteY58" fmla="*/ 66675 h 667416"/>
                  <a:gd name="connsiteX59" fmla="*/ 854900 w 1174487"/>
                  <a:gd name="connsiteY59" fmla="*/ 95250 h 667416"/>
                  <a:gd name="connsiteX60" fmla="*/ 873950 w 1174487"/>
                  <a:gd name="connsiteY60" fmla="*/ 123825 h 667416"/>
                  <a:gd name="connsiteX61" fmla="*/ 902525 w 1174487"/>
                  <a:gd name="connsiteY61" fmla="*/ 66675 h 667416"/>
                  <a:gd name="connsiteX62" fmla="*/ 912050 w 1174487"/>
                  <a:gd name="connsiteY62" fmla="*/ 38100 h 667416"/>
                  <a:gd name="connsiteX63" fmla="*/ 940625 w 1174487"/>
                  <a:gd name="connsiteY63" fmla="*/ 28575 h 667416"/>
                  <a:gd name="connsiteX64" fmla="*/ 931100 w 1174487"/>
                  <a:gd name="connsiteY64" fmla="*/ 76200 h 667416"/>
                  <a:gd name="connsiteX65" fmla="*/ 921575 w 1174487"/>
                  <a:gd name="connsiteY65" fmla="*/ 104775 h 667416"/>
                  <a:gd name="connsiteX66" fmla="*/ 864425 w 1174487"/>
                  <a:gd name="connsiteY66" fmla="*/ 123825 h 667416"/>
                  <a:gd name="connsiteX67" fmla="*/ 816800 w 1174487"/>
                  <a:gd name="connsiteY67" fmla="*/ 161925 h 667416"/>
                  <a:gd name="connsiteX68" fmla="*/ 759650 w 1174487"/>
                  <a:gd name="connsiteY68" fmla="*/ 180975 h 667416"/>
                  <a:gd name="connsiteX69" fmla="*/ 721550 w 1174487"/>
                  <a:gd name="connsiteY69" fmla="*/ 209550 h 667416"/>
                  <a:gd name="connsiteX70" fmla="*/ 692975 w 1174487"/>
                  <a:gd name="connsiteY70" fmla="*/ 219075 h 667416"/>
                  <a:gd name="connsiteX71" fmla="*/ 664400 w 1174487"/>
                  <a:gd name="connsiteY71" fmla="*/ 238125 h 667416"/>
                  <a:gd name="connsiteX72" fmla="*/ 645350 w 1174487"/>
                  <a:gd name="connsiteY72" fmla="*/ 266700 h 667416"/>
                  <a:gd name="connsiteX73" fmla="*/ 635825 w 1174487"/>
                  <a:gd name="connsiteY73" fmla="*/ 295275 h 667416"/>
                  <a:gd name="connsiteX74" fmla="*/ 607250 w 1174487"/>
                  <a:gd name="connsiteY74" fmla="*/ 314325 h 667416"/>
                  <a:gd name="connsiteX75" fmla="*/ 597725 w 1174487"/>
                  <a:gd name="connsiteY75" fmla="*/ 342900 h 667416"/>
                  <a:gd name="connsiteX76" fmla="*/ 626300 w 1174487"/>
                  <a:gd name="connsiteY76" fmla="*/ 352425 h 667416"/>
                  <a:gd name="connsiteX77" fmla="*/ 702500 w 1174487"/>
                  <a:gd name="connsiteY77" fmla="*/ 361950 h 667416"/>
                  <a:gd name="connsiteX78" fmla="*/ 750125 w 1174487"/>
                  <a:gd name="connsiteY78" fmla="*/ 352425 h 667416"/>
                  <a:gd name="connsiteX79" fmla="*/ 769175 w 1174487"/>
                  <a:gd name="connsiteY79" fmla="*/ 295275 h 667416"/>
                  <a:gd name="connsiteX80" fmla="*/ 778700 w 1174487"/>
                  <a:gd name="connsiteY80" fmla="*/ 266700 h 667416"/>
                  <a:gd name="connsiteX81" fmla="*/ 807275 w 1174487"/>
                  <a:gd name="connsiteY81" fmla="*/ 257175 h 667416"/>
                  <a:gd name="connsiteX82" fmla="*/ 826325 w 1174487"/>
                  <a:gd name="connsiteY82" fmla="*/ 285750 h 667416"/>
                  <a:gd name="connsiteX83" fmla="*/ 835850 w 1174487"/>
                  <a:gd name="connsiteY83" fmla="*/ 342900 h 667416"/>
                  <a:gd name="connsiteX84" fmla="*/ 883475 w 1174487"/>
                  <a:gd name="connsiteY84" fmla="*/ 333375 h 667416"/>
                  <a:gd name="connsiteX85" fmla="*/ 902525 w 1174487"/>
                  <a:gd name="connsiteY85" fmla="*/ 304800 h 667416"/>
                  <a:gd name="connsiteX86" fmla="*/ 912050 w 1174487"/>
                  <a:gd name="connsiteY86" fmla="*/ 247650 h 667416"/>
                  <a:gd name="connsiteX87" fmla="*/ 931100 w 1174487"/>
                  <a:gd name="connsiteY87" fmla="*/ 276225 h 667416"/>
                  <a:gd name="connsiteX88" fmla="*/ 950150 w 1174487"/>
                  <a:gd name="connsiteY88" fmla="*/ 352425 h 667416"/>
                  <a:gd name="connsiteX89" fmla="*/ 978725 w 1174487"/>
                  <a:gd name="connsiteY89" fmla="*/ 342900 h 667416"/>
                  <a:gd name="connsiteX90" fmla="*/ 1007300 w 1174487"/>
                  <a:gd name="connsiteY90" fmla="*/ 247650 h 667416"/>
                  <a:gd name="connsiteX91" fmla="*/ 1045400 w 1174487"/>
                  <a:gd name="connsiteY91" fmla="*/ 238125 h 667416"/>
                  <a:gd name="connsiteX92" fmla="*/ 1054925 w 1174487"/>
                  <a:gd name="connsiteY92" fmla="*/ 266700 h 667416"/>
                  <a:gd name="connsiteX93" fmla="*/ 1064450 w 1174487"/>
                  <a:gd name="connsiteY93" fmla="*/ 333375 h 667416"/>
                  <a:gd name="connsiteX94" fmla="*/ 1083500 w 1174487"/>
                  <a:gd name="connsiteY94" fmla="*/ 304800 h 667416"/>
                  <a:gd name="connsiteX95" fmla="*/ 1121600 w 1174487"/>
                  <a:gd name="connsiteY95" fmla="*/ 257175 h 667416"/>
                  <a:gd name="connsiteX96" fmla="*/ 1169225 w 1174487"/>
                  <a:gd name="connsiteY96" fmla="*/ 266700 h 667416"/>
                  <a:gd name="connsiteX97" fmla="*/ 1131125 w 1174487"/>
                  <a:gd name="connsiteY97" fmla="*/ 371475 h 667416"/>
                  <a:gd name="connsiteX98" fmla="*/ 1045400 w 1174487"/>
                  <a:gd name="connsiteY98" fmla="*/ 400050 h 667416"/>
                  <a:gd name="connsiteX99" fmla="*/ 1016825 w 1174487"/>
                  <a:gd name="connsiteY99" fmla="*/ 409575 h 667416"/>
                  <a:gd name="connsiteX100" fmla="*/ 931100 w 1174487"/>
                  <a:gd name="connsiteY100" fmla="*/ 447675 h 667416"/>
                  <a:gd name="connsiteX101" fmla="*/ 902525 w 1174487"/>
                  <a:gd name="connsiteY101" fmla="*/ 457200 h 667416"/>
                  <a:gd name="connsiteX102" fmla="*/ 873950 w 1174487"/>
                  <a:gd name="connsiteY102" fmla="*/ 466725 h 667416"/>
                  <a:gd name="connsiteX103" fmla="*/ 788225 w 1174487"/>
                  <a:gd name="connsiteY103" fmla="*/ 514350 h 667416"/>
                  <a:gd name="connsiteX104" fmla="*/ 769175 w 1174487"/>
                  <a:gd name="connsiteY104" fmla="*/ 542925 h 667416"/>
                  <a:gd name="connsiteX105" fmla="*/ 712025 w 1174487"/>
                  <a:gd name="connsiteY105" fmla="*/ 561975 h 667416"/>
                  <a:gd name="connsiteX106" fmla="*/ 692975 w 1174487"/>
                  <a:gd name="connsiteY106" fmla="*/ 619125 h 667416"/>
                  <a:gd name="connsiteX107" fmla="*/ 654875 w 1174487"/>
                  <a:gd name="connsiteY107" fmla="*/ 666750 h 667416"/>
                  <a:gd name="connsiteX108" fmla="*/ 531050 w 1174487"/>
                  <a:gd name="connsiteY108" fmla="*/ 628650 h 66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174487" h="667416">
                    <a:moveTo>
                      <a:pt x="531050" y="628650"/>
                    </a:moveTo>
                    <a:cubicBezTo>
                      <a:pt x="505650" y="608012"/>
                      <a:pt x="529262" y="569712"/>
                      <a:pt x="502475" y="542925"/>
                    </a:cubicBezTo>
                    <a:cubicBezTo>
                      <a:pt x="494380" y="534830"/>
                      <a:pt x="483425" y="530225"/>
                      <a:pt x="473900" y="523875"/>
                    </a:cubicBezTo>
                    <a:cubicBezTo>
                      <a:pt x="467550" y="514350"/>
                      <a:pt x="464789" y="500980"/>
                      <a:pt x="454850" y="495300"/>
                    </a:cubicBezTo>
                    <a:cubicBezTo>
                      <a:pt x="440794" y="487268"/>
                      <a:pt x="422931" y="489702"/>
                      <a:pt x="407225" y="485775"/>
                    </a:cubicBezTo>
                    <a:cubicBezTo>
                      <a:pt x="397485" y="483340"/>
                      <a:pt x="388304" y="479008"/>
                      <a:pt x="378650" y="476250"/>
                    </a:cubicBezTo>
                    <a:cubicBezTo>
                      <a:pt x="366063" y="472654"/>
                      <a:pt x="353137" y="470321"/>
                      <a:pt x="340550" y="466725"/>
                    </a:cubicBezTo>
                    <a:cubicBezTo>
                      <a:pt x="308843" y="457666"/>
                      <a:pt x="309607" y="453630"/>
                      <a:pt x="273875" y="447675"/>
                    </a:cubicBezTo>
                    <a:cubicBezTo>
                      <a:pt x="248626" y="443467"/>
                      <a:pt x="223048" y="441533"/>
                      <a:pt x="197675" y="438150"/>
                    </a:cubicBezTo>
                    <a:lnTo>
                      <a:pt x="131000" y="428625"/>
                    </a:lnTo>
                    <a:cubicBezTo>
                      <a:pt x="89467" y="414781"/>
                      <a:pt x="75464" y="415682"/>
                      <a:pt x="45275" y="390525"/>
                    </a:cubicBezTo>
                    <a:cubicBezTo>
                      <a:pt x="34927" y="381901"/>
                      <a:pt x="26225" y="371475"/>
                      <a:pt x="16700" y="361950"/>
                    </a:cubicBezTo>
                    <a:cubicBezTo>
                      <a:pt x="-2267" y="305050"/>
                      <a:pt x="-8642" y="298246"/>
                      <a:pt x="16700" y="209550"/>
                    </a:cubicBezTo>
                    <a:cubicBezTo>
                      <a:pt x="19458" y="199896"/>
                      <a:pt x="35750" y="203200"/>
                      <a:pt x="45275" y="200025"/>
                    </a:cubicBezTo>
                    <a:cubicBezTo>
                      <a:pt x="48450" y="212725"/>
                      <a:pt x="52809" y="225186"/>
                      <a:pt x="54800" y="238125"/>
                    </a:cubicBezTo>
                    <a:cubicBezTo>
                      <a:pt x="59172" y="266542"/>
                      <a:pt x="49087" y="299469"/>
                      <a:pt x="64325" y="323850"/>
                    </a:cubicBezTo>
                    <a:cubicBezTo>
                      <a:pt x="71263" y="334951"/>
                      <a:pt x="89725" y="317500"/>
                      <a:pt x="102425" y="314325"/>
                    </a:cubicBezTo>
                    <a:lnTo>
                      <a:pt x="131000" y="228600"/>
                    </a:lnTo>
                    <a:lnTo>
                      <a:pt x="140525" y="200025"/>
                    </a:lnTo>
                    <a:cubicBezTo>
                      <a:pt x="146875" y="209550"/>
                      <a:pt x="155555" y="217881"/>
                      <a:pt x="159575" y="228600"/>
                    </a:cubicBezTo>
                    <a:cubicBezTo>
                      <a:pt x="165259" y="243759"/>
                      <a:pt x="165588" y="260421"/>
                      <a:pt x="169100" y="276225"/>
                    </a:cubicBezTo>
                    <a:cubicBezTo>
                      <a:pt x="171940" y="289004"/>
                      <a:pt x="175450" y="301625"/>
                      <a:pt x="178625" y="314325"/>
                    </a:cubicBezTo>
                    <a:cubicBezTo>
                      <a:pt x="191325" y="311150"/>
                      <a:pt x="206503" y="312978"/>
                      <a:pt x="216725" y="304800"/>
                    </a:cubicBezTo>
                    <a:cubicBezTo>
                      <a:pt x="224565" y="298528"/>
                      <a:pt x="223492" y="285879"/>
                      <a:pt x="226250" y="276225"/>
                    </a:cubicBezTo>
                    <a:cubicBezTo>
                      <a:pt x="229846" y="263638"/>
                      <a:pt x="228513" y="249017"/>
                      <a:pt x="235775" y="238125"/>
                    </a:cubicBezTo>
                    <a:cubicBezTo>
                      <a:pt x="242125" y="228600"/>
                      <a:pt x="254825" y="225425"/>
                      <a:pt x="264350" y="219075"/>
                    </a:cubicBezTo>
                    <a:lnTo>
                      <a:pt x="283400" y="276225"/>
                    </a:lnTo>
                    <a:cubicBezTo>
                      <a:pt x="286575" y="285750"/>
                      <a:pt x="283400" y="301625"/>
                      <a:pt x="292925" y="304800"/>
                    </a:cubicBezTo>
                    <a:lnTo>
                      <a:pt x="321500" y="314325"/>
                    </a:lnTo>
                    <a:cubicBezTo>
                      <a:pt x="344690" y="244756"/>
                      <a:pt x="335680" y="276656"/>
                      <a:pt x="350075" y="219075"/>
                    </a:cubicBezTo>
                    <a:cubicBezTo>
                      <a:pt x="353250" y="228600"/>
                      <a:pt x="357631" y="237805"/>
                      <a:pt x="359600" y="247650"/>
                    </a:cubicBezTo>
                    <a:cubicBezTo>
                      <a:pt x="363482" y="267058"/>
                      <a:pt x="360375" y="325525"/>
                      <a:pt x="388175" y="342900"/>
                    </a:cubicBezTo>
                    <a:cubicBezTo>
                      <a:pt x="405203" y="353543"/>
                      <a:pt x="445325" y="361950"/>
                      <a:pt x="445325" y="361950"/>
                    </a:cubicBezTo>
                    <a:cubicBezTo>
                      <a:pt x="465646" y="300986"/>
                      <a:pt x="470194" y="299503"/>
                      <a:pt x="445325" y="200025"/>
                    </a:cubicBezTo>
                    <a:cubicBezTo>
                      <a:pt x="442549" y="188919"/>
                      <a:pt x="426275" y="187325"/>
                      <a:pt x="416750" y="180975"/>
                    </a:cubicBezTo>
                    <a:cubicBezTo>
                      <a:pt x="386561" y="135692"/>
                      <a:pt x="408560" y="156020"/>
                      <a:pt x="340550" y="133350"/>
                    </a:cubicBezTo>
                    <a:lnTo>
                      <a:pt x="311975" y="123825"/>
                    </a:lnTo>
                    <a:cubicBezTo>
                      <a:pt x="272652" y="84502"/>
                      <a:pt x="261461" y="88186"/>
                      <a:pt x="292925" y="9525"/>
                    </a:cubicBezTo>
                    <a:cubicBezTo>
                      <a:pt x="296654" y="203"/>
                      <a:pt x="311975" y="3175"/>
                      <a:pt x="321500" y="0"/>
                    </a:cubicBezTo>
                    <a:cubicBezTo>
                      <a:pt x="334200" y="3175"/>
                      <a:pt x="349378" y="1347"/>
                      <a:pt x="359600" y="9525"/>
                    </a:cubicBezTo>
                    <a:cubicBezTo>
                      <a:pt x="367440" y="15797"/>
                      <a:pt x="364635" y="29120"/>
                      <a:pt x="369125" y="38100"/>
                    </a:cubicBezTo>
                    <a:cubicBezTo>
                      <a:pt x="406054" y="111958"/>
                      <a:pt x="373759" y="23426"/>
                      <a:pt x="397700" y="95250"/>
                    </a:cubicBezTo>
                    <a:cubicBezTo>
                      <a:pt x="413575" y="92075"/>
                      <a:pt x="433877" y="97173"/>
                      <a:pt x="445325" y="85725"/>
                    </a:cubicBezTo>
                    <a:cubicBezTo>
                      <a:pt x="459524" y="71526"/>
                      <a:pt x="464375" y="28575"/>
                      <a:pt x="464375" y="28575"/>
                    </a:cubicBezTo>
                    <a:cubicBezTo>
                      <a:pt x="480250" y="31750"/>
                      <a:pt x="498530" y="29120"/>
                      <a:pt x="512000" y="38100"/>
                    </a:cubicBezTo>
                    <a:cubicBezTo>
                      <a:pt x="520354" y="43669"/>
                      <a:pt x="518767" y="57021"/>
                      <a:pt x="521525" y="66675"/>
                    </a:cubicBezTo>
                    <a:cubicBezTo>
                      <a:pt x="525121" y="79262"/>
                      <a:pt x="527875" y="92075"/>
                      <a:pt x="531050" y="104775"/>
                    </a:cubicBezTo>
                    <a:cubicBezTo>
                      <a:pt x="543750" y="101600"/>
                      <a:pt x="560769" y="105307"/>
                      <a:pt x="569150" y="95250"/>
                    </a:cubicBezTo>
                    <a:cubicBezTo>
                      <a:pt x="579514" y="82813"/>
                      <a:pt x="570643" y="61681"/>
                      <a:pt x="578675" y="47625"/>
                    </a:cubicBezTo>
                    <a:cubicBezTo>
                      <a:pt x="584355" y="37686"/>
                      <a:pt x="597725" y="34925"/>
                      <a:pt x="607250" y="28575"/>
                    </a:cubicBezTo>
                    <a:cubicBezTo>
                      <a:pt x="613600" y="38100"/>
                      <a:pt x="622680" y="46290"/>
                      <a:pt x="626300" y="57150"/>
                    </a:cubicBezTo>
                    <a:cubicBezTo>
                      <a:pt x="632407" y="75472"/>
                      <a:pt x="622169" y="100644"/>
                      <a:pt x="635825" y="114300"/>
                    </a:cubicBezTo>
                    <a:cubicBezTo>
                      <a:pt x="645082" y="123557"/>
                      <a:pt x="661225" y="107950"/>
                      <a:pt x="673925" y="104775"/>
                    </a:cubicBezTo>
                    <a:cubicBezTo>
                      <a:pt x="676913" y="92821"/>
                      <a:pt x="680702" y="41360"/>
                      <a:pt x="712025" y="47625"/>
                    </a:cubicBezTo>
                    <a:cubicBezTo>
                      <a:pt x="723250" y="49870"/>
                      <a:pt x="724725" y="66675"/>
                      <a:pt x="731075" y="76200"/>
                    </a:cubicBezTo>
                    <a:cubicBezTo>
                      <a:pt x="734250" y="92075"/>
                      <a:pt x="729152" y="112377"/>
                      <a:pt x="740600" y="123825"/>
                    </a:cubicBezTo>
                    <a:cubicBezTo>
                      <a:pt x="747700" y="130925"/>
                      <a:pt x="762075" y="121400"/>
                      <a:pt x="769175" y="114300"/>
                    </a:cubicBezTo>
                    <a:cubicBezTo>
                      <a:pt x="773730" y="109745"/>
                      <a:pt x="788143" y="47955"/>
                      <a:pt x="788225" y="47625"/>
                    </a:cubicBezTo>
                    <a:cubicBezTo>
                      <a:pt x="807275" y="53975"/>
                      <a:pt x="829035" y="55003"/>
                      <a:pt x="845375" y="66675"/>
                    </a:cubicBezTo>
                    <a:cubicBezTo>
                      <a:pt x="853545" y="72511"/>
                      <a:pt x="850410" y="86270"/>
                      <a:pt x="854900" y="95250"/>
                    </a:cubicBezTo>
                    <a:cubicBezTo>
                      <a:pt x="860020" y="105489"/>
                      <a:pt x="867600" y="114300"/>
                      <a:pt x="873950" y="123825"/>
                    </a:cubicBezTo>
                    <a:cubicBezTo>
                      <a:pt x="897891" y="52001"/>
                      <a:pt x="865596" y="140533"/>
                      <a:pt x="902525" y="66675"/>
                    </a:cubicBezTo>
                    <a:cubicBezTo>
                      <a:pt x="907015" y="57695"/>
                      <a:pt x="904950" y="45200"/>
                      <a:pt x="912050" y="38100"/>
                    </a:cubicBezTo>
                    <a:cubicBezTo>
                      <a:pt x="919150" y="31000"/>
                      <a:pt x="931100" y="31750"/>
                      <a:pt x="940625" y="28575"/>
                    </a:cubicBezTo>
                    <a:cubicBezTo>
                      <a:pt x="937450" y="44450"/>
                      <a:pt x="935027" y="60494"/>
                      <a:pt x="931100" y="76200"/>
                    </a:cubicBezTo>
                    <a:cubicBezTo>
                      <a:pt x="928665" y="85940"/>
                      <a:pt x="929745" y="98939"/>
                      <a:pt x="921575" y="104775"/>
                    </a:cubicBezTo>
                    <a:cubicBezTo>
                      <a:pt x="905235" y="116447"/>
                      <a:pt x="864425" y="123825"/>
                      <a:pt x="864425" y="123825"/>
                    </a:cubicBezTo>
                    <a:cubicBezTo>
                      <a:pt x="850081" y="166858"/>
                      <a:pt x="865526" y="147307"/>
                      <a:pt x="816800" y="161925"/>
                    </a:cubicBezTo>
                    <a:cubicBezTo>
                      <a:pt x="797566" y="167695"/>
                      <a:pt x="759650" y="180975"/>
                      <a:pt x="759650" y="180975"/>
                    </a:cubicBezTo>
                    <a:cubicBezTo>
                      <a:pt x="746950" y="190500"/>
                      <a:pt x="735333" y="201674"/>
                      <a:pt x="721550" y="209550"/>
                    </a:cubicBezTo>
                    <a:cubicBezTo>
                      <a:pt x="712833" y="214531"/>
                      <a:pt x="701955" y="214585"/>
                      <a:pt x="692975" y="219075"/>
                    </a:cubicBezTo>
                    <a:cubicBezTo>
                      <a:pt x="682736" y="224195"/>
                      <a:pt x="673925" y="231775"/>
                      <a:pt x="664400" y="238125"/>
                    </a:cubicBezTo>
                    <a:cubicBezTo>
                      <a:pt x="658050" y="247650"/>
                      <a:pt x="650470" y="256461"/>
                      <a:pt x="645350" y="266700"/>
                    </a:cubicBezTo>
                    <a:cubicBezTo>
                      <a:pt x="640860" y="275680"/>
                      <a:pt x="642097" y="287435"/>
                      <a:pt x="635825" y="295275"/>
                    </a:cubicBezTo>
                    <a:cubicBezTo>
                      <a:pt x="628674" y="304214"/>
                      <a:pt x="616775" y="307975"/>
                      <a:pt x="607250" y="314325"/>
                    </a:cubicBezTo>
                    <a:cubicBezTo>
                      <a:pt x="604075" y="323850"/>
                      <a:pt x="593235" y="333920"/>
                      <a:pt x="597725" y="342900"/>
                    </a:cubicBezTo>
                    <a:cubicBezTo>
                      <a:pt x="602215" y="351880"/>
                      <a:pt x="616422" y="350629"/>
                      <a:pt x="626300" y="352425"/>
                    </a:cubicBezTo>
                    <a:cubicBezTo>
                      <a:pt x="651485" y="357004"/>
                      <a:pt x="677100" y="358775"/>
                      <a:pt x="702500" y="361950"/>
                    </a:cubicBezTo>
                    <a:cubicBezTo>
                      <a:pt x="718375" y="358775"/>
                      <a:pt x="738677" y="363873"/>
                      <a:pt x="750125" y="352425"/>
                    </a:cubicBezTo>
                    <a:cubicBezTo>
                      <a:pt x="764324" y="338226"/>
                      <a:pt x="762825" y="314325"/>
                      <a:pt x="769175" y="295275"/>
                    </a:cubicBezTo>
                    <a:cubicBezTo>
                      <a:pt x="772350" y="285750"/>
                      <a:pt x="769175" y="269875"/>
                      <a:pt x="778700" y="266700"/>
                    </a:cubicBezTo>
                    <a:lnTo>
                      <a:pt x="807275" y="257175"/>
                    </a:lnTo>
                    <a:cubicBezTo>
                      <a:pt x="813625" y="266700"/>
                      <a:pt x="822705" y="274890"/>
                      <a:pt x="826325" y="285750"/>
                    </a:cubicBezTo>
                    <a:cubicBezTo>
                      <a:pt x="832432" y="304072"/>
                      <a:pt x="821014" y="330536"/>
                      <a:pt x="835850" y="342900"/>
                    </a:cubicBezTo>
                    <a:cubicBezTo>
                      <a:pt x="848287" y="353264"/>
                      <a:pt x="867600" y="336550"/>
                      <a:pt x="883475" y="333375"/>
                    </a:cubicBezTo>
                    <a:cubicBezTo>
                      <a:pt x="889825" y="323850"/>
                      <a:pt x="898905" y="315660"/>
                      <a:pt x="902525" y="304800"/>
                    </a:cubicBezTo>
                    <a:cubicBezTo>
                      <a:pt x="908632" y="286478"/>
                      <a:pt x="898394" y="261306"/>
                      <a:pt x="912050" y="247650"/>
                    </a:cubicBezTo>
                    <a:cubicBezTo>
                      <a:pt x="920145" y="239555"/>
                      <a:pt x="925980" y="265986"/>
                      <a:pt x="931100" y="276225"/>
                    </a:cubicBezTo>
                    <a:cubicBezTo>
                      <a:pt x="940863" y="295751"/>
                      <a:pt x="946527" y="334311"/>
                      <a:pt x="950150" y="352425"/>
                    </a:cubicBezTo>
                    <a:cubicBezTo>
                      <a:pt x="959675" y="349250"/>
                      <a:pt x="970885" y="349172"/>
                      <a:pt x="978725" y="342900"/>
                    </a:cubicBezTo>
                    <a:cubicBezTo>
                      <a:pt x="1021019" y="309065"/>
                      <a:pt x="974995" y="299338"/>
                      <a:pt x="1007300" y="247650"/>
                    </a:cubicBezTo>
                    <a:cubicBezTo>
                      <a:pt x="1014238" y="236549"/>
                      <a:pt x="1032700" y="241300"/>
                      <a:pt x="1045400" y="238125"/>
                    </a:cubicBezTo>
                    <a:cubicBezTo>
                      <a:pt x="1048575" y="247650"/>
                      <a:pt x="1052956" y="256855"/>
                      <a:pt x="1054925" y="266700"/>
                    </a:cubicBezTo>
                    <a:cubicBezTo>
                      <a:pt x="1059328" y="288715"/>
                      <a:pt x="1050980" y="315414"/>
                      <a:pt x="1064450" y="333375"/>
                    </a:cubicBezTo>
                    <a:cubicBezTo>
                      <a:pt x="1071319" y="342533"/>
                      <a:pt x="1078380" y="315039"/>
                      <a:pt x="1083500" y="304800"/>
                    </a:cubicBezTo>
                    <a:cubicBezTo>
                      <a:pt x="1106504" y="258792"/>
                      <a:pt x="1073430" y="289288"/>
                      <a:pt x="1121600" y="257175"/>
                    </a:cubicBezTo>
                    <a:cubicBezTo>
                      <a:pt x="1137475" y="260350"/>
                      <a:pt x="1162650" y="251906"/>
                      <a:pt x="1169225" y="266700"/>
                    </a:cubicBezTo>
                    <a:cubicBezTo>
                      <a:pt x="1184882" y="301928"/>
                      <a:pt x="1163670" y="353395"/>
                      <a:pt x="1131125" y="371475"/>
                    </a:cubicBezTo>
                    <a:lnTo>
                      <a:pt x="1045400" y="400050"/>
                    </a:lnTo>
                    <a:cubicBezTo>
                      <a:pt x="1035875" y="403225"/>
                      <a:pt x="1025179" y="404006"/>
                      <a:pt x="1016825" y="409575"/>
                    </a:cubicBezTo>
                    <a:cubicBezTo>
                      <a:pt x="971542" y="439764"/>
                      <a:pt x="999110" y="425005"/>
                      <a:pt x="931100" y="447675"/>
                    </a:cubicBezTo>
                    <a:lnTo>
                      <a:pt x="902525" y="457200"/>
                    </a:lnTo>
                    <a:cubicBezTo>
                      <a:pt x="893000" y="460375"/>
                      <a:pt x="882304" y="461156"/>
                      <a:pt x="873950" y="466725"/>
                    </a:cubicBezTo>
                    <a:cubicBezTo>
                      <a:pt x="808446" y="510394"/>
                      <a:pt x="838520" y="497585"/>
                      <a:pt x="788225" y="514350"/>
                    </a:cubicBezTo>
                    <a:cubicBezTo>
                      <a:pt x="781875" y="523875"/>
                      <a:pt x="778883" y="536858"/>
                      <a:pt x="769175" y="542925"/>
                    </a:cubicBezTo>
                    <a:cubicBezTo>
                      <a:pt x="752147" y="553568"/>
                      <a:pt x="712025" y="561975"/>
                      <a:pt x="712025" y="561975"/>
                    </a:cubicBezTo>
                    <a:lnTo>
                      <a:pt x="692975" y="619125"/>
                    </a:lnTo>
                    <a:cubicBezTo>
                      <a:pt x="685666" y="641053"/>
                      <a:pt x="685150" y="662092"/>
                      <a:pt x="654875" y="666750"/>
                    </a:cubicBezTo>
                    <a:cubicBezTo>
                      <a:pt x="623494" y="671578"/>
                      <a:pt x="556450" y="649288"/>
                      <a:pt x="531050" y="628650"/>
                    </a:cubicBezTo>
                    <a:close/>
                  </a:path>
                </a:pathLst>
              </a:cu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prstClr val="black"/>
                  </a:solidFill>
                  <a:latin typeface="Times" pitchFamily="-1" charset="0"/>
                </a:endParaRPr>
              </a:p>
            </p:txBody>
          </p:sp>
          <p:sp>
            <p:nvSpPr>
              <p:cNvPr id="89" name="Freeform 31">
                <a:extLst>
                  <a:ext uri="{FF2B5EF4-FFF2-40B4-BE49-F238E27FC236}">
                    <a16:creationId xmlns:a16="http://schemas.microsoft.com/office/drawing/2014/main" id="{6BAA33EE-6482-4303-B8D5-E815989BABDA}"/>
                  </a:ext>
                </a:extLst>
              </p:cNvPr>
              <p:cNvSpPr/>
              <p:nvPr/>
            </p:nvSpPr>
            <p:spPr bwMode="auto">
              <a:xfrm>
                <a:off x="5807163" y="5691793"/>
                <a:ext cx="307532" cy="167485"/>
              </a:xfrm>
              <a:custGeom>
                <a:avLst/>
                <a:gdLst>
                  <a:gd name="connsiteX0" fmla="*/ 582149 w 1144124"/>
                  <a:gd name="connsiteY0" fmla="*/ 669965 h 669996"/>
                  <a:gd name="connsiteX1" fmla="*/ 572624 w 1144124"/>
                  <a:gd name="connsiteY1" fmla="*/ 584240 h 669996"/>
                  <a:gd name="connsiteX2" fmla="*/ 563099 w 1144124"/>
                  <a:gd name="connsiteY2" fmla="*/ 555665 h 669996"/>
                  <a:gd name="connsiteX3" fmla="*/ 534524 w 1144124"/>
                  <a:gd name="connsiteY3" fmla="*/ 546140 h 669996"/>
                  <a:gd name="connsiteX4" fmla="*/ 477374 w 1144124"/>
                  <a:gd name="connsiteY4" fmla="*/ 508040 h 669996"/>
                  <a:gd name="connsiteX5" fmla="*/ 448799 w 1144124"/>
                  <a:gd name="connsiteY5" fmla="*/ 488990 h 669996"/>
                  <a:gd name="connsiteX6" fmla="*/ 372599 w 1144124"/>
                  <a:gd name="connsiteY6" fmla="*/ 422315 h 669996"/>
                  <a:gd name="connsiteX7" fmla="*/ 344024 w 1144124"/>
                  <a:gd name="connsiteY7" fmla="*/ 403265 h 669996"/>
                  <a:gd name="connsiteX8" fmla="*/ 315449 w 1144124"/>
                  <a:gd name="connsiteY8" fmla="*/ 384215 h 669996"/>
                  <a:gd name="connsiteX9" fmla="*/ 163049 w 1144124"/>
                  <a:gd name="connsiteY9" fmla="*/ 355640 h 669996"/>
                  <a:gd name="connsiteX10" fmla="*/ 105899 w 1144124"/>
                  <a:gd name="connsiteY10" fmla="*/ 336590 h 669996"/>
                  <a:gd name="connsiteX11" fmla="*/ 48749 w 1144124"/>
                  <a:gd name="connsiteY11" fmla="*/ 308015 h 669996"/>
                  <a:gd name="connsiteX12" fmla="*/ 29699 w 1144124"/>
                  <a:gd name="connsiteY12" fmla="*/ 279440 h 669996"/>
                  <a:gd name="connsiteX13" fmla="*/ 29699 w 1144124"/>
                  <a:gd name="connsiteY13" fmla="*/ 260390 h 669996"/>
                  <a:gd name="connsiteX14" fmla="*/ 77324 w 1144124"/>
                  <a:gd name="connsiteY14" fmla="*/ 298490 h 669996"/>
                  <a:gd name="connsiteX15" fmla="*/ 134474 w 1144124"/>
                  <a:gd name="connsiteY15" fmla="*/ 336590 h 669996"/>
                  <a:gd name="connsiteX16" fmla="*/ 163049 w 1144124"/>
                  <a:gd name="connsiteY16" fmla="*/ 327065 h 669996"/>
                  <a:gd name="connsiteX17" fmla="*/ 134474 w 1144124"/>
                  <a:gd name="connsiteY17" fmla="*/ 193715 h 669996"/>
                  <a:gd name="connsiteX18" fmla="*/ 105899 w 1144124"/>
                  <a:gd name="connsiteY18" fmla="*/ 165140 h 669996"/>
                  <a:gd name="connsiteX19" fmla="*/ 67799 w 1144124"/>
                  <a:gd name="connsiteY19" fmla="*/ 107990 h 669996"/>
                  <a:gd name="connsiteX20" fmla="*/ 58274 w 1144124"/>
                  <a:gd name="connsiteY20" fmla="*/ 69890 h 669996"/>
                  <a:gd name="connsiteX21" fmla="*/ 77324 w 1144124"/>
                  <a:gd name="connsiteY21" fmla="*/ 127040 h 669996"/>
                  <a:gd name="connsiteX22" fmla="*/ 124949 w 1144124"/>
                  <a:gd name="connsiteY22" fmla="*/ 212765 h 669996"/>
                  <a:gd name="connsiteX23" fmla="*/ 239249 w 1144124"/>
                  <a:gd name="connsiteY23" fmla="*/ 193715 h 669996"/>
                  <a:gd name="connsiteX24" fmla="*/ 267824 w 1144124"/>
                  <a:gd name="connsiteY24" fmla="*/ 174665 h 669996"/>
                  <a:gd name="connsiteX25" fmla="*/ 277349 w 1144124"/>
                  <a:gd name="connsiteY25" fmla="*/ 146090 h 669996"/>
                  <a:gd name="connsiteX26" fmla="*/ 248774 w 1144124"/>
                  <a:gd name="connsiteY26" fmla="*/ 174665 h 669996"/>
                  <a:gd name="connsiteX27" fmla="*/ 182099 w 1144124"/>
                  <a:gd name="connsiteY27" fmla="*/ 250865 h 669996"/>
                  <a:gd name="connsiteX28" fmla="*/ 163049 w 1144124"/>
                  <a:gd name="connsiteY28" fmla="*/ 308015 h 669996"/>
                  <a:gd name="connsiteX29" fmla="*/ 172574 w 1144124"/>
                  <a:gd name="connsiteY29" fmla="*/ 336590 h 669996"/>
                  <a:gd name="connsiteX30" fmla="*/ 201149 w 1144124"/>
                  <a:gd name="connsiteY30" fmla="*/ 346115 h 669996"/>
                  <a:gd name="connsiteX31" fmla="*/ 296399 w 1144124"/>
                  <a:gd name="connsiteY31" fmla="*/ 374690 h 669996"/>
                  <a:gd name="connsiteX32" fmla="*/ 353549 w 1144124"/>
                  <a:gd name="connsiteY32" fmla="*/ 403265 h 669996"/>
                  <a:gd name="connsiteX33" fmla="*/ 420224 w 1144124"/>
                  <a:gd name="connsiteY33" fmla="*/ 422315 h 669996"/>
                  <a:gd name="connsiteX34" fmla="*/ 448799 w 1144124"/>
                  <a:gd name="connsiteY34" fmla="*/ 441365 h 669996"/>
                  <a:gd name="connsiteX35" fmla="*/ 477374 w 1144124"/>
                  <a:gd name="connsiteY35" fmla="*/ 431840 h 669996"/>
                  <a:gd name="connsiteX36" fmla="*/ 458324 w 1144124"/>
                  <a:gd name="connsiteY36" fmla="*/ 336590 h 669996"/>
                  <a:gd name="connsiteX37" fmla="*/ 448799 w 1144124"/>
                  <a:gd name="connsiteY37" fmla="*/ 193715 h 669996"/>
                  <a:gd name="connsiteX38" fmla="*/ 429749 w 1144124"/>
                  <a:gd name="connsiteY38" fmla="*/ 165140 h 669996"/>
                  <a:gd name="connsiteX39" fmla="*/ 420224 w 1144124"/>
                  <a:gd name="connsiteY39" fmla="*/ 69890 h 669996"/>
                  <a:gd name="connsiteX40" fmla="*/ 410699 w 1144124"/>
                  <a:gd name="connsiteY40" fmla="*/ 41315 h 669996"/>
                  <a:gd name="connsiteX41" fmla="*/ 420224 w 1144124"/>
                  <a:gd name="connsiteY41" fmla="*/ 79415 h 669996"/>
                  <a:gd name="connsiteX42" fmla="*/ 429749 w 1144124"/>
                  <a:gd name="connsiteY42" fmla="*/ 127040 h 669996"/>
                  <a:gd name="connsiteX43" fmla="*/ 448799 w 1144124"/>
                  <a:gd name="connsiteY43" fmla="*/ 184190 h 669996"/>
                  <a:gd name="connsiteX44" fmla="*/ 515474 w 1144124"/>
                  <a:gd name="connsiteY44" fmla="*/ 174665 h 669996"/>
                  <a:gd name="connsiteX45" fmla="*/ 524999 w 1144124"/>
                  <a:gd name="connsiteY45" fmla="*/ 136565 h 669996"/>
                  <a:gd name="connsiteX46" fmla="*/ 553574 w 1144124"/>
                  <a:gd name="connsiteY46" fmla="*/ 117515 h 669996"/>
                  <a:gd name="connsiteX47" fmla="*/ 591674 w 1144124"/>
                  <a:gd name="connsiteY47" fmla="*/ 60365 h 669996"/>
                  <a:gd name="connsiteX48" fmla="*/ 601199 w 1144124"/>
                  <a:gd name="connsiteY48" fmla="*/ 31790 h 669996"/>
                  <a:gd name="connsiteX49" fmla="*/ 629774 w 1144124"/>
                  <a:gd name="connsiteY49" fmla="*/ 3215 h 669996"/>
                  <a:gd name="connsiteX50" fmla="*/ 601199 w 1144124"/>
                  <a:gd name="connsiteY50" fmla="*/ 12740 h 669996"/>
                  <a:gd name="connsiteX51" fmla="*/ 544049 w 1144124"/>
                  <a:gd name="connsiteY51" fmla="*/ 127040 h 669996"/>
                  <a:gd name="connsiteX52" fmla="*/ 486899 w 1144124"/>
                  <a:gd name="connsiteY52" fmla="*/ 146090 h 669996"/>
                  <a:gd name="connsiteX53" fmla="*/ 467849 w 1144124"/>
                  <a:gd name="connsiteY53" fmla="*/ 203240 h 669996"/>
                  <a:gd name="connsiteX54" fmla="*/ 458324 w 1144124"/>
                  <a:gd name="connsiteY54" fmla="*/ 231815 h 669996"/>
                  <a:gd name="connsiteX55" fmla="*/ 448799 w 1144124"/>
                  <a:gd name="connsiteY55" fmla="*/ 355640 h 669996"/>
                  <a:gd name="connsiteX56" fmla="*/ 448799 w 1144124"/>
                  <a:gd name="connsiteY56" fmla="*/ 431840 h 669996"/>
                  <a:gd name="connsiteX57" fmla="*/ 477374 w 1144124"/>
                  <a:gd name="connsiteY57" fmla="*/ 450890 h 669996"/>
                  <a:gd name="connsiteX58" fmla="*/ 524999 w 1144124"/>
                  <a:gd name="connsiteY58" fmla="*/ 498515 h 669996"/>
                  <a:gd name="connsiteX59" fmla="*/ 544049 w 1144124"/>
                  <a:gd name="connsiteY59" fmla="*/ 441365 h 669996"/>
                  <a:gd name="connsiteX60" fmla="*/ 572624 w 1144124"/>
                  <a:gd name="connsiteY60" fmla="*/ 422315 h 669996"/>
                  <a:gd name="connsiteX61" fmla="*/ 591674 w 1144124"/>
                  <a:gd name="connsiteY61" fmla="*/ 393740 h 669996"/>
                  <a:gd name="connsiteX62" fmla="*/ 610724 w 1144124"/>
                  <a:gd name="connsiteY62" fmla="*/ 336590 h 669996"/>
                  <a:gd name="connsiteX63" fmla="*/ 648824 w 1144124"/>
                  <a:gd name="connsiteY63" fmla="*/ 279440 h 669996"/>
                  <a:gd name="connsiteX64" fmla="*/ 686924 w 1144124"/>
                  <a:gd name="connsiteY64" fmla="*/ 231815 h 669996"/>
                  <a:gd name="connsiteX65" fmla="*/ 734549 w 1144124"/>
                  <a:gd name="connsiteY65" fmla="*/ 146090 h 669996"/>
                  <a:gd name="connsiteX66" fmla="*/ 696449 w 1144124"/>
                  <a:gd name="connsiteY66" fmla="*/ 88940 h 669996"/>
                  <a:gd name="connsiteX67" fmla="*/ 677399 w 1144124"/>
                  <a:gd name="connsiteY67" fmla="*/ 60365 h 669996"/>
                  <a:gd name="connsiteX68" fmla="*/ 696449 w 1144124"/>
                  <a:gd name="connsiteY68" fmla="*/ 127040 h 669996"/>
                  <a:gd name="connsiteX69" fmla="*/ 753599 w 1144124"/>
                  <a:gd name="connsiteY69" fmla="*/ 155615 h 669996"/>
                  <a:gd name="connsiteX70" fmla="*/ 839324 w 1144124"/>
                  <a:gd name="connsiteY70" fmla="*/ 136565 h 669996"/>
                  <a:gd name="connsiteX71" fmla="*/ 867899 w 1144124"/>
                  <a:gd name="connsiteY71" fmla="*/ 107990 h 669996"/>
                  <a:gd name="connsiteX72" fmla="*/ 905999 w 1144124"/>
                  <a:gd name="connsiteY72" fmla="*/ 79415 h 669996"/>
                  <a:gd name="connsiteX73" fmla="*/ 934574 w 1144124"/>
                  <a:gd name="connsiteY73" fmla="*/ 69890 h 669996"/>
                  <a:gd name="connsiteX74" fmla="*/ 829799 w 1144124"/>
                  <a:gd name="connsiteY74" fmla="*/ 98465 h 669996"/>
                  <a:gd name="connsiteX75" fmla="*/ 801224 w 1144124"/>
                  <a:gd name="connsiteY75" fmla="*/ 107990 h 669996"/>
                  <a:gd name="connsiteX76" fmla="*/ 734549 w 1144124"/>
                  <a:gd name="connsiteY76" fmla="*/ 184190 h 669996"/>
                  <a:gd name="connsiteX77" fmla="*/ 725024 w 1144124"/>
                  <a:gd name="connsiteY77" fmla="*/ 212765 h 669996"/>
                  <a:gd name="connsiteX78" fmla="*/ 696449 w 1144124"/>
                  <a:gd name="connsiteY78" fmla="*/ 222290 h 669996"/>
                  <a:gd name="connsiteX79" fmla="*/ 667874 w 1144124"/>
                  <a:gd name="connsiteY79" fmla="*/ 241340 h 669996"/>
                  <a:gd name="connsiteX80" fmla="*/ 629774 w 1144124"/>
                  <a:gd name="connsiteY80" fmla="*/ 298490 h 669996"/>
                  <a:gd name="connsiteX81" fmla="*/ 610724 w 1144124"/>
                  <a:gd name="connsiteY81" fmla="*/ 327065 h 669996"/>
                  <a:gd name="connsiteX82" fmla="*/ 582149 w 1144124"/>
                  <a:gd name="connsiteY82" fmla="*/ 346115 h 669996"/>
                  <a:gd name="connsiteX83" fmla="*/ 591674 w 1144124"/>
                  <a:gd name="connsiteY83" fmla="*/ 384215 h 669996"/>
                  <a:gd name="connsiteX84" fmla="*/ 620249 w 1144124"/>
                  <a:gd name="connsiteY84" fmla="*/ 365165 h 669996"/>
                  <a:gd name="connsiteX85" fmla="*/ 677399 w 1144124"/>
                  <a:gd name="connsiteY85" fmla="*/ 336590 h 669996"/>
                  <a:gd name="connsiteX86" fmla="*/ 772649 w 1144124"/>
                  <a:gd name="connsiteY86" fmla="*/ 346115 h 669996"/>
                  <a:gd name="connsiteX87" fmla="*/ 686924 w 1144124"/>
                  <a:gd name="connsiteY87" fmla="*/ 393740 h 669996"/>
                  <a:gd name="connsiteX88" fmla="*/ 639299 w 1144124"/>
                  <a:gd name="connsiteY88" fmla="*/ 384215 h 669996"/>
                  <a:gd name="connsiteX89" fmla="*/ 572624 w 1144124"/>
                  <a:gd name="connsiteY89" fmla="*/ 422315 h 669996"/>
                  <a:gd name="connsiteX90" fmla="*/ 563099 w 1144124"/>
                  <a:gd name="connsiteY90" fmla="*/ 450890 h 669996"/>
                  <a:gd name="connsiteX91" fmla="*/ 534524 w 1144124"/>
                  <a:gd name="connsiteY91" fmla="*/ 479465 h 669996"/>
                  <a:gd name="connsiteX92" fmla="*/ 524999 w 1144124"/>
                  <a:gd name="connsiteY92" fmla="*/ 508040 h 669996"/>
                  <a:gd name="connsiteX93" fmla="*/ 572624 w 1144124"/>
                  <a:gd name="connsiteY93" fmla="*/ 555665 h 669996"/>
                  <a:gd name="connsiteX94" fmla="*/ 582149 w 1144124"/>
                  <a:gd name="connsiteY94" fmla="*/ 593765 h 669996"/>
                  <a:gd name="connsiteX95" fmla="*/ 591674 w 1144124"/>
                  <a:gd name="connsiteY95" fmla="*/ 565190 h 669996"/>
                  <a:gd name="connsiteX96" fmla="*/ 620249 w 1144124"/>
                  <a:gd name="connsiteY96" fmla="*/ 546140 h 669996"/>
                  <a:gd name="connsiteX97" fmla="*/ 677399 w 1144124"/>
                  <a:gd name="connsiteY97" fmla="*/ 527090 h 669996"/>
                  <a:gd name="connsiteX98" fmla="*/ 705974 w 1144124"/>
                  <a:gd name="connsiteY98" fmla="*/ 517565 h 669996"/>
                  <a:gd name="connsiteX99" fmla="*/ 734549 w 1144124"/>
                  <a:gd name="connsiteY99" fmla="*/ 498515 h 669996"/>
                  <a:gd name="connsiteX100" fmla="*/ 763124 w 1144124"/>
                  <a:gd name="connsiteY100" fmla="*/ 488990 h 669996"/>
                  <a:gd name="connsiteX101" fmla="*/ 791699 w 1144124"/>
                  <a:gd name="connsiteY101" fmla="*/ 469940 h 669996"/>
                  <a:gd name="connsiteX102" fmla="*/ 848849 w 1144124"/>
                  <a:gd name="connsiteY102" fmla="*/ 450890 h 669996"/>
                  <a:gd name="connsiteX103" fmla="*/ 858374 w 1144124"/>
                  <a:gd name="connsiteY103" fmla="*/ 422315 h 669996"/>
                  <a:gd name="connsiteX104" fmla="*/ 867899 w 1144124"/>
                  <a:gd name="connsiteY104" fmla="*/ 231815 h 669996"/>
                  <a:gd name="connsiteX105" fmla="*/ 896474 w 1144124"/>
                  <a:gd name="connsiteY105" fmla="*/ 212765 h 669996"/>
                  <a:gd name="connsiteX106" fmla="*/ 925049 w 1144124"/>
                  <a:gd name="connsiteY106" fmla="*/ 155615 h 669996"/>
                  <a:gd name="connsiteX107" fmla="*/ 915524 w 1144124"/>
                  <a:gd name="connsiteY107" fmla="*/ 184190 h 669996"/>
                  <a:gd name="connsiteX108" fmla="*/ 886949 w 1144124"/>
                  <a:gd name="connsiteY108" fmla="*/ 203240 h 669996"/>
                  <a:gd name="connsiteX109" fmla="*/ 858374 w 1144124"/>
                  <a:gd name="connsiteY109" fmla="*/ 260390 h 669996"/>
                  <a:gd name="connsiteX110" fmla="*/ 867899 w 1144124"/>
                  <a:gd name="connsiteY110" fmla="*/ 298490 h 669996"/>
                  <a:gd name="connsiteX111" fmla="*/ 886949 w 1144124"/>
                  <a:gd name="connsiteY111" fmla="*/ 327065 h 669996"/>
                  <a:gd name="connsiteX112" fmla="*/ 915524 w 1144124"/>
                  <a:gd name="connsiteY112" fmla="*/ 336590 h 669996"/>
                  <a:gd name="connsiteX113" fmla="*/ 934574 w 1144124"/>
                  <a:gd name="connsiteY113" fmla="*/ 308015 h 669996"/>
                  <a:gd name="connsiteX114" fmla="*/ 963149 w 1144124"/>
                  <a:gd name="connsiteY114" fmla="*/ 288965 h 669996"/>
                  <a:gd name="connsiteX115" fmla="*/ 972674 w 1144124"/>
                  <a:gd name="connsiteY115" fmla="*/ 260390 h 669996"/>
                  <a:gd name="connsiteX116" fmla="*/ 1039349 w 1144124"/>
                  <a:gd name="connsiteY116" fmla="*/ 241340 h 669996"/>
                  <a:gd name="connsiteX117" fmla="*/ 1086974 w 1144124"/>
                  <a:gd name="connsiteY117" fmla="*/ 79415 h 669996"/>
                  <a:gd name="connsiteX118" fmla="*/ 1144124 w 1144124"/>
                  <a:gd name="connsiteY118" fmla="*/ 60365 h 669996"/>
                  <a:gd name="connsiteX119" fmla="*/ 1125074 w 1144124"/>
                  <a:gd name="connsiteY119" fmla="*/ 88940 h 669996"/>
                  <a:gd name="connsiteX120" fmla="*/ 1077449 w 1144124"/>
                  <a:gd name="connsiteY120" fmla="*/ 136565 h 669996"/>
                  <a:gd name="connsiteX121" fmla="*/ 1058399 w 1144124"/>
                  <a:gd name="connsiteY121" fmla="*/ 193715 h 669996"/>
                  <a:gd name="connsiteX122" fmla="*/ 1048874 w 1144124"/>
                  <a:gd name="connsiteY122" fmla="*/ 222290 h 669996"/>
                  <a:gd name="connsiteX123" fmla="*/ 1096499 w 1144124"/>
                  <a:gd name="connsiteY123" fmla="*/ 260390 h 669996"/>
                  <a:gd name="connsiteX124" fmla="*/ 1067924 w 1144124"/>
                  <a:gd name="connsiteY124" fmla="*/ 250865 h 669996"/>
                  <a:gd name="connsiteX125" fmla="*/ 1010774 w 1144124"/>
                  <a:gd name="connsiteY125" fmla="*/ 279440 h 669996"/>
                  <a:gd name="connsiteX126" fmla="*/ 991724 w 1144124"/>
                  <a:gd name="connsiteY126" fmla="*/ 308015 h 669996"/>
                  <a:gd name="connsiteX127" fmla="*/ 886949 w 1144124"/>
                  <a:gd name="connsiteY127" fmla="*/ 336590 h 669996"/>
                  <a:gd name="connsiteX128" fmla="*/ 839324 w 1144124"/>
                  <a:gd name="connsiteY128" fmla="*/ 422315 h 669996"/>
                  <a:gd name="connsiteX129" fmla="*/ 791699 w 1144124"/>
                  <a:gd name="connsiteY129" fmla="*/ 479465 h 669996"/>
                  <a:gd name="connsiteX130" fmla="*/ 763124 w 1144124"/>
                  <a:gd name="connsiteY130" fmla="*/ 488990 h 669996"/>
                  <a:gd name="connsiteX131" fmla="*/ 705974 w 1144124"/>
                  <a:gd name="connsiteY131" fmla="*/ 536615 h 669996"/>
                  <a:gd name="connsiteX132" fmla="*/ 620249 w 1144124"/>
                  <a:gd name="connsiteY132" fmla="*/ 546140 h 669996"/>
                  <a:gd name="connsiteX133" fmla="*/ 610724 w 1144124"/>
                  <a:gd name="connsiteY133" fmla="*/ 574715 h 669996"/>
                  <a:gd name="connsiteX134" fmla="*/ 582149 w 1144124"/>
                  <a:gd name="connsiteY134" fmla="*/ 669965 h 66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144124" h="669996">
                    <a:moveTo>
                      <a:pt x="582149" y="669965"/>
                    </a:moveTo>
                    <a:cubicBezTo>
                      <a:pt x="575799" y="671553"/>
                      <a:pt x="577351" y="612600"/>
                      <a:pt x="572624" y="584240"/>
                    </a:cubicBezTo>
                    <a:cubicBezTo>
                      <a:pt x="570973" y="574336"/>
                      <a:pt x="570199" y="562765"/>
                      <a:pt x="563099" y="555665"/>
                    </a:cubicBezTo>
                    <a:cubicBezTo>
                      <a:pt x="555999" y="548565"/>
                      <a:pt x="543301" y="551016"/>
                      <a:pt x="534524" y="546140"/>
                    </a:cubicBezTo>
                    <a:cubicBezTo>
                      <a:pt x="514510" y="535021"/>
                      <a:pt x="496424" y="520740"/>
                      <a:pt x="477374" y="508040"/>
                    </a:cubicBezTo>
                    <a:lnTo>
                      <a:pt x="448799" y="488990"/>
                    </a:lnTo>
                    <a:cubicBezTo>
                      <a:pt x="417049" y="441365"/>
                      <a:pt x="439274" y="466765"/>
                      <a:pt x="372599" y="422315"/>
                    </a:cubicBezTo>
                    <a:lnTo>
                      <a:pt x="344024" y="403265"/>
                    </a:lnTo>
                    <a:cubicBezTo>
                      <a:pt x="334499" y="396915"/>
                      <a:pt x="326309" y="387835"/>
                      <a:pt x="315449" y="384215"/>
                    </a:cubicBezTo>
                    <a:cubicBezTo>
                      <a:pt x="228028" y="355075"/>
                      <a:pt x="278280" y="367163"/>
                      <a:pt x="163049" y="355640"/>
                    </a:cubicBezTo>
                    <a:cubicBezTo>
                      <a:pt x="143999" y="349290"/>
                      <a:pt x="122607" y="347729"/>
                      <a:pt x="105899" y="336590"/>
                    </a:cubicBezTo>
                    <a:cubicBezTo>
                      <a:pt x="68970" y="311971"/>
                      <a:pt x="88184" y="321160"/>
                      <a:pt x="48749" y="308015"/>
                    </a:cubicBezTo>
                    <a:cubicBezTo>
                      <a:pt x="42399" y="298490"/>
                      <a:pt x="38638" y="286591"/>
                      <a:pt x="29699" y="279440"/>
                    </a:cubicBezTo>
                    <a:cubicBezTo>
                      <a:pt x="7287" y="261511"/>
                      <a:pt x="-24089" y="278319"/>
                      <a:pt x="29699" y="260390"/>
                    </a:cubicBezTo>
                    <a:cubicBezTo>
                      <a:pt x="94049" y="281840"/>
                      <a:pt x="24298" y="252092"/>
                      <a:pt x="77324" y="298490"/>
                    </a:cubicBezTo>
                    <a:cubicBezTo>
                      <a:pt x="94554" y="313567"/>
                      <a:pt x="134474" y="336590"/>
                      <a:pt x="134474" y="336590"/>
                    </a:cubicBezTo>
                    <a:cubicBezTo>
                      <a:pt x="143999" y="333415"/>
                      <a:pt x="160871" y="336866"/>
                      <a:pt x="163049" y="327065"/>
                    </a:cubicBezTo>
                    <a:cubicBezTo>
                      <a:pt x="165759" y="314871"/>
                      <a:pt x="150067" y="209308"/>
                      <a:pt x="134474" y="193715"/>
                    </a:cubicBezTo>
                    <a:cubicBezTo>
                      <a:pt x="124949" y="184190"/>
                      <a:pt x="114169" y="175773"/>
                      <a:pt x="105899" y="165140"/>
                    </a:cubicBezTo>
                    <a:cubicBezTo>
                      <a:pt x="91843" y="147068"/>
                      <a:pt x="67799" y="107990"/>
                      <a:pt x="67799" y="107990"/>
                    </a:cubicBezTo>
                    <a:cubicBezTo>
                      <a:pt x="64624" y="95290"/>
                      <a:pt x="52420" y="58181"/>
                      <a:pt x="58274" y="69890"/>
                    </a:cubicBezTo>
                    <a:cubicBezTo>
                      <a:pt x="67254" y="87851"/>
                      <a:pt x="66185" y="110332"/>
                      <a:pt x="77324" y="127040"/>
                    </a:cubicBezTo>
                    <a:cubicBezTo>
                      <a:pt x="120993" y="192544"/>
                      <a:pt x="108184" y="162470"/>
                      <a:pt x="124949" y="212765"/>
                    </a:cubicBezTo>
                    <a:cubicBezTo>
                      <a:pt x="152111" y="209747"/>
                      <a:pt x="207334" y="209672"/>
                      <a:pt x="239249" y="193715"/>
                    </a:cubicBezTo>
                    <a:cubicBezTo>
                      <a:pt x="249488" y="188595"/>
                      <a:pt x="258299" y="181015"/>
                      <a:pt x="267824" y="174665"/>
                    </a:cubicBezTo>
                    <a:lnTo>
                      <a:pt x="277349" y="146090"/>
                    </a:lnTo>
                    <a:cubicBezTo>
                      <a:pt x="267824" y="155615"/>
                      <a:pt x="259122" y="166041"/>
                      <a:pt x="248774" y="174665"/>
                    </a:cubicBezTo>
                    <a:cubicBezTo>
                      <a:pt x="212872" y="204583"/>
                      <a:pt x="203103" y="187853"/>
                      <a:pt x="182099" y="250865"/>
                    </a:cubicBezTo>
                    <a:lnTo>
                      <a:pt x="163049" y="308015"/>
                    </a:lnTo>
                    <a:cubicBezTo>
                      <a:pt x="166224" y="317540"/>
                      <a:pt x="165474" y="329490"/>
                      <a:pt x="172574" y="336590"/>
                    </a:cubicBezTo>
                    <a:cubicBezTo>
                      <a:pt x="179674" y="343690"/>
                      <a:pt x="192169" y="341625"/>
                      <a:pt x="201149" y="346115"/>
                    </a:cubicBezTo>
                    <a:cubicBezTo>
                      <a:pt x="270456" y="380769"/>
                      <a:pt x="175143" y="357368"/>
                      <a:pt x="296399" y="374690"/>
                    </a:cubicBezTo>
                    <a:cubicBezTo>
                      <a:pt x="368223" y="398631"/>
                      <a:pt x="279691" y="366336"/>
                      <a:pt x="353549" y="403265"/>
                    </a:cubicBezTo>
                    <a:cubicBezTo>
                      <a:pt x="367214" y="410097"/>
                      <a:pt x="408017" y="419263"/>
                      <a:pt x="420224" y="422315"/>
                    </a:cubicBezTo>
                    <a:cubicBezTo>
                      <a:pt x="429749" y="428665"/>
                      <a:pt x="437507" y="439483"/>
                      <a:pt x="448799" y="441365"/>
                    </a:cubicBezTo>
                    <a:cubicBezTo>
                      <a:pt x="458703" y="443016"/>
                      <a:pt x="474939" y="441580"/>
                      <a:pt x="477374" y="431840"/>
                    </a:cubicBezTo>
                    <a:cubicBezTo>
                      <a:pt x="483628" y="406823"/>
                      <a:pt x="467257" y="363388"/>
                      <a:pt x="458324" y="336590"/>
                    </a:cubicBezTo>
                    <a:cubicBezTo>
                      <a:pt x="455149" y="288965"/>
                      <a:pt x="456646" y="240796"/>
                      <a:pt x="448799" y="193715"/>
                    </a:cubicBezTo>
                    <a:cubicBezTo>
                      <a:pt x="446917" y="182423"/>
                      <a:pt x="432323" y="176294"/>
                      <a:pt x="429749" y="165140"/>
                    </a:cubicBezTo>
                    <a:cubicBezTo>
                      <a:pt x="422574" y="134049"/>
                      <a:pt x="425076" y="101427"/>
                      <a:pt x="420224" y="69890"/>
                    </a:cubicBezTo>
                    <a:cubicBezTo>
                      <a:pt x="418697" y="59967"/>
                      <a:pt x="410699" y="31275"/>
                      <a:pt x="410699" y="41315"/>
                    </a:cubicBezTo>
                    <a:cubicBezTo>
                      <a:pt x="410699" y="54406"/>
                      <a:pt x="417384" y="66636"/>
                      <a:pt x="420224" y="79415"/>
                    </a:cubicBezTo>
                    <a:cubicBezTo>
                      <a:pt x="423736" y="95219"/>
                      <a:pt x="425489" y="111421"/>
                      <a:pt x="429749" y="127040"/>
                    </a:cubicBezTo>
                    <a:cubicBezTo>
                      <a:pt x="435033" y="146413"/>
                      <a:pt x="448799" y="184190"/>
                      <a:pt x="448799" y="184190"/>
                    </a:cubicBezTo>
                    <a:cubicBezTo>
                      <a:pt x="471024" y="181015"/>
                      <a:pt x="496436" y="186564"/>
                      <a:pt x="515474" y="174665"/>
                    </a:cubicBezTo>
                    <a:cubicBezTo>
                      <a:pt x="526575" y="167727"/>
                      <a:pt x="517737" y="147457"/>
                      <a:pt x="524999" y="136565"/>
                    </a:cubicBezTo>
                    <a:cubicBezTo>
                      <a:pt x="531349" y="127040"/>
                      <a:pt x="544049" y="123865"/>
                      <a:pt x="553574" y="117515"/>
                    </a:cubicBezTo>
                    <a:cubicBezTo>
                      <a:pt x="566274" y="98465"/>
                      <a:pt x="584434" y="82085"/>
                      <a:pt x="591674" y="60365"/>
                    </a:cubicBezTo>
                    <a:cubicBezTo>
                      <a:pt x="594849" y="50840"/>
                      <a:pt x="595630" y="40144"/>
                      <a:pt x="601199" y="31790"/>
                    </a:cubicBezTo>
                    <a:cubicBezTo>
                      <a:pt x="608671" y="20582"/>
                      <a:pt x="629774" y="16685"/>
                      <a:pt x="629774" y="3215"/>
                    </a:cubicBezTo>
                    <a:cubicBezTo>
                      <a:pt x="629774" y="-6825"/>
                      <a:pt x="610724" y="9565"/>
                      <a:pt x="601199" y="12740"/>
                    </a:cubicBezTo>
                    <a:cubicBezTo>
                      <a:pt x="593802" y="34930"/>
                      <a:pt x="571746" y="117808"/>
                      <a:pt x="544049" y="127040"/>
                    </a:cubicBezTo>
                    <a:lnTo>
                      <a:pt x="486899" y="146090"/>
                    </a:lnTo>
                    <a:lnTo>
                      <a:pt x="467849" y="203240"/>
                    </a:lnTo>
                    <a:lnTo>
                      <a:pt x="458324" y="231815"/>
                    </a:lnTo>
                    <a:cubicBezTo>
                      <a:pt x="455149" y="273090"/>
                      <a:pt x="453934" y="314563"/>
                      <a:pt x="448799" y="355640"/>
                    </a:cubicBezTo>
                    <a:cubicBezTo>
                      <a:pt x="444041" y="393707"/>
                      <a:pt x="421364" y="383829"/>
                      <a:pt x="448799" y="431840"/>
                    </a:cubicBezTo>
                    <a:cubicBezTo>
                      <a:pt x="454479" y="441779"/>
                      <a:pt x="467849" y="444540"/>
                      <a:pt x="477374" y="450890"/>
                    </a:cubicBezTo>
                    <a:cubicBezTo>
                      <a:pt x="478478" y="452547"/>
                      <a:pt x="511195" y="509558"/>
                      <a:pt x="524999" y="498515"/>
                    </a:cubicBezTo>
                    <a:cubicBezTo>
                      <a:pt x="540679" y="485971"/>
                      <a:pt x="527341" y="452504"/>
                      <a:pt x="544049" y="441365"/>
                    </a:cubicBezTo>
                    <a:lnTo>
                      <a:pt x="572624" y="422315"/>
                    </a:lnTo>
                    <a:cubicBezTo>
                      <a:pt x="578974" y="412790"/>
                      <a:pt x="587025" y="404201"/>
                      <a:pt x="591674" y="393740"/>
                    </a:cubicBezTo>
                    <a:cubicBezTo>
                      <a:pt x="599829" y="375390"/>
                      <a:pt x="599585" y="353298"/>
                      <a:pt x="610724" y="336590"/>
                    </a:cubicBezTo>
                    <a:cubicBezTo>
                      <a:pt x="623424" y="317540"/>
                      <a:pt x="641584" y="301160"/>
                      <a:pt x="648824" y="279440"/>
                    </a:cubicBezTo>
                    <a:cubicBezTo>
                      <a:pt x="661969" y="240005"/>
                      <a:pt x="649995" y="256434"/>
                      <a:pt x="686924" y="231815"/>
                    </a:cubicBezTo>
                    <a:cubicBezTo>
                      <a:pt x="730593" y="166311"/>
                      <a:pt x="717784" y="196385"/>
                      <a:pt x="734549" y="146090"/>
                    </a:cubicBezTo>
                    <a:lnTo>
                      <a:pt x="696449" y="88940"/>
                    </a:lnTo>
                    <a:lnTo>
                      <a:pt x="677399" y="60365"/>
                    </a:lnTo>
                    <a:cubicBezTo>
                      <a:pt x="678021" y="62854"/>
                      <a:pt x="691480" y="120829"/>
                      <a:pt x="696449" y="127040"/>
                    </a:cubicBezTo>
                    <a:cubicBezTo>
                      <a:pt x="709878" y="143826"/>
                      <a:pt x="734775" y="149340"/>
                      <a:pt x="753599" y="155615"/>
                    </a:cubicBezTo>
                    <a:cubicBezTo>
                      <a:pt x="760514" y="154462"/>
                      <a:pt x="823692" y="146986"/>
                      <a:pt x="839324" y="136565"/>
                    </a:cubicBezTo>
                    <a:cubicBezTo>
                      <a:pt x="850532" y="129093"/>
                      <a:pt x="857672" y="116756"/>
                      <a:pt x="867899" y="107990"/>
                    </a:cubicBezTo>
                    <a:cubicBezTo>
                      <a:pt x="879952" y="97659"/>
                      <a:pt x="892216" y="87291"/>
                      <a:pt x="905999" y="79415"/>
                    </a:cubicBezTo>
                    <a:cubicBezTo>
                      <a:pt x="914716" y="74434"/>
                      <a:pt x="944614" y="69890"/>
                      <a:pt x="934574" y="69890"/>
                    </a:cubicBezTo>
                    <a:cubicBezTo>
                      <a:pt x="907648" y="69890"/>
                      <a:pt x="852211" y="90994"/>
                      <a:pt x="829799" y="98465"/>
                    </a:cubicBezTo>
                    <a:lnTo>
                      <a:pt x="801224" y="107990"/>
                    </a:lnTo>
                    <a:cubicBezTo>
                      <a:pt x="756774" y="174665"/>
                      <a:pt x="782174" y="152440"/>
                      <a:pt x="734549" y="184190"/>
                    </a:cubicBezTo>
                    <a:cubicBezTo>
                      <a:pt x="731374" y="193715"/>
                      <a:pt x="732124" y="205665"/>
                      <a:pt x="725024" y="212765"/>
                    </a:cubicBezTo>
                    <a:cubicBezTo>
                      <a:pt x="717924" y="219865"/>
                      <a:pt x="705429" y="217800"/>
                      <a:pt x="696449" y="222290"/>
                    </a:cubicBezTo>
                    <a:cubicBezTo>
                      <a:pt x="686210" y="227410"/>
                      <a:pt x="677399" y="234990"/>
                      <a:pt x="667874" y="241340"/>
                    </a:cubicBezTo>
                    <a:lnTo>
                      <a:pt x="629774" y="298490"/>
                    </a:lnTo>
                    <a:cubicBezTo>
                      <a:pt x="623424" y="308015"/>
                      <a:pt x="620249" y="320715"/>
                      <a:pt x="610724" y="327065"/>
                    </a:cubicBezTo>
                    <a:lnTo>
                      <a:pt x="582149" y="346115"/>
                    </a:lnTo>
                    <a:cubicBezTo>
                      <a:pt x="585324" y="358815"/>
                      <a:pt x="579965" y="378361"/>
                      <a:pt x="591674" y="384215"/>
                    </a:cubicBezTo>
                    <a:cubicBezTo>
                      <a:pt x="601913" y="389335"/>
                      <a:pt x="610010" y="370285"/>
                      <a:pt x="620249" y="365165"/>
                    </a:cubicBezTo>
                    <a:cubicBezTo>
                      <a:pt x="699119" y="325730"/>
                      <a:pt x="595507" y="391185"/>
                      <a:pt x="677399" y="336590"/>
                    </a:cubicBezTo>
                    <a:cubicBezTo>
                      <a:pt x="709149" y="339765"/>
                      <a:pt x="752716" y="321199"/>
                      <a:pt x="772649" y="346115"/>
                    </a:cubicBezTo>
                    <a:cubicBezTo>
                      <a:pt x="786439" y="363353"/>
                      <a:pt x="702446" y="388566"/>
                      <a:pt x="686924" y="393740"/>
                    </a:cubicBezTo>
                    <a:cubicBezTo>
                      <a:pt x="671049" y="390565"/>
                      <a:pt x="655488" y="384215"/>
                      <a:pt x="639299" y="384215"/>
                    </a:cubicBezTo>
                    <a:cubicBezTo>
                      <a:pt x="596244" y="384215"/>
                      <a:pt x="589485" y="388592"/>
                      <a:pt x="572624" y="422315"/>
                    </a:cubicBezTo>
                    <a:cubicBezTo>
                      <a:pt x="568134" y="431295"/>
                      <a:pt x="568668" y="442536"/>
                      <a:pt x="563099" y="450890"/>
                    </a:cubicBezTo>
                    <a:cubicBezTo>
                      <a:pt x="555627" y="462098"/>
                      <a:pt x="544049" y="469940"/>
                      <a:pt x="534524" y="479465"/>
                    </a:cubicBezTo>
                    <a:cubicBezTo>
                      <a:pt x="531349" y="488990"/>
                      <a:pt x="523348" y="498136"/>
                      <a:pt x="524999" y="508040"/>
                    </a:cubicBezTo>
                    <a:cubicBezTo>
                      <a:pt x="528968" y="531853"/>
                      <a:pt x="555955" y="544553"/>
                      <a:pt x="572624" y="555665"/>
                    </a:cubicBezTo>
                    <a:cubicBezTo>
                      <a:pt x="575799" y="568365"/>
                      <a:pt x="570440" y="587911"/>
                      <a:pt x="582149" y="593765"/>
                    </a:cubicBezTo>
                    <a:cubicBezTo>
                      <a:pt x="591129" y="598255"/>
                      <a:pt x="585402" y="573030"/>
                      <a:pt x="591674" y="565190"/>
                    </a:cubicBezTo>
                    <a:cubicBezTo>
                      <a:pt x="598825" y="556251"/>
                      <a:pt x="609788" y="550789"/>
                      <a:pt x="620249" y="546140"/>
                    </a:cubicBezTo>
                    <a:cubicBezTo>
                      <a:pt x="638599" y="537985"/>
                      <a:pt x="658349" y="533440"/>
                      <a:pt x="677399" y="527090"/>
                    </a:cubicBezTo>
                    <a:cubicBezTo>
                      <a:pt x="686924" y="523915"/>
                      <a:pt x="697620" y="523134"/>
                      <a:pt x="705974" y="517565"/>
                    </a:cubicBezTo>
                    <a:cubicBezTo>
                      <a:pt x="715499" y="511215"/>
                      <a:pt x="724310" y="503635"/>
                      <a:pt x="734549" y="498515"/>
                    </a:cubicBezTo>
                    <a:cubicBezTo>
                      <a:pt x="743529" y="494025"/>
                      <a:pt x="754144" y="493480"/>
                      <a:pt x="763124" y="488990"/>
                    </a:cubicBezTo>
                    <a:cubicBezTo>
                      <a:pt x="773363" y="483870"/>
                      <a:pt x="781238" y="474589"/>
                      <a:pt x="791699" y="469940"/>
                    </a:cubicBezTo>
                    <a:cubicBezTo>
                      <a:pt x="810049" y="461785"/>
                      <a:pt x="848849" y="450890"/>
                      <a:pt x="848849" y="450890"/>
                    </a:cubicBezTo>
                    <a:cubicBezTo>
                      <a:pt x="852024" y="441365"/>
                      <a:pt x="857504" y="432317"/>
                      <a:pt x="858374" y="422315"/>
                    </a:cubicBezTo>
                    <a:cubicBezTo>
                      <a:pt x="863882" y="358975"/>
                      <a:pt x="856526" y="294369"/>
                      <a:pt x="867899" y="231815"/>
                    </a:cubicBezTo>
                    <a:cubicBezTo>
                      <a:pt x="869947" y="220552"/>
                      <a:pt x="886949" y="219115"/>
                      <a:pt x="896474" y="212765"/>
                    </a:cubicBezTo>
                    <a:cubicBezTo>
                      <a:pt x="898823" y="205719"/>
                      <a:pt x="912739" y="155615"/>
                      <a:pt x="925049" y="155615"/>
                    </a:cubicBezTo>
                    <a:cubicBezTo>
                      <a:pt x="935089" y="155615"/>
                      <a:pt x="921796" y="176350"/>
                      <a:pt x="915524" y="184190"/>
                    </a:cubicBezTo>
                    <a:cubicBezTo>
                      <a:pt x="908373" y="193129"/>
                      <a:pt x="896474" y="196890"/>
                      <a:pt x="886949" y="203240"/>
                    </a:cubicBezTo>
                    <a:cubicBezTo>
                      <a:pt x="877317" y="217687"/>
                      <a:pt x="858374" y="240672"/>
                      <a:pt x="858374" y="260390"/>
                    </a:cubicBezTo>
                    <a:cubicBezTo>
                      <a:pt x="858374" y="273481"/>
                      <a:pt x="862742" y="286458"/>
                      <a:pt x="867899" y="298490"/>
                    </a:cubicBezTo>
                    <a:cubicBezTo>
                      <a:pt x="872408" y="309012"/>
                      <a:pt x="878010" y="319914"/>
                      <a:pt x="886949" y="327065"/>
                    </a:cubicBezTo>
                    <a:cubicBezTo>
                      <a:pt x="894789" y="333337"/>
                      <a:pt x="905999" y="333415"/>
                      <a:pt x="915524" y="336590"/>
                    </a:cubicBezTo>
                    <a:cubicBezTo>
                      <a:pt x="921874" y="327065"/>
                      <a:pt x="926479" y="316110"/>
                      <a:pt x="934574" y="308015"/>
                    </a:cubicBezTo>
                    <a:cubicBezTo>
                      <a:pt x="942669" y="299920"/>
                      <a:pt x="955998" y="297904"/>
                      <a:pt x="963149" y="288965"/>
                    </a:cubicBezTo>
                    <a:cubicBezTo>
                      <a:pt x="969421" y="281125"/>
                      <a:pt x="965574" y="267490"/>
                      <a:pt x="972674" y="260390"/>
                    </a:cubicBezTo>
                    <a:cubicBezTo>
                      <a:pt x="977229" y="255835"/>
                      <a:pt x="1039019" y="241422"/>
                      <a:pt x="1039349" y="241340"/>
                    </a:cubicBezTo>
                    <a:cubicBezTo>
                      <a:pt x="1041305" y="219825"/>
                      <a:pt x="1035716" y="96501"/>
                      <a:pt x="1086974" y="79415"/>
                    </a:cubicBezTo>
                    <a:lnTo>
                      <a:pt x="1144124" y="60365"/>
                    </a:lnTo>
                    <a:cubicBezTo>
                      <a:pt x="1137774" y="69890"/>
                      <a:pt x="1133169" y="80845"/>
                      <a:pt x="1125074" y="88940"/>
                    </a:cubicBezTo>
                    <a:cubicBezTo>
                      <a:pt x="1092054" y="121960"/>
                      <a:pt x="1097769" y="90845"/>
                      <a:pt x="1077449" y="136565"/>
                    </a:cubicBezTo>
                    <a:cubicBezTo>
                      <a:pt x="1069294" y="154915"/>
                      <a:pt x="1064749" y="174665"/>
                      <a:pt x="1058399" y="193715"/>
                    </a:cubicBezTo>
                    <a:lnTo>
                      <a:pt x="1048874" y="222290"/>
                    </a:lnTo>
                    <a:cubicBezTo>
                      <a:pt x="1055920" y="224639"/>
                      <a:pt x="1108809" y="235771"/>
                      <a:pt x="1096499" y="260390"/>
                    </a:cubicBezTo>
                    <a:cubicBezTo>
                      <a:pt x="1092009" y="269370"/>
                      <a:pt x="1077449" y="254040"/>
                      <a:pt x="1067924" y="250865"/>
                    </a:cubicBezTo>
                    <a:cubicBezTo>
                      <a:pt x="1044683" y="258612"/>
                      <a:pt x="1029238" y="260976"/>
                      <a:pt x="1010774" y="279440"/>
                    </a:cubicBezTo>
                    <a:cubicBezTo>
                      <a:pt x="1002679" y="287535"/>
                      <a:pt x="1001432" y="301948"/>
                      <a:pt x="991724" y="308015"/>
                    </a:cubicBezTo>
                    <a:cubicBezTo>
                      <a:pt x="968976" y="322232"/>
                      <a:pt x="914146" y="331151"/>
                      <a:pt x="886949" y="336590"/>
                    </a:cubicBezTo>
                    <a:cubicBezTo>
                      <a:pt x="856554" y="427774"/>
                      <a:pt x="886851" y="365283"/>
                      <a:pt x="839324" y="422315"/>
                    </a:cubicBezTo>
                    <a:cubicBezTo>
                      <a:pt x="817360" y="448671"/>
                      <a:pt x="823005" y="458594"/>
                      <a:pt x="791699" y="479465"/>
                    </a:cubicBezTo>
                    <a:cubicBezTo>
                      <a:pt x="783345" y="485034"/>
                      <a:pt x="772649" y="485815"/>
                      <a:pt x="763124" y="488990"/>
                    </a:cubicBezTo>
                    <a:cubicBezTo>
                      <a:pt x="752461" y="499653"/>
                      <a:pt x="723655" y="532195"/>
                      <a:pt x="705974" y="536615"/>
                    </a:cubicBezTo>
                    <a:cubicBezTo>
                      <a:pt x="678082" y="543588"/>
                      <a:pt x="648824" y="542965"/>
                      <a:pt x="620249" y="546140"/>
                    </a:cubicBezTo>
                    <a:cubicBezTo>
                      <a:pt x="617074" y="555665"/>
                      <a:pt x="612375" y="564811"/>
                      <a:pt x="610724" y="574715"/>
                    </a:cubicBezTo>
                    <a:cubicBezTo>
                      <a:pt x="594792" y="670308"/>
                      <a:pt x="588499" y="668377"/>
                      <a:pt x="582149" y="669965"/>
                    </a:cubicBezTo>
                    <a:close/>
                  </a:path>
                </a:pathLst>
              </a:cu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prstClr val="black"/>
                  </a:solidFill>
                  <a:latin typeface="Times" pitchFamily="-1" charset="0"/>
                </a:endParaRPr>
              </a:p>
            </p:txBody>
          </p:sp>
          <p:sp>
            <p:nvSpPr>
              <p:cNvPr id="90" name="Freeform 32">
                <a:extLst>
                  <a:ext uri="{FF2B5EF4-FFF2-40B4-BE49-F238E27FC236}">
                    <a16:creationId xmlns:a16="http://schemas.microsoft.com/office/drawing/2014/main" id="{1E855DE7-8340-463B-BA7C-F25809CE011B}"/>
                  </a:ext>
                </a:extLst>
              </p:cNvPr>
              <p:cNvSpPr/>
              <p:nvPr/>
            </p:nvSpPr>
            <p:spPr bwMode="auto">
              <a:xfrm>
                <a:off x="2028854" y="5735501"/>
                <a:ext cx="553838" cy="158714"/>
              </a:xfrm>
              <a:custGeom>
                <a:avLst/>
                <a:gdLst>
                  <a:gd name="connsiteX0" fmla="*/ 0 w 1438510"/>
                  <a:gd name="connsiteY0" fmla="*/ 276525 h 303335"/>
                  <a:gd name="connsiteX1" fmla="*/ 180975 w 1438510"/>
                  <a:gd name="connsiteY1" fmla="*/ 228900 h 303335"/>
                  <a:gd name="connsiteX2" fmla="*/ 523875 w 1438510"/>
                  <a:gd name="connsiteY2" fmla="*/ 57450 h 303335"/>
                  <a:gd name="connsiteX3" fmla="*/ 752475 w 1438510"/>
                  <a:gd name="connsiteY3" fmla="*/ 300 h 303335"/>
                  <a:gd name="connsiteX4" fmla="*/ 1066800 w 1438510"/>
                  <a:gd name="connsiteY4" fmla="*/ 76500 h 303335"/>
                  <a:gd name="connsiteX5" fmla="*/ 1238250 w 1438510"/>
                  <a:gd name="connsiteY5" fmla="*/ 190800 h 303335"/>
                  <a:gd name="connsiteX6" fmla="*/ 1409700 w 1438510"/>
                  <a:gd name="connsiteY6" fmla="*/ 295575 h 303335"/>
                  <a:gd name="connsiteX7" fmla="*/ 1438275 w 1438510"/>
                  <a:gd name="connsiteY7" fmla="*/ 295575 h 303335"/>
                  <a:gd name="connsiteX8" fmla="*/ 0 w 1438510"/>
                  <a:gd name="connsiteY8" fmla="*/ 276525 h 30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510" h="303335">
                    <a:moveTo>
                      <a:pt x="0" y="276525"/>
                    </a:moveTo>
                    <a:cubicBezTo>
                      <a:pt x="46831" y="270968"/>
                      <a:pt x="93663" y="265412"/>
                      <a:pt x="180975" y="228900"/>
                    </a:cubicBezTo>
                    <a:cubicBezTo>
                      <a:pt x="268287" y="192388"/>
                      <a:pt x="428625" y="95550"/>
                      <a:pt x="523875" y="57450"/>
                    </a:cubicBezTo>
                    <a:cubicBezTo>
                      <a:pt x="619125" y="19350"/>
                      <a:pt x="661988" y="-2875"/>
                      <a:pt x="752475" y="300"/>
                    </a:cubicBezTo>
                    <a:cubicBezTo>
                      <a:pt x="842962" y="3475"/>
                      <a:pt x="985838" y="44750"/>
                      <a:pt x="1066800" y="76500"/>
                    </a:cubicBezTo>
                    <a:cubicBezTo>
                      <a:pt x="1147763" y="108250"/>
                      <a:pt x="1181100" y="154287"/>
                      <a:pt x="1238250" y="190800"/>
                    </a:cubicBezTo>
                    <a:cubicBezTo>
                      <a:pt x="1295400" y="227312"/>
                      <a:pt x="1376363" y="278113"/>
                      <a:pt x="1409700" y="295575"/>
                    </a:cubicBezTo>
                    <a:cubicBezTo>
                      <a:pt x="1443037" y="313037"/>
                      <a:pt x="1438275" y="295575"/>
                      <a:pt x="1438275" y="295575"/>
                    </a:cubicBezTo>
                    <a:lnTo>
                      <a:pt x="0" y="276525"/>
                    </a:lnTo>
                    <a:close/>
                  </a:path>
                </a:pathLst>
              </a:cu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prstClr val="black"/>
                  </a:solidFill>
                  <a:latin typeface="Times" pitchFamily="-1" charset="0"/>
                </a:endParaRPr>
              </a:p>
            </p:txBody>
          </p:sp>
          <p:sp>
            <p:nvSpPr>
              <p:cNvPr id="91" name="Freeform 33">
                <a:extLst>
                  <a:ext uri="{FF2B5EF4-FFF2-40B4-BE49-F238E27FC236}">
                    <a16:creationId xmlns:a16="http://schemas.microsoft.com/office/drawing/2014/main" id="{89DB4C23-4A24-4DAC-89A4-DED2ADC0835E}"/>
                  </a:ext>
                </a:extLst>
              </p:cNvPr>
              <p:cNvSpPr/>
              <p:nvPr/>
            </p:nvSpPr>
            <p:spPr bwMode="auto">
              <a:xfrm>
                <a:off x="6170483" y="5312610"/>
                <a:ext cx="2130158" cy="553140"/>
              </a:xfrm>
              <a:custGeom>
                <a:avLst/>
                <a:gdLst>
                  <a:gd name="connsiteX0" fmla="*/ 630796 w 1425629"/>
                  <a:gd name="connsiteY0" fmla="*/ 436171 h 436171"/>
                  <a:gd name="connsiteX1" fmla="*/ 630796 w 1425629"/>
                  <a:gd name="connsiteY1" fmla="*/ 331396 h 436171"/>
                  <a:gd name="connsiteX2" fmla="*/ 592696 w 1425629"/>
                  <a:gd name="connsiteY2" fmla="*/ 226621 h 436171"/>
                  <a:gd name="connsiteX3" fmla="*/ 478396 w 1425629"/>
                  <a:gd name="connsiteY3" fmla="*/ 217096 h 436171"/>
                  <a:gd name="connsiteX4" fmla="*/ 183121 w 1425629"/>
                  <a:gd name="connsiteY4" fmla="*/ 159946 h 436171"/>
                  <a:gd name="connsiteX5" fmla="*/ 68821 w 1425629"/>
                  <a:gd name="connsiteY5" fmla="*/ 112321 h 436171"/>
                  <a:gd name="connsiteX6" fmla="*/ 11671 w 1425629"/>
                  <a:gd name="connsiteY6" fmla="*/ 36121 h 436171"/>
                  <a:gd name="connsiteX7" fmla="*/ 11671 w 1425629"/>
                  <a:gd name="connsiteY7" fmla="*/ 7546 h 436171"/>
                  <a:gd name="connsiteX8" fmla="*/ 135496 w 1425629"/>
                  <a:gd name="connsiteY8" fmla="*/ 7546 h 436171"/>
                  <a:gd name="connsiteX9" fmla="*/ 478396 w 1425629"/>
                  <a:gd name="connsiteY9" fmla="*/ 93271 h 436171"/>
                  <a:gd name="connsiteX10" fmla="*/ 897496 w 1425629"/>
                  <a:gd name="connsiteY10" fmla="*/ 93271 h 436171"/>
                  <a:gd name="connsiteX11" fmla="*/ 1068946 w 1425629"/>
                  <a:gd name="connsiteY11" fmla="*/ 36121 h 436171"/>
                  <a:gd name="connsiteX12" fmla="*/ 1392796 w 1425629"/>
                  <a:gd name="connsiteY12" fmla="*/ 64696 h 436171"/>
                  <a:gd name="connsiteX13" fmla="*/ 1373746 w 1425629"/>
                  <a:gd name="connsiteY13" fmla="*/ 121846 h 436171"/>
                  <a:gd name="connsiteX14" fmla="*/ 1030846 w 1425629"/>
                  <a:gd name="connsiteY14" fmla="*/ 188521 h 436171"/>
                  <a:gd name="connsiteX15" fmla="*/ 811771 w 1425629"/>
                  <a:gd name="connsiteY15" fmla="*/ 255196 h 436171"/>
                  <a:gd name="connsiteX16" fmla="*/ 745096 w 1425629"/>
                  <a:gd name="connsiteY16" fmla="*/ 321871 h 436171"/>
                  <a:gd name="connsiteX17" fmla="*/ 754621 w 1425629"/>
                  <a:gd name="connsiteY17" fmla="*/ 436171 h 436171"/>
                  <a:gd name="connsiteX18" fmla="*/ 754621 w 1425629"/>
                  <a:gd name="connsiteY18" fmla="*/ 436171 h 436171"/>
                  <a:gd name="connsiteX19" fmla="*/ 630796 w 1425629"/>
                  <a:gd name="connsiteY19" fmla="*/ 436171 h 43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25629" h="436171">
                    <a:moveTo>
                      <a:pt x="630796" y="436171"/>
                    </a:moveTo>
                    <a:cubicBezTo>
                      <a:pt x="633971" y="401246"/>
                      <a:pt x="637146" y="366321"/>
                      <a:pt x="630796" y="331396"/>
                    </a:cubicBezTo>
                    <a:cubicBezTo>
                      <a:pt x="624446" y="296471"/>
                      <a:pt x="618096" y="245671"/>
                      <a:pt x="592696" y="226621"/>
                    </a:cubicBezTo>
                    <a:cubicBezTo>
                      <a:pt x="567296" y="207571"/>
                      <a:pt x="546658" y="228208"/>
                      <a:pt x="478396" y="217096"/>
                    </a:cubicBezTo>
                    <a:cubicBezTo>
                      <a:pt x="410134" y="205984"/>
                      <a:pt x="251384" y="177409"/>
                      <a:pt x="183121" y="159946"/>
                    </a:cubicBezTo>
                    <a:cubicBezTo>
                      <a:pt x="114858" y="142483"/>
                      <a:pt x="97396" y="132958"/>
                      <a:pt x="68821" y="112321"/>
                    </a:cubicBezTo>
                    <a:cubicBezTo>
                      <a:pt x="40246" y="91684"/>
                      <a:pt x="21196" y="53583"/>
                      <a:pt x="11671" y="36121"/>
                    </a:cubicBezTo>
                    <a:cubicBezTo>
                      <a:pt x="2146" y="18658"/>
                      <a:pt x="-8966" y="12308"/>
                      <a:pt x="11671" y="7546"/>
                    </a:cubicBezTo>
                    <a:cubicBezTo>
                      <a:pt x="32308" y="2784"/>
                      <a:pt x="57708" y="-6742"/>
                      <a:pt x="135496" y="7546"/>
                    </a:cubicBezTo>
                    <a:cubicBezTo>
                      <a:pt x="213283" y="21833"/>
                      <a:pt x="351396" y="78984"/>
                      <a:pt x="478396" y="93271"/>
                    </a:cubicBezTo>
                    <a:cubicBezTo>
                      <a:pt x="605396" y="107558"/>
                      <a:pt x="799071" y="102796"/>
                      <a:pt x="897496" y="93271"/>
                    </a:cubicBezTo>
                    <a:cubicBezTo>
                      <a:pt x="995921" y="83746"/>
                      <a:pt x="986396" y="40883"/>
                      <a:pt x="1068946" y="36121"/>
                    </a:cubicBezTo>
                    <a:cubicBezTo>
                      <a:pt x="1151496" y="31359"/>
                      <a:pt x="1341996" y="50409"/>
                      <a:pt x="1392796" y="64696"/>
                    </a:cubicBezTo>
                    <a:cubicBezTo>
                      <a:pt x="1443596" y="78983"/>
                      <a:pt x="1434071" y="101209"/>
                      <a:pt x="1373746" y="121846"/>
                    </a:cubicBezTo>
                    <a:cubicBezTo>
                      <a:pt x="1313421" y="142483"/>
                      <a:pt x="1124508" y="166296"/>
                      <a:pt x="1030846" y="188521"/>
                    </a:cubicBezTo>
                    <a:cubicBezTo>
                      <a:pt x="937184" y="210746"/>
                      <a:pt x="859396" y="232971"/>
                      <a:pt x="811771" y="255196"/>
                    </a:cubicBezTo>
                    <a:cubicBezTo>
                      <a:pt x="764146" y="277421"/>
                      <a:pt x="754621" y="291709"/>
                      <a:pt x="745096" y="321871"/>
                    </a:cubicBezTo>
                    <a:cubicBezTo>
                      <a:pt x="735571" y="352033"/>
                      <a:pt x="754621" y="436171"/>
                      <a:pt x="754621" y="436171"/>
                    </a:cubicBezTo>
                    <a:lnTo>
                      <a:pt x="754621" y="436171"/>
                    </a:lnTo>
                    <a:lnTo>
                      <a:pt x="630796" y="436171"/>
                    </a:lnTo>
                    <a:close/>
                  </a:path>
                </a:pathLst>
              </a:cu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prstClr val="black"/>
                  </a:solidFill>
                  <a:latin typeface="Times" pitchFamily="-1" charset="0"/>
                </a:endParaRPr>
              </a:p>
            </p:txBody>
          </p:sp>
        </p:grpSp>
        <p:pic>
          <p:nvPicPr>
            <p:cNvPr id="43" name="Picture 42">
              <a:extLst>
                <a:ext uri="{FF2B5EF4-FFF2-40B4-BE49-F238E27FC236}">
                  <a16:creationId xmlns:a16="http://schemas.microsoft.com/office/drawing/2014/main" id="{61F4EC2F-7AB2-451F-A755-20C5E5D23342}"/>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20803971" flipH="1">
              <a:off x="2838834" y="6534261"/>
              <a:ext cx="529740" cy="186949"/>
            </a:xfrm>
            <a:prstGeom prst="rect">
              <a:avLst/>
            </a:prstGeom>
            <a:noFill/>
          </p:spPr>
        </p:pic>
        <p:pic>
          <p:nvPicPr>
            <p:cNvPr id="44" name="Picture 43">
              <a:extLst>
                <a:ext uri="{FF2B5EF4-FFF2-40B4-BE49-F238E27FC236}">
                  <a16:creationId xmlns:a16="http://schemas.microsoft.com/office/drawing/2014/main" id="{43D412FF-2B82-4CED-AD35-6F6088E6BE9F}"/>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01711" y="6465693"/>
              <a:ext cx="442346" cy="442346"/>
            </a:xfrm>
            <a:prstGeom prst="rect">
              <a:avLst/>
            </a:prstGeom>
            <a:noFill/>
          </p:spPr>
        </p:pic>
        <p:pic>
          <p:nvPicPr>
            <p:cNvPr id="45" name="Picture 44">
              <a:extLst>
                <a:ext uri="{FF2B5EF4-FFF2-40B4-BE49-F238E27FC236}">
                  <a16:creationId xmlns:a16="http://schemas.microsoft.com/office/drawing/2014/main" id="{F44DC973-0C88-4EB1-AD01-11D15AC6A798}"/>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l="85354" t="38727" r="3381" b="55050"/>
            <a:stretch/>
          </p:blipFill>
          <p:spPr>
            <a:xfrm>
              <a:off x="5945803" y="6065131"/>
              <a:ext cx="221453" cy="120439"/>
            </a:xfrm>
            <a:prstGeom prst="rect">
              <a:avLst/>
            </a:prstGeom>
            <a:noFill/>
          </p:spPr>
        </p:pic>
        <p:pic>
          <p:nvPicPr>
            <p:cNvPr id="72" name="Picture 71">
              <a:extLst>
                <a:ext uri="{FF2B5EF4-FFF2-40B4-BE49-F238E27FC236}">
                  <a16:creationId xmlns:a16="http://schemas.microsoft.com/office/drawing/2014/main" id="{52EFBB36-08F8-4EAF-98A3-7F4F1E226CEB}"/>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l="85354" t="38727" r="3381" b="55050"/>
            <a:stretch/>
          </p:blipFill>
          <p:spPr>
            <a:xfrm>
              <a:off x="6146783" y="6457178"/>
              <a:ext cx="221453" cy="120439"/>
            </a:xfrm>
            <a:prstGeom prst="rect">
              <a:avLst/>
            </a:prstGeom>
            <a:noFill/>
          </p:spPr>
        </p:pic>
        <p:pic>
          <p:nvPicPr>
            <p:cNvPr id="77" name="Picture 76">
              <a:extLst>
                <a:ext uri="{FF2B5EF4-FFF2-40B4-BE49-F238E27FC236}">
                  <a16:creationId xmlns:a16="http://schemas.microsoft.com/office/drawing/2014/main" id="{D1731F6F-F090-48DD-8542-8129055DB2FF}"/>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l="85354" t="38727" r="3381" b="55050"/>
            <a:stretch/>
          </p:blipFill>
          <p:spPr>
            <a:xfrm flipH="1">
              <a:off x="5923200" y="6330436"/>
              <a:ext cx="267595" cy="145534"/>
            </a:xfrm>
            <a:prstGeom prst="rect">
              <a:avLst/>
            </a:prstGeom>
            <a:noFill/>
          </p:spPr>
        </p:pic>
        <p:pic>
          <p:nvPicPr>
            <p:cNvPr id="78" name="Picture 2" descr="http://www.silhouettesclipart.com/wp-content/uploads/2012/02/136.jpg">
              <a:extLst>
                <a:ext uri="{FF2B5EF4-FFF2-40B4-BE49-F238E27FC236}">
                  <a16:creationId xmlns:a16="http://schemas.microsoft.com/office/drawing/2014/main" id="{6BEB836F-6EA1-4C77-A77F-E0A28FBBACDF}"/>
                </a:ext>
              </a:extLst>
            </p:cNvPr>
            <p:cNvPicPr>
              <a:picLocks noChangeAspect="1" noChangeArrowheads="1"/>
            </p:cNvPicPr>
            <p:nvPr/>
          </p:nvPicPr>
          <p:blipFill rotWithShape="1">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l="13527" t="37770" r="59605" b="41479"/>
            <a:stretch/>
          </p:blipFill>
          <p:spPr bwMode="auto">
            <a:xfrm rot="807534">
              <a:off x="1031801" y="6508112"/>
              <a:ext cx="420017" cy="28014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1FDE853F-1FBE-4E68-A6C6-E036ADFD0BFC}"/>
                </a:ext>
              </a:extLst>
            </p:cNvPr>
            <p:cNvPicPr>
              <a:picLocks noChangeAspect="1"/>
            </p:cNvPicPr>
            <p:nvPr/>
          </p:nvPicPr>
          <p:blipFill rotWithShape="1">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l="85354" t="38727" r="3381" b="55050"/>
            <a:stretch/>
          </p:blipFill>
          <p:spPr>
            <a:xfrm>
              <a:off x="5252587" y="6233356"/>
              <a:ext cx="136344" cy="74152"/>
            </a:xfrm>
            <a:prstGeom prst="rect">
              <a:avLst/>
            </a:prstGeom>
            <a:noFill/>
          </p:spPr>
        </p:pic>
        <p:pic>
          <p:nvPicPr>
            <p:cNvPr id="80" name="Picture 79">
              <a:extLst>
                <a:ext uri="{FF2B5EF4-FFF2-40B4-BE49-F238E27FC236}">
                  <a16:creationId xmlns:a16="http://schemas.microsoft.com/office/drawing/2014/main" id="{AD293753-A081-40CF-9216-AC84F82D181B}"/>
                </a:ext>
              </a:extLst>
            </p:cNvPr>
            <p:cNvPicPr>
              <a:picLocks noChangeAspect="1"/>
            </p:cNvPicPr>
            <p:nvPr/>
          </p:nvPicPr>
          <p:blipFill rotWithShape="1">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l="85354" t="38727" r="3381" b="55050"/>
            <a:stretch/>
          </p:blipFill>
          <p:spPr>
            <a:xfrm>
              <a:off x="5408948" y="6299444"/>
              <a:ext cx="136344" cy="74152"/>
            </a:xfrm>
            <a:prstGeom prst="rect">
              <a:avLst/>
            </a:prstGeom>
            <a:noFill/>
          </p:spPr>
        </p:pic>
        <p:pic>
          <p:nvPicPr>
            <p:cNvPr id="81" name="Picture 80">
              <a:extLst>
                <a:ext uri="{FF2B5EF4-FFF2-40B4-BE49-F238E27FC236}">
                  <a16:creationId xmlns:a16="http://schemas.microsoft.com/office/drawing/2014/main" id="{81A1AAE1-4A1A-43C8-A1FB-B12EE0C6001E}"/>
                </a:ext>
              </a:extLst>
            </p:cNvPr>
            <p:cNvPicPr>
              <a:picLocks noChangeAspect="1"/>
            </p:cNvPicPr>
            <p:nvPr/>
          </p:nvPicPr>
          <p:blipFill rotWithShape="1">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l="85354" t="38727" r="3381" b="55050"/>
            <a:stretch/>
          </p:blipFill>
          <p:spPr>
            <a:xfrm flipH="1">
              <a:off x="5581795" y="6340260"/>
              <a:ext cx="180263" cy="98037"/>
            </a:xfrm>
            <a:prstGeom prst="rect">
              <a:avLst/>
            </a:prstGeom>
            <a:noFill/>
          </p:spPr>
        </p:pic>
        <p:pic>
          <p:nvPicPr>
            <p:cNvPr id="82" name="Picture 81">
              <a:extLst>
                <a:ext uri="{FF2B5EF4-FFF2-40B4-BE49-F238E27FC236}">
                  <a16:creationId xmlns:a16="http://schemas.microsoft.com/office/drawing/2014/main" id="{D83F24AA-A33D-4C84-90E6-770D8E5DEB9B}"/>
                </a:ext>
              </a:extLst>
            </p:cNvPr>
            <p:cNvPicPr>
              <a:picLocks noChangeAspect="1"/>
            </p:cNvPicPr>
            <p:nvPr/>
          </p:nvPicPr>
          <p:blipFill rotWithShape="1">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l="85354" t="38727" r="3381" b="55050"/>
            <a:stretch/>
          </p:blipFill>
          <p:spPr>
            <a:xfrm>
              <a:off x="5395626" y="6185217"/>
              <a:ext cx="136344" cy="74152"/>
            </a:xfrm>
            <a:prstGeom prst="rect">
              <a:avLst/>
            </a:prstGeom>
            <a:noFill/>
          </p:spPr>
        </p:pic>
        <p:pic>
          <p:nvPicPr>
            <p:cNvPr id="83" name="Picture 82">
              <a:extLst>
                <a:ext uri="{FF2B5EF4-FFF2-40B4-BE49-F238E27FC236}">
                  <a16:creationId xmlns:a16="http://schemas.microsoft.com/office/drawing/2014/main" id="{A09B395C-2A2F-42BF-8E40-9A6FB2447418}"/>
                </a:ext>
              </a:extLst>
            </p:cNvPr>
            <p:cNvPicPr>
              <a:picLocks noChangeAspect="1"/>
            </p:cNvPicPr>
            <p:nvPr/>
          </p:nvPicPr>
          <p:blipFill rotWithShape="1">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l="85354" t="38727" r="3381" b="55050"/>
            <a:stretch/>
          </p:blipFill>
          <p:spPr>
            <a:xfrm>
              <a:off x="5024832" y="6421356"/>
              <a:ext cx="136344" cy="74152"/>
            </a:xfrm>
            <a:prstGeom prst="rect">
              <a:avLst/>
            </a:prstGeom>
            <a:noFill/>
          </p:spPr>
        </p:pic>
      </p:grpSp>
      <p:sp>
        <p:nvSpPr>
          <p:cNvPr id="5" name="Content Placeholder 4"/>
          <p:cNvSpPr>
            <a:spLocks noGrp="1"/>
          </p:cNvSpPr>
          <p:nvPr>
            <p:ph idx="1"/>
          </p:nvPr>
        </p:nvSpPr>
        <p:spPr>
          <a:xfrm>
            <a:off x="1633272" y="3173510"/>
            <a:ext cx="8925456" cy="2918237"/>
          </a:xfrm>
        </p:spPr>
        <p:txBody>
          <a:bodyPr>
            <a:noAutofit/>
          </a:bodyPr>
          <a:lstStyle/>
          <a:p>
            <a:pPr marL="273050" indent="-273050">
              <a:lnSpc>
                <a:spcPct val="100000"/>
              </a:lnSpc>
              <a:buClr>
                <a:srgbClr val="FF9621"/>
              </a:buClr>
            </a:pPr>
            <a:r>
              <a:rPr lang="en-US" sz="1800" b="1" dirty="0">
                <a:solidFill>
                  <a:schemeClr val="bg1"/>
                </a:solidFill>
                <a:latin typeface="Arial" panose="020B0604020202020204" pitchFamily="34" charset="0"/>
                <a:ea typeface="ＭＳ Ｐゴシック" panose="020B0600070205080204" pitchFamily="34" charset="-128"/>
              </a:rPr>
              <a:t>Coral loss</a:t>
            </a:r>
            <a:r>
              <a:rPr lang="en-US" sz="1800" dirty="0">
                <a:solidFill>
                  <a:schemeClr val="bg1"/>
                </a:solidFill>
                <a:latin typeface="Arial" panose="020B0604020202020204" pitchFamily="34" charset="0"/>
                <a:ea typeface="ＭＳ Ｐゴシック" panose="020B0600070205080204" pitchFamily="34" charset="-128"/>
              </a:rPr>
              <a:t> can cause</a:t>
            </a:r>
            <a:r>
              <a:rPr lang="en-US" sz="1800" b="1" dirty="0">
                <a:solidFill>
                  <a:schemeClr val="bg1"/>
                </a:solidFill>
                <a:latin typeface="Arial" panose="020B0604020202020204" pitchFamily="34" charset="0"/>
                <a:ea typeface="ＭＳ Ｐゴシック" panose="020B0600070205080204" pitchFamily="34" charset="-128"/>
              </a:rPr>
              <a:t> </a:t>
            </a:r>
            <a:r>
              <a:rPr lang="en-US" sz="1800" dirty="0">
                <a:solidFill>
                  <a:schemeClr val="bg1"/>
                </a:solidFill>
                <a:latin typeface="Arial" panose="020B0604020202020204" pitchFamily="34" charset="0"/>
                <a:ea typeface="ＭＳ Ｐゴシック" panose="020B0600070205080204" pitchFamily="34" charset="-128"/>
              </a:rPr>
              <a:t>serious changes in fish assemblage structure (i.e. abundance, species diversity, body-sizes, diets)</a:t>
            </a:r>
          </a:p>
          <a:p>
            <a:pPr marL="273050" indent="-273050">
              <a:lnSpc>
                <a:spcPct val="100000"/>
              </a:lnSpc>
              <a:buClr>
                <a:srgbClr val="FF9621"/>
              </a:buClr>
            </a:pPr>
            <a:endParaRPr lang="en-US" sz="400" b="1" dirty="0">
              <a:solidFill>
                <a:schemeClr val="bg1"/>
              </a:solidFill>
              <a:latin typeface="Arial" panose="020B0604020202020204" pitchFamily="34" charset="0"/>
              <a:ea typeface="ＭＳ Ｐゴシック" panose="020B0600070205080204" pitchFamily="34" charset="-128"/>
            </a:endParaRPr>
          </a:p>
          <a:p>
            <a:pPr marL="273050" indent="-273050">
              <a:lnSpc>
                <a:spcPct val="100000"/>
              </a:lnSpc>
              <a:buClr>
                <a:srgbClr val="FF9621"/>
              </a:buClr>
            </a:pPr>
            <a:r>
              <a:rPr lang="en-US" altLang="en-US" sz="1800" b="1" dirty="0">
                <a:solidFill>
                  <a:schemeClr val="bg1"/>
                </a:solidFill>
                <a:latin typeface="Arial" panose="020B0604020202020204" pitchFamily="34" charset="0"/>
                <a:ea typeface="ＭＳ Ｐゴシック" panose="020B0600070205080204" pitchFamily="34" charset="-128"/>
              </a:rPr>
              <a:t>Loss of species </a:t>
            </a:r>
            <a:r>
              <a:rPr lang="en-US" altLang="en-US" sz="1800" dirty="0">
                <a:solidFill>
                  <a:schemeClr val="bg1"/>
                </a:solidFill>
                <a:latin typeface="Arial" panose="020B0604020202020204" pitchFamily="34" charset="0"/>
                <a:ea typeface="ＭＳ Ｐゴシック" panose="020B0600070205080204" pitchFamily="34" charset="-128"/>
              </a:rPr>
              <a:t>e.g. corallivores</a:t>
            </a:r>
          </a:p>
          <a:p>
            <a:pPr marL="273050" indent="-273050">
              <a:lnSpc>
                <a:spcPct val="100000"/>
              </a:lnSpc>
              <a:buClr>
                <a:srgbClr val="FF9621"/>
              </a:buClr>
            </a:pPr>
            <a:endParaRPr lang="en-US" altLang="en-US" sz="400" dirty="0">
              <a:solidFill>
                <a:schemeClr val="bg1"/>
              </a:solidFill>
              <a:latin typeface="Arial" panose="020B0604020202020204" pitchFamily="34" charset="0"/>
              <a:ea typeface="ＭＳ Ｐゴシック" panose="020B0600070205080204" pitchFamily="34" charset="-128"/>
            </a:endParaRPr>
          </a:p>
          <a:p>
            <a:pPr marL="273050" indent="-273050">
              <a:lnSpc>
                <a:spcPct val="100000"/>
              </a:lnSpc>
              <a:buClr>
                <a:srgbClr val="FF9621"/>
              </a:buClr>
            </a:pPr>
            <a:r>
              <a:rPr lang="en-US" altLang="en-US" sz="1800" b="1" dirty="0">
                <a:solidFill>
                  <a:schemeClr val="bg1"/>
                </a:solidFill>
                <a:latin typeface="Arial" panose="020B0604020202020204" pitchFamily="34" charset="0"/>
                <a:ea typeface="ＭＳ Ｐゴシック" panose="020B0600070205080204" pitchFamily="34" charset="-128"/>
              </a:rPr>
              <a:t>Causing community shifts </a:t>
            </a:r>
            <a:r>
              <a:rPr lang="en-US" altLang="en-US" sz="1800" dirty="0">
                <a:solidFill>
                  <a:schemeClr val="bg1"/>
                </a:solidFill>
                <a:latin typeface="Arial" panose="020B0604020202020204" pitchFamily="34" charset="0"/>
                <a:ea typeface="ＭＳ Ｐゴシック" panose="020B0600070205080204" pitchFamily="34" charset="-128"/>
              </a:rPr>
              <a:t>e.g. change in diversity</a:t>
            </a:r>
            <a:r>
              <a:rPr lang="en-US" altLang="en-US" sz="1800" b="1" dirty="0">
                <a:solidFill>
                  <a:schemeClr val="bg1"/>
                </a:solidFill>
                <a:latin typeface="Arial" panose="020B0604020202020204" pitchFamily="34" charset="0"/>
                <a:ea typeface="ＭＳ Ｐゴシック" panose="020B0600070205080204" pitchFamily="34" charset="-128"/>
              </a:rPr>
              <a:t> </a:t>
            </a:r>
          </a:p>
          <a:p>
            <a:pPr marL="273050" indent="-273050">
              <a:lnSpc>
                <a:spcPct val="100000"/>
              </a:lnSpc>
              <a:buClr>
                <a:srgbClr val="FF9621"/>
              </a:buClr>
            </a:pPr>
            <a:endParaRPr lang="en-US" altLang="en-US" sz="400" b="1" dirty="0">
              <a:solidFill>
                <a:schemeClr val="bg1"/>
              </a:solidFill>
              <a:latin typeface="Arial" panose="020B0604020202020204" pitchFamily="34" charset="0"/>
              <a:ea typeface="ＭＳ Ｐゴシック" panose="020B0600070205080204" pitchFamily="34" charset="-128"/>
            </a:endParaRPr>
          </a:p>
        </p:txBody>
      </p:sp>
      <p:sp>
        <p:nvSpPr>
          <p:cNvPr id="3" name="Title 2"/>
          <p:cNvSpPr>
            <a:spLocks noGrp="1"/>
          </p:cNvSpPr>
          <p:nvPr>
            <p:ph type="title"/>
          </p:nvPr>
        </p:nvSpPr>
        <p:spPr>
          <a:xfrm>
            <a:off x="1692492" y="229778"/>
            <a:ext cx="6279647" cy="420635"/>
          </a:xfrm>
        </p:spPr>
        <p:txBody>
          <a:bodyPr>
            <a:noAutofit/>
          </a:bodyPr>
          <a:lstStyle/>
          <a:p>
            <a:pPr algn="l"/>
            <a:r>
              <a:rPr lang="en-US" sz="2000" dirty="0">
                <a:solidFill>
                  <a:srgbClr val="00B0F0"/>
                </a:solidFill>
                <a:latin typeface="Arial" panose="020B0604020202020204" pitchFamily="34" charset="0"/>
                <a:ea typeface="ＭＳ Ｐゴシック" panose="020B0600070205080204" pitchFamily="34" charset="-128"/>
              </a:rPr>
              <a:t>Coral bleaching impacts on reef fish?</a:t>
            </a:r>
            <a:endParaRPr lang="en-AU" sz="2000" dirty="0">
              <a:solidFill>
                <a:srgbClr val="00B0F0"/>
              </a:solidFill>
              <a:latin typeface="Arial" panose="020B0604020202020204" pitchFamily="34" charset="0"/>
              <a:ea typeface="ＭＳ Ｐゴシック" panose="020B0600070205080204" pitchFamily="34" charset="-128"/>
            </a:endParaRPr>
          </a:p>
        </p:txBody>
      </p:sp>
      <p:cxnSp>
        <p:nvCxnSpPr>
          <p:cNvPr id="48" name="Straight Connector 47"/>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3B532B61-5CF5-42A1-87DF-7E2E757B3B3B}"/>
              </a:ext>
            </a:extLst>
          </p:cNvPr>
          <p:cNvGrpSpPr/>
          <p:nvPr/>
        </p:nvGrpSpPr>
        <p:grpSpPr>
          <a:xfrm>
            <a:off x="1870279" y="1102635"/>
            <a:ext cx="8451443" cy="1326635"/>
            <a:chOff x="6818934" y="1581199"/>
            <a:chExt cx="7289751" cy="1144282"/>
          </a:xfrm>
        </p:grpSpPr>
        <p:pic>
          <p:nvPicPr>
            <p:cNvPr id="93" name="Picture 92">
              <a:extLst>
                <a:ext uri="{FF2B5EF4-FFF2-40B4-BE49-F238E27FC236}">
                  <a16:creationId xmlns:a16="http://schemas.microsoft.com/office/drawing/2014/main" id="{A237981C-8F17-4163-887E-8C30E4D1598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18934" y="1581199"/>
              <a:ext cx="1793671" cy="1142546"/>
            </a:xfrm>
            <a:prstGeom prst="rect">
              <a:avLst/>
            </a:prstGeom>
          </p:spPr>
        </p:pic>
        <p:pic>
          <p:nvPicPr>
            <p:cNvPr id="94" name="Picture 93">
              <a:extLst>
                <a:ext uri="{FF2B5EF4-FFF2-40B4-BE49-F238E27FC236}">
                  <a16:creationId xmlns:a16="http://schemas.microsoft.com/office/drawing/2014/main" id="{06D78596-D5CE-4800-A3E1-1671A4B05E5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490065" y="1581199"/>
              <a:ext cx="1756778" cy="1144282"/>
            </a:xfrm>
            <a:prstGeom prst="rect">
              <a:avLst/>
            </a:prstGeom>
          </p:spPr>
        </p:pic>
        <p:pic>
          <p:nvPicPr>
            <p:cNvPr id="95" name="Picture 94">
              <a:extLst>
                <a:ext uri="{FF2B5EF4-FFF2-40B4-BE49-F238E27FC236}">
                  <a16:creationId xmlns:a16="http://schemas.microsoft.com/office/drawing/2014/main" id="{5F5F622E-BE8B-4406-935F-535EA330EA8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674619" y="1581199"/>
              <a:ext cx="1753432" cy="1144282"/>
            </a:xfrm>
            <a:prstGeom prst="rect">
              <a:avLst/>
            </a:prstGeom>
          </p:spPr>
        </p:pic>
        <p:pic>
          <p:nvPicPr>
            <p:cNvPr id="96" name="Picture 95">
              <a:extLst>
                <a:ext uri="{FF2B5EF4-FFF2-40B4-BE49-F238E27FC236}">
                  <a16:creationId xmlns:a16="http://schemas.microsoft.com/office/drawing/2014/main" id="{5F3D9974-0051-4A87-AE3E-0299D45FCDF8}"/>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2308857" y="1581199"/>
              <a:ext cx="1799828" cy="1142546"/>
            </a:xfrm>
            <a:prstGeom prst="rect">
              <a:avLst/>
            </a:prstGeom>
          </p:spPr>
        </p:pic>
      </p:grpSp>
      <p:sp>
        <p:nvSpPr>
          <p:cNvPr id="2" name="Rectangle 1">
            <a:extLst>
              <a:ext uri="{FF2B5EF4-FFF2-40B4-BE49-F238E27FC236}">
                <a16:creationId xmlns:a16="http://schemas.microsoft.com/office/drawing/2014/main" id="{56985D24-3F3A-4561-1F88-98872C6D1F95}"/>
              </a:ext>
            </a:extLst>
          </p:cNvPr>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4" name="TextBox 3">
            <a:extLst>
              <a:ext uri="{FF2B5EF4-FFF2-40B4-BE49-F238E27FC236}">
                <a16:creationId xmlns:a16="http://schemas.microsoft.com/office/drawing/2014/main" id="{0F32D024-A149-5961-8462-B330712FC4E3}"/>
              </a:ext>
            </a:extLst>
          </p:cNvPr>
          <p:cNvSpPr txBox="1"/>
          <p:nvPr/>
        </p:nvSpPr>
        <p:spPr>
          <a:xfrm>
            <a:off x="10065342" y="5428720"/>
            <a:ext cx="1946503" cy="830997"/>
          </a:xfrm>
          <a:prstGeom prst="rect">
            <a:avLst/>
          </a:prstGeom>
          <a:noFill/>
        </p:spPr>
        <p:txBody>
          <a:bodyPr wrap="square">
            <a:spAutoFit/>
          </a:bodyPr>
          <a:lstStyle/>
          <a:p>
            <a:pPr algn="r">
              <a:defRPr/>
            </a:pPr>
            <a:r>
              <a:rPr lang="en-AU" sz="1200" dirty="0">
                <a:solidFill>
                  <a:prstClr val="white"/>
                </a:solidFill>
                <a:latin typeface="Calibri" panose="020F0502020204030204"/>
              </a:rPr>
              <a:t>Richardson et al. (2018) </a:t>
            </a:r>
            <a:r>
              <a:rPr lang="en-AU" sz="1200" i="1" dirty="0">
                <a:solidFill>
                  <a:prstClr val="white"/>
                </a:solidFill>
                <a:latin typeface="Calibri" panose="020F0502020204030204"/>
              </a:rPr>
              <a:t>Glob Chang Biol</a:t>
            </a:r>
          </a:p>
          <a:p>
            <a:pPr algn="r">
              <a:defRPr/>
            </a:pPr>
            <a:r>
              <a:rPr lang="en-AU" sz="1200" dirty="0">
                <a:solidFill>
                  <a:prstClr val="white"/>
                </a:solidFill>
                <a:latin typeface="Calibri" panose="020F0502020204030204"/>
                <a:hlinkClick r:id="rId13"/>
              </a:rPr>
              <a:t>https://doi.org/10.1111/gcb.14119</a:t>
            </a:r>
            <a:endParaRPr lang="en-AU" sz="1200"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B3A5ED78-5619-5920-1C3D-0FB86B03EFD8}"/>
              </a:ext>
            </a:extLst>
          </p:cNvPr>
          <p:cNvSpPr txBox="1"/>
          <p:nvPr/>
        </p:nvSpPr>
        <p:spPr>
          <a:xfrm>
            <a:off x="5423048" y="2480384"/>
            <a:ext cx="4939157" cy="261610"/>
          </a:xfrm>
          <a:prstGeom prst="rect">
            <a:avLst/>
          </a:prstGeom>
          <a:noFill/>
        </p:spPr>
        <p:txBody>
          <a:bodyPr wrap="square">
            <a:spAutoFit/>
          </a:bodyPr>
          <a:lstStyle/>
          <a:p>
            <a:pPr algn="r"/>
            <a:r>
              <a:rPr lang="en-GB" sz="1100" b="0" i="0" dirty="0">
                <a:solidFill>
                  <a:srgbClr val="FFC000"/>
                </a:solidFill>
                <a:effectLst/>
                <a:latin typeface="Open Sans" panose="020B0606030504020204" pitchFamily="34" charset="0"/>
              </a:rPr>
              <a:t>Image credits (left to right): UNDP; NOAA; Zoe Richards; James Kerry  </a:t>
            </a:r>
            <a:endParaRPr lang="en-GB" sz="1100" dirty="0">
              <a:solidFill>
                <a:srgbClr val="FFC000"/>
              </a:solidFill>
            </a:endParaRPr>
          </a:p>
        </p:txBody>
      </p:sp>
    </p:spTree>
    <p:extLst>
      <p:ext uri="{BB962C8B-B14F-4D97-AF65-F5344CB8AC3E}">
        <p14:creationId xmlns:p14="http://schemas.microsoft.com/office/powerpoint/2010/main" val="3828779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3" name="Group 22"/>
          <p:cNvGrpSpPr/>
          <p:nvPr/>
        </p:nvGrpSpPr>
        <p:grpSpPr>
          <a:xfrm>
            <a:off x="5616049" y="1090407"/>
            <a:ext cx="959107" cy="1060054"/>
            <a:chOff x="204796" y="3875715"/>
            <a:chExt cx="817823" cy="903900"/>
          </a:xfrm>
        </p:grpSpPr>
        <p:grpSp>
          <p:nvGrpSpPr>
            <p:cNvPr id="24" name="Group 23"/>
            <p:cNvGrpSpPr/>
            <p:nvPr/>
          </p:nvGrpSpPr>
          <p:grpSpPr>
            <a:xfrm>
              <a:off x="204796" y="4038951"/>
              <a:ext cx="740664" cy="740664"/>
              <a:chOff x="333769" y="2973063"/>
              <a:chExt cx="1663710" cy="1645920"/>
            </a:xfrm>
          </p:grpSpPr>
          <p:sp>
            <p:nvSpPr>
              <p:cNvPr id="49" name="Oval 48"/>
              <p:cNvSpPr/>
              <p:nvPr/>
            </p:nvSpPr>
            <p:spPr bwMode="auto">
              <a:xfrm>
                <a:off x="351559" y="2973063"/>
                <a:ext cx="1645920" cy="1645920"/>
              </a:xfrm>
              <a:prstGeom prst="ellipse">
                <a:avLst/>
              </a:prstGeom>
              <a:solidFill>
                <a:schemeClr val="tx1">
                  <a:lumMod val="50000"/>
                  <a:lumOff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AU" sz="2400" b="1" dirty="0">
                  <a:solidFill>
                    <a:srgbClr val="FFFFFF"/>
                  </a:solidFill>
                  <a:latin typeface="Arial" panose="020B0604020202020204" pitchFamily="34" charset="0"/>
                  <a:ea typeface="ＭＳ Ｐゴシック" panose="020B0600070205080204" pitchFamily="34" charset="-128"/>
                  <a:cs typeface="ＭＳ Ｐゴシック" pitchFamily="-1" charset="-128"/>
                </a:endParaRPr>
              </a:p>
            </p:txBody>
          </p:sp>
          <p:sp>
            <p:nvSpPr>
              <p:cNvPr id="50" name="Freeform 49"/>
              <p:cNvSpPr/>
              <p:nvPr/>
            </p:nvSpPr>
            <p:spPr>
              <a:xfrm rot="21403317">
                <a:off x="783315" y="3685931"/>
                <a:ext cx="1065278" cy="785202"/>
              </a:xfrm>
              <a:custGeom>
                <a:avLst/>
                <a:gdLst>
                  <a:gd name="connsiteX0" fmla="*/ 306705 w 2345705"/>
                  <a:gd name="connsiteY0" fmla="*/ 1497412 h 1556467"/>
                  <a:gd name="connsiteX1" fmla="*/ 297180 w 2345705"/>
                  <a:gd name="connsiteY1" fmla="*/ 1501222 h 1556467"/>
                  <a:gd name="connsiteX2" fmla="*/ 293370 w 2345705"/>
                  <a:gd name="connsiteY2" fmla="*/ 1506937 h 1556467"/>
                  <a:gd name="connsiteX3" fmla="*/ 278130 w 2345705"/>
                  <a:gd name="connsiteY3" fmla="*/ 1514557 h 1556467"/>
                  <a:gd name="connsiteX4" fmla="*/ 264795 w 2345705"/>
                  <a:gd name="connsiteY4" fmla="*/ 1525987 h 1556467"/>
                  <a:gd name="connsiteX5" fmla="*/ 260985 w 2345705"/>
                  <a:gd name="connsiteY5" fmla="*/ 1533607 h 1556467"/>
                  <a:gd name="connsiteX6" fmla="*/ 241935 w 2345705"/>
                  <a:gd name="connsiteY6" fmla="*/ 1552657 h 1556467"/>
                  <a:gd name="connsiteX7" fmla="*/ 236220 w 2345705"/>
                  <a:gd name="connsiteY7" fmla="*/ 1556467 h 1556467"/>
                  <a:gd name="connsiteX8" fmla="*/ 192405 w 2345705"/>
                  <a:gd name="connsiteY8" fmla="*/ 1554562 h 1556467"/>
                  <a:gd name="connsiteX9" fmla="*/ 180975 w 2345705"/>
                  <a:gd name="connsiteY9" fmla="*/ 1552657 h 1556467"/>
                  <a:gd name="connsiteX10" fmla="*/ 163830 w 2345705"/>
                  <a:gd name="connsiteY10" fmla="*/ 1550752 h 1556467"/>
                  <a:gd name="connsiteX11" fmla="*/ 156210 w 2345705"/>
                  <a:gd name="connsiteY11" fmla="*/ 1548847 h 1556467"/>
                  <a:gd name="connsiteX12" fmla="*/ 137160 w 2345705"/>
                  <a:gd name="connsiteY12" fmla="*/ 1533607 h 1556467"/>
                  <a:gd name="connsiteX13" fmla="*/ 139065 w 2345705"/>
                  <a:gd name="connsiteY13" fmla="*/ 1524082 h 1556467"/>
                  <a:gd name="connsiteX14" fmla="*/ 140970 w 2345705"/>
                  <a:gd name="connsiteY14" fmla="*/ 1518367 h 1556467"/>
                  <a:gd name="connsiteX15" fmla="*/ 144780 w 2345705"/>
                  <a:gd name="connsiteY15" fmla="*/ 1512652 h 1556467"/>
                  <a:gd name="connsiteX16" fmla="*/ 150495 w 2345705"/>
                  <a:gd name="connsiteY16" fmla="*/ 1508842 h 1556467"/>
                  <a:gd name="connsiteX17" fmla="*/ 211455 w 2345705"/>
                  <a:gd name="connsiteY17" fmla="*/ 1506937 h 1556467"/>
                  <a:gd name="connsiteX18" fmla="*/ 217170 w 2345705"/>
                  <a:gd name="connsiteY18" fmla="*/ 1505032 h 1556467"/>
                  <a:gd name="connsiteX19" fmla="*/ 228600 w 2345705"/>
                  <a:gd name="connsiteY19" fmla="*/ 1497412 h 1556467"/>
                  <a:gd name="connsiteX20" fmla="*/ 238125 w 2345705"/>
                  <a:gd name="connsiteY20" fmla="*/ 1493602 h 1556467"/>
                  <a:gd name="connsiteX21" fmla="*/ 243840 w 2345705"/>
                  <a:gd name="connsiteY21" fmla="*/ 1491697 h 1556467"/>
                  <a:gd name="connsiteX22" fmla="*/ 249555 w 2345705"/>
                  <a:gd name="connsiteY22" fmla="*/ 1487887 h 1556467"/>
                  <a:gd name="connsiteX23" fmla="*/ 255270 w 2345705"/>
                  <a:gd name="connsiteY23" fmla="*/ 1482172 h 1556467"/>
                  <a:gd name="connsiteX24" fmla="*/ 262890 w 2345705"/>
                  <a:gd name="connsiteY24" fmla="*/ 1480267 h 1556467"/>
                  <a:gd name="connsiteX25" fmla="*/ 270510 w 2345705"/>
                  <a:gd name="connsiteY25" fmla="*/ 1476457 h 1556467"/>
                  <a:gd name="connsiteX26" fmla="*/ 281940 w 2345705"/>
                  <a:gd name="connsiteY26" fmla="*/ 1470742 h 1556467"/>
                  <a:gd name="connsiteX27" fmla="*/ 255270 w 2345705"/>
                  <a:gd name="connsiteY27" fmla="*/ 1465027 h 1556467"/>
                  <a:gd name="connsiteX28" fmla="*/ 245745 w 2345705"/>
                  <a:gd name="connsiteY28" fmla="*/ 1463122 h 1556467"/>
                  <a:gd name="connsiteX29" fmla="*/ 234315 w 2345705"/>
                  <a:gd name="connsiteY29" fmla="*/ 1461217 h 1556467"/>
                  <a:gd name="connsiteX30" fmla="*/ 222885 w 2345705"/>
                  <a:gd name="connsiteY30" fmla="*/ 1457407 h 1556467"/>
                  <a:gd name="connsiteX31" fmla="*/ 217170 w 2345705"/>
                  <a:gd name="connsiteY31" fmla="*/ 1455502 h 1556467"/>
                  <a:gd name="connsiteX32" fmla="*/ 211455 w 2345705"/>
                  <a:gd name="connsiteY32" fmla="*/ 1451692 h 1556467"/>
                  <a:gd name="connsiteX33" fmla="*/ 198120 w 2345705"/>
                  <a:gd name="connsiteY33" fmla="*/ 1449787 h 1556467"/>
                  <a:gd name="connsiteX34" fmla="*/ 198120 w 2345705"/>
                  <a:gd name="connsiteY34" fmla="*/ 1438357 h 1556467"/>
                  <a:gd name="connsiteX35" fmla="*/ 201930 w 2345705"/>
                  <a:gd name="connsiteY35" fmla="*/ 1432642 h 1556467"/>
                  <a:gd name="connsiteX36" fmla="*/ 274320 w 2345705"/>
                  <a:gd name="connsiteY36" fmla="*/ 1430737 h 1556467"/>
                  <a:gd name="connsiteX37" fmla="*/ 278130 w 2345705"/>
                  <a:gd name="connsiteY37" fmla="*/ 1425022 h 1556467"/>
                  <a:gd name="connsiteX38" fmla="*/ 272415 w 2345705"/>
                  <a:gd name="connsiteY38" fmla="*/ 1411687 h 1556467"/>
                  <a:gd name="connsiteX39" fmla="*/ 266700 w 2345705"/>
                  <a:gd name="connsiteY39" fmla="*/ 1409782 h 1556467"/>
                  <a:gd name="connsiteX40" fmla="*/ 259080 w 2345705"/>
                  <a:gd name="connsiteY40" fmla="*/ 1405972 h 1556467"/>
                  <a:gd name="connsiteX41" fmla="*/ 245745 w 2345705"/>
                  <a:gd name="connsiteY41" fmla="*/ 1398352 h 1556467"/>
                  <a:gd name="connsiteX42" fmla="*/ 238125 w 2345705"/>
                  <a:gd name="connsiteY42" fmla="*/ 1396447 h 1556467"/>
                  <a:gd name="connsiteX43" fmla="*/ 226695 w 2345705"/>
                  <a:gd name="connsiteY43" fmla="*/ 1392637 h 1556467"/>
                  <a:gd name="connsiteX44" fmla="*/ 226695 w 2345705"/>
                  <a:gd name="connsiteY44" fmla="*/ 1356442 h 1556467"/>
                  <a:gd name="connsiteX45" fmla="*/ 220980 w 2345705"/>
                  <a:gd name="connsiteY45" fmla="*/ 1354537 h 1556467"/>
                  <a:gd name="connsiteX46" fmla="*/ 175260 w 2345705"/>
                  <a:gd name="connsiteY46" fmla="*/ 1352632 h 1556467"/>
                  <a:gd name="connsiteX47" fmla="*/ 148590 w 2345705"/>
                  <a:gd name="connsiteY47" fmla="*/ 1350727 h 1556467"/>
                  <a:gd name="connsiteX48" fmla="*/ 110490 w 2345705"/>
                  <a:gd name="connsiteY48" fmla="*/ 1348822 h 1556467"/>
                  <a:gd name="connsiteX49" fmla="*/ 83820 w 2345705"/>
                  <a:gd name="connsiteY49" fmla="*/ 1350727 h 1556467"/>
                  <a:gd name="connsiteX50" fmla="*/ 78105 w 2345705"/>
                  <a:gd name="connsiteY50" fmla="*/ 1352632 h 1556467"/>
                  <a:gd name="connsiteX51" fmla="*/ 66675 w 2345705"/>
                  <a:gd name="connsiteY51" fmla="*/ 1360252 h 1556467"/>
                  <a:gd name="connsiteX52" fmla="*/ 60960 w 2345705"/>
                  <a:gd name="connsiteY52" fmla="*/ 1364062 h 1556467"/>
                  <a:gd name="connsiteX53" fmla="*/ 55245 w 2345705"/>
                  <a:gd name="connsiteY53" fmla="*/ 1367872 h 1556467"/>
                  <a:gd name="connsiteX54" fmla="*/ 13335 w 2345705"/>
                  <a:gd name="connsiteY54" fmla="*/ 1369777 h 1556467"/>
                  <a:gd name="connsiteX55" fmla="*/ 0 w 2345705"/>
                  <a:gd name="connsiteY55" fmla="*/ 1367872 h 1556467"/>
                  <a:gd name="connsiteX56" fmla="*/ 5715 w 2345705"/>
                  <a:gd name="connsiteY56" fmla="*/ 1356442 h 1556467"/>
                  <a:gd name="connsiteX57" fmla="*/ 15240 w 2345705"/>
                  <a:gd name="connsiteY57" fmla="*/ 1352632 h 1556467"/>
                  <a:gd name="connsiteX58" fmla="*/ 26670 w 2345705"/>
                  <a:gd name="connsiteY58" fmla="*/ 1345012 h 1556467"/>
                  <a:gd name="connsiteX59" fmla="*/ 30480 w 2345705"/>
                  <a:gd name="connsiteY59" fmla="*/ 1339297 h 1556467"/>
                  <a:gd name="connsiteX60" fmla="*/ 34290 w 2345705"/>
                  <a:gd name="connsiteY60" fmla="*/ 1327867 h 1556467"/>
                  <a:gd name="connsiteX61" fmla="*/ 36195 w 2345705"/>
                  <a:gd name="connsiteY61" fmla="*/ 1322152 h 1556467"/>
                  <a:gd name="connsiteX62" fmla="*/ 38100 w 2345705"/>
                  <a:gd name="connsiteY62" fmla="*/ 1316437 h 1556467"/>
                  <a:gd name="connsiteX63" fmla="*/ 40005 w 2345705"/>
                  <a:gd name="connsiteY63" fmla="*/ 1306912 h 1556467"/>
                  <a:gd name="connsiteX64" fmla="*/ 41910 w 2345705"/>
                  <a:gd name="connsiteY64" fmla="*/ 1301197 h 1556467"/>
                  <a:gd name="connsiteX65" fmla="*/ 43815 w 2345705"/>
                  <a:gd name="connsiteY65" fmla="*/ 1289767 h 1556467"/>
                  <a:gd name="connsiteX66" fmla="*/ 45720 w 2345705"/>
                  <a:gd name="connsiteY66" fmla="*/ 1282147 h 1556467"/>
                  <a:gd name="connsiteX67" fmla="*/ 57150 w 2345705"/>
                  <a:gd name="connsiteY67" fmla="*/ 1274527 h 1556467"/>
                  <a:gd name="connsiteX68" fmla="*/ 62865 w 2345705"/>
                  <a:gd name="connsiteY68" fmla="*/ 1270717 h 1556467"/>
                  <a:gd name="connsiteX69" fmla="*/ 66675 w 2345705"/>
                  <a:gd name="connsiteY69" fmla="*/ 1265002 h 1556467"/>
                  <a:gd name="connsiteX70" fmla="*/ 74295 w 2345705"/>
                  <a:gd name="connsiteY70" fmla="*/ 1263097 h 1556467"/>
                  <a:gd name="connsiteX71" fmla="*/ 85725 w 2345705"/>
                  <a:gd name="connsiteY71" fmla="*/ 1259287 h 1556467"/>
                  <a:gd name="connsiteX72" fmla="*/ 91440 w 2345705"/>
                  <a:gd name="connsiteY72" fmla="*/ 1257382 h 1556467"/>
                  <a:gd name="connsiteX73" fmla="*/ 112395 w 2345705"/>
                  <a:gd name="connsiteY73" fmla="*/ 1261192 h 1556467"/>
                  <a:gd name="connsiteX74" fmla="*/ 127635 w 2345705"/>
                  <a:gd name="connsiteY74" fmla="*/ 1268812 h 1556467"/>
                  <a:gd name="connsiteX75" fmla="*/ 139065 w 2345705"/>
                  <a:gd name="connsiteY75" fmla="*/ 1272622 h 1556467"/>
                  <a:gd name="connsiteX76" fmla="*/ 142875 w 2345705"/>
                  <a:gd name="connsiteY76" fmla="*/ 1278337 h 1556467"/>
                  <a:gd name="connsiteX77" fmla="*/ 148590 w 2345705"/>
                  <a:gd name="connsiteY77" fmla="*/ 1280242 h 1556467"/>
                  <a:gd name="connsiteX78" fmla="*/ 177165 w 2345705"/>
                  <a:gd name="connsiteY78" fmla="*/ 1278337 h 1556467"/>
                  <a:gd name="connsiteX79" fmla="*/ 179070 w 2345705"/>
                  <a:gd name="connsiteY79" fmla="*/ 1272622 h 1556467"/>
                  <a:gd name="connsiteX80" fmla="*/ 190500 w 2345705"/>
                  <a:gd name="connsiteY80" fmla="*/ 1268812 h 1556467"/>
                  <a:gd name="connsiteX81" fmla="*/ 205740 w 2345705"/>
                  <a:gd name="connsiteY81" fmla="*/ 1263097 h 1556467"/>
                  <a:gd name="connsiteX82" fmla="*/ 209550 w 2345705"/>
                  <a:gd name="connsiteY82" fmla="*/ 1257382 h 1556467"/>
                  <a:gd name="connsiteX83" fmla="*/ 232410 w 2345705"/>
                  <a:gd name="connsiteY83" fmla="*/ 1253572 h 1556467"/>
                  <a:gd name="connsiteX84" fmla="*/ 238125 w 2345705"/>
                  <a:gd name="connsiteY84" fmla="*/ 1257382 h 1556467"/>
                  <a:gd name="connsiteX85" fmla="*/ 249555 w 2345705"/>
                  <a:gd name="connsiteY85" fmla="*/ 1263097 h 1556467"/>
                  <a:gd name="connsiteX86" fmla="*/ 266700 w 2345705"/>
                  <a:gd name="connsiteY86" fmla="*/ 1257382 h 1556467"/>
                  <a:gd name="connsiteX87" fmla="*/ 268605 w 2345705"/>
                  <a:gd name="connsiteY87" fmla="*/ 1251667 h 1556467"/>
                  <a:gd name="connsiteX88" fmla="*/ 272415 w 2345705"/>
                  <a:gd name="connsiteY88" fmla="*/ 1245952 h 1556467"/>
                  <a:gd name="connsiteX89" fmla="*/ 278130 w 2345705"/>
                  <a:gd name="connsiteY89" fmla="*/ 1240237 h 1556467"/>
                  <a:gd name="connsiteX90" fmla="*/ 289560 w 2345705"/>
                  <a:gd name="connsiteY90" fmla="*/ 1226902 h 1556467"/>
                  <a:gd name="connsiteX91" fmla="*/ 291465 w 2345705"/>
                  <a:gd name="connsiteY91" fmla="*/ 1221187 h 1556467"/>
                  <a:gd name="connsiteX92" fmla="*/ 289560 w 2345705"/>
                  <a:gd name="connsiteY92" fmla="*/ 1213567 h 1556467"/>
                  <a:gd name="connsiteX93" fmla="*/ 283845 w 2345705"/>
                  <a:gd name="connsiteY93" fmla="*/ 1209757 h 1556467"/>
                  <a:gd name="connsiteX94" fmla="*/ 234315 w 2345705"/>
                  <a:gd name="connsiteY94" fmla="*/ 1207852 h 1556467"/>
                  <a:gd name="connsiteX95" fmla="*/ 213360 w 2345705"/>
                  <a:gd name="connsiteY95" fmla="*/ 1205947 h 1556467"/>
                  <a:gd name="connsiteX96" fmla="*/ 198120 w 2345705"/>
                  <a:gd name="connsiteY96" fmla="*/ 1202137 h 1556467"/>
                  <a:gd name="connsiteX97" fmla="*/ 182880 w 2345705"/>
                  <a:gd name="connsiteY97" fmla="*/ 1200232 h 1556467"/>
                  <a:gd name="connsiteX98" fmla="*/ 163830 w 2345705"/>
                  <a:gd name="connsiteY98" fmla="*/ 1194517 h 1556467"/>
                  <a:gd name="connsiteX99" fmla="*/ 142875 w 2345705"/>
                  <a:gd name="connsiteY99" fmla="*/ 1190707 h 1556467"/>
                  <a:gd name="connsiteX100" fmla="*/ 139065 w 2345705"/>
                  <a:gd name="connsiteY100" fmla="*/ 1184992 h 1556467"/>
                  <a:gd name="connsiteX101" fmla="*/ 133350 w 2345705"/>
                  <a:gd name="connsiteY101" fmla="*/ 1164037 h 1556467"/>
                  <a:gd name="connsiteX102" fmla="*/ 135255 w 2345705"/>
                  <a:gd name="connsiteY102" fmla="*/ 1127842 h 1556467"/>
                  <a:gd name="connsiteX103" fmla="*/ 137160 w 2345705"/>
                  <a:gd name="connsiteY103" fmla="*/ 1112602 h 1556467"/>
                  <a:gd name="connsiteX104" fmla="*/ 144780 w 2345705"/>
                  <a:gd name="connsiteY104" fmla="*/ 1108792 h 1556467"/>
                  <a:gd name="connsiteX105" fmla="*/ 169545 w 2345705"/>
                  <a:gd name="connsiteY105" fmla="*/ 1116412 h 1556467"/>
                  <a:gd name="connsiteX106" fmla="*/ 182880 w 2345705"/>
                  <a:gd name="connsiteY106" fmla="*/ 1120222 h 1556467"/>
                  <a:gd name="connsiteX107" fmla="*/ 188595 w 2345705"/>
                  <a:gd name="connsiteY107" fmla="*/ 1122127 h 1556467"/>
                  <a:gd name="connsiteX108" fmla="*/ 201930 w 2345705"/>
                  <a:gd name="connsiteY108" fmla="*/ 1129747 h 1556467"/>
                  <a:gd name="connsiteX109" fmla="*/ 219075 w 2345705"/>
                  <a:gd name="connsiteY109" fmla="*/ 1135462 h 1556467"/>
                  <a:gd name="connsiteX110" fmla="*/ 224790 w 2345705"/>
                  <a:gd name="connsiteY110" fmla="*/ 1137367 h 1556467"/>
                  <a:gd name="connsiteX111" fmla="*/ 241935 w 2345705"/>
                  <a:gd name="connsiteY111" fmla="*/ 1139272 h 1556467"/>
                  <a:gd name="connsiteX112" fmla="*/ 300990 w 2345705"/>
                  <a:gd name="connsiteY112" fmla="*/ 1137367 h 1556467"/>
                  <a:gd name="connsiteX113" fmla="*/ 320040 w 2345705"/>
                  <a:gd name="connsiteY113" fmla="*/ 1133557 h 1556467"/>
                  <a:gd name="connsiteX114" fmla="*/ 323850 w 2345705"/>
                  <a:gd name="connsiteY114" fmla="*/ 1127842 h 1556467"/>
                  <a:gd name="connsiteX115" fmla="*/ 321945 w 2345705"/>
                  <a:gd name="connsiteY115" fmla="*/ 1120222 h 1556467"/>
                  <a:gd name="connsiteX116" fmla="*/ 323850 w 2345705"/>
                  <a:gd name="connsiteY116" fmla="*/ 1104982 h 1556467"/>
                  <a:gd name="connsiteX117" fmla="*/ 325755 w 2345705"/>
                  <a:gd name="connsiteY117" fmla="*/ 1099267 h 1556467"/>
                  <a:gd name="connsiteX118" fmla="*/ 331470 w 2345705"/>
                  <a:gd name="connsiteY118" fmla="*/ 1097362 h 1556467"/>
                  <a:gd name="connsiteX119" fmla="*/ 325755 w 2345705"/>
                  <a:gd name="connsiteY119" fmla="*/ 1091647 h 1556467"/>
                  <a:gd name="connsiteX120" fmla="*/ 318135 w 2345705"/>
                  <a:gd name="connsiteY120" fmla="*/ 1087837 h 1556467"/>
                  <a:gd name="connsiteX121" fmla="*/ 219075 w 2345705"/>
                  <a:gd name="connsiteY121" fmla="*/ 1085932 h 1556467"/>
                  <a:gd name="connsiteX122" fmla="*/ 186690 w 2345705"/>
                  <a:gd name="connsiteY122" fmla="*/ 1084027 h 1556467"/>
                  <a:gd name="connsiteX123" fmla="*/ 167640 w 2345705"/>
                  <a:gd name="connsiteY123" fmla="*/ 1080217 h 1556467"/>
                  <a:gd name="connsiteX124" fmla="*/ 89535 w 2345705"/>
                  <a:gd name="connsiteY124" fmla="*/ 1082122 h 1556467"/>
                  <a:gd name="connsiteX125" fmla="*/ 83820 w 2345705"/>
                  <a:gd name="connsiteY125" fmla="*/ 1084027 h 1556467"/>
                  <a:gd name="connsiteX126" fmla="*/ 40005 w 2345705"/>
                  <a:gd name="connsiteY126" fmla="*/ 1082122 h 1556467"/>
                  <a:gd name="connsiteX127" fmla="*/ 34290 w 2345705"/>
                  <a:gd name="connsiteY127" fmla="*/ 1080217 h 1556467"/>
                  <a:gd name="connsiteX128" fmla="*/ 26670 w 2345705"/>
                  <a:gd name="connsiteY128" fmla="*/ 1078312 h 1556467"/>
                  <a:gd name="connsiteX129" fmla="*/ 20955 w 2345705"/>
                  <a:gd name="connsiteY129" fmla="*/ 1074502 h 1556467"/>
                  <a:gd name="connsiteX130" fmla="*/ 19050 w 2345705"/>
                  <a:gd name="connsiteY130" fmla="*/ 1068787 h 1556467"/>
                  <a:gd name="connsiteX131" fmla="*/ 17145 w 2345705"/>
                  <a:gd name="connsiteY131" fmla="*/ 1049737 h 1556467"/>
                  <a:gd name="connsiteX132" fmla="*/ 22860 w 2345705"/>
                  <a:gd name="connsiteY132" fmla="*/ 1047832 h 1556467"/>
                  <a:gd name="connsiteX133" fmla="*/ 30480 w 2345705"/>
                  <a:gd name="connsiteY133" fmla="*/ 1045927 h 1556467"/>
                  <a:gd name="connsiteX134" fmla="*/ 62865 w 2345705"/>
                  <a:gd name="connsiteY134" fmla="*/ 1040212 h 1556467"/>
                  <a:gd name="connsiteX135" fmla="*/ 68580 w 2345705"/>
                  <a:gd name="connsiteY135" fmla="*/ 1038307 h 1556467"/>
                  <a:gd name="connsiteX136" fmla="*/ 70485 w 2345705"/>
                  <a:gd name="connsiteY136" fmla="*/ 1011637 h 1556467"/>
                  <a:gd name="connsiteX137" fmla="*/ 104775 w 2345705"/>
                  <a:gd name="connsiteY137" fmla="*/ 1013542 h 1556467"/>
                  <a:gd name="connsiteX138" fmla="*/ 171450 w 2345705"/>
                  <a:gd name="connsiteY138" fmla="*/ 1019257 h 1556467"/>
                  <a:gd name="connsiteX139" fmla="*/ 190500 w 2345705"/>
                  <a:gd name="connsiteY139" fmla="*/ 1023067 h 1556467"/>
                  <a:gd name="connsiteX140" fmla="*/ 201930 w 2345705"/>
                  <a:gd name="connsiteY140" fmla="*/ 1026877 h 1556467"/>
                  <a:gd name="connsiteX141" fmla="*/ 207645 w 2345705"/>
                  <a:gd name="connsiteY141" fmla="*/ 1028782 h 1556467"/>
                  <a:gd name="connsiteX142" fmla="*/ 249555 w 2345705"/>
                  <a:gd name="connsiteY142" fmla="*/ 1024972 h 1556467"/>
                  <a:gd name="connsiteX143" fmla="*/ 255270 w 2345705"/>
                  <a:gd name="connsiteY143" fmla="*/ 1021162 h 1556467"/>
                  <a:gd name="connsiteX144" fmla="*/ 270510 w 2345705"/>
                  <a:gd name="connsiteY144" fmla="*/ 1013542 h 1556467"/>
                  <a:gd name="connsiteX145" fmla="*/ 272415 w 2345705"/>
                  <a:gd name="connsiteY145" fmla="*/ 1007827 h 1556467"/>
                  <a:gd name="connsiteX146" fmla="*/ 201930 w 2345705"/>
                  <a:gd name="connsiteY146" fmla="*/ 1005922 h 1556467"/>
                  <a:gd name="connsiteX147" fmla="*/ 196215 w 2345705"/>
                  <a:gd name="connsiteY147" fmla="*/ 1002112 h 1556467"/>
                  <a:gd name="connsiteX148" fmla="*/ 179070 w 2345705"/>
                  <a:gd name="connsiteY148" fmla="*/ 1000207 h 1556467"/>
                  <a:gd name="connsiteX149" fmla="*/ 160020 w 2345705"/>
                  <a:gd name="connsiteY149" fmla="*/ 996397 h 1556467"/>
                  <a:gd name="connsiteX150" fmla="*/ 154305 w 2345705"/>
                  <a:gd name="connsiteY150" fmla="*/ 992587 h 1556467"/>
                  <a:gd name="connsiteX151" fmla="*/ 171450 w 2345705"/>
                  <a:gd name="connsiteY151" fmla="*/ 983062 h 1556467"/>
                  <a:gd name="connsiteX152" fmla="*/ 169545 w 2345705"/>
                  <a:gd name="connsiteY152" fmla="*/ 977347 h 1556467"/>
                  <a:gd name="connsiteX153" fmla="*/ 163830 w 2345705"/>
                  <a:gd name="connsiteY153" fmla="*/ 973537 h 1556467"/>
                  <a:gd name="connsiteX154" fmla="*/ 160020 w 2345705"/>
                  <a:gd name="connsiteY154" fmla="*/ 967822 h 1556467"/>
                  <a:gd name="connsiteX155" fmla="*/ 161925 w 2345705"/>
                  <a:gd name="connsiteY155" fmla="*/ 962107 h 1556467"/>
                  <a:gd name="connsiteX156" fmla="*/ 167640 w 2345705"/>
                  <a:gd name="connsiteY156" fmla="*/ 960202 h 1556467"/>
                  <a:gd name="connsiteX157" fmla="*/ 203835 w 2345705"/>
                  <a:gd name="connsiteY157" fmla="*/ 964012 h 1556467"/>
                  <a:gd name="connsiteX158" fmla="*/ 213360 w 2345705"/>
                  <a:gd name="connsiteY158" fmla="*/ 967822 h 1556467"/>
                  <a:gd name="connsiteX159" fmla="*/ 219075 w 2345705"/>
                  <a:gd name="connsiteY159" fmla="*/ 969727 h 1556467"/>
                  <a:gd name="connsiteX160" fmla="*/ 232410 w 2345705"/>
                  <a:gd name="connsiteY160" fmla="*/ 975442 h 1556467"/>
                  <a:gd name="connsiteX161" fmla="*/ 245745 w 2345705"/>
                  <a:gd name="connsiteY161" fmla="*/ 977347 h 1556467"/>
                  <a:gd name="connsiteX162" fmla="*/ 299085 w 2345705"/>
                  <a:gd name="connsiteY162" fmla="*/ 981157 h 1556467"/>
                  <a:gd name="connsiteX163" fmla="*/ 281940 w 2345705"/>
                  <a:gd name="connsiteY163" fmla="*/ 971632 h 1556467"/>
                  <a:gd name="connsiteX164" fmla="*/ 274320 w 2345705"/>
                  <a:gd name="connsiteY164" fmla="*/ 960202 h 1556467"/>
                  <a:gd name="connsiteX165" fmla="*/ 270510 w 2345705"/>
                  <a:gd name="connsiteY165" fmla="*/ 954487 h 1556467"/>
                  <a:gd name="connsiteX166" fmla="*/ 260985 w 2345705"/>
                  <a:gd name="connsiteY166" fmla="*/ 943057 h 1556467"/>
                  <a:gd name="connsiteX167" fmla="*/ 259080 w 2345705"/>
                  <a:gd name="connsiteY167" fmla="*/ 935437 h 1556467"/>
                  <a:gd name="connsiteX168" fmla="*/ 249555 w 2345705"/>
                  <a:gd name="connsiteY168" fmla="*/ 924007 h 1556467"/>
                  <a:gd name="connsiteX169" fmla="*/ 245745 w 2345705"/>
                  <a:gd name="connsiteY169" fmla="*/ 918292 h 1556467"/>
                  <a:gd name="connsiteX170" fmla="*/ 243840 w 2345705"/>
                  <a:gd name="connsiteY170" fmla="*/ 912577 h 1556467"/>
                  <a:gd name="connsiteX171" fmla="*/ 230505 w 2345705"/>
                  <a:gd name="connsiteY171" fmla="*/ 895432 h 1556467"/>
                  <a:gd name="connsiteX172" fmla="*/ 220980 w 2345705"/>
                  <a:gd name="connsiteY172" fmla="*/ 887812 h 1556467"/>
                  <a:gd name="connsiteX173" fmla="*/ 219075 w 2345705"/>
                  <a:gd name="connsiteY173" fmla="*/ 882097 h 1556467"/>
                  <a:gd name="connsiteX174" fmla="*/ 207645 w 2345705"/>
                  <a:gd name="connsiteY174" fmla="*/ 876382 h 1556467"/>
                  <a:gd name="connsiteX175" fmla="*/ 194310 w 2345705"/>
                  <a:gd name="connsiteY175" fmla="*/ 868762 h 1556467"/>
                  <a:gd name="connsiteX176" fmla="*/ 188595 w 2345705"/>
                  <a:gd name="connsiteY176" fmla="*/ 866857 h 1556467"/>
                  <a:gd name="connsiteX177" fmla="*/ 182880 w 2345705"/>
                  <a:gd name="connsiteY177" fmla="*/ 863047 h 1556467"/>
                  <a:gd name="connsiteX178" fmla="*/ 177165 w 2345705"/>
                  <a:gd name="connsiteY178" fmla="*/ 861142 h 1556467"/>
                  <a:gd name="connsiteX179" fmla="*/ 165735 w 2345705"/>
                  <a:gd name="connsiteY179" fmla="*/ 853522 h 1556467"/>
                  <a:gd name="connsiteX180" fmla="*/ 160020 w 2345705"/>
                  <a:gd name="connsiteY180" fmla="*/ 849712 h 1556467"/>
                  <a:gd name="connsiteX181" fmla="*/ 156210 w 2345705"/>
                  <a:gd name="connsiteY181" fmla="*/ 843997 h 1556467"/>
                  <a:gd name="connsiteX182" fmla="*/ 144780 w 2345705"/>
                  <a:gd name="connsiteY182" fmla="*/ 840187 h 1556467"/>
                  <a:gd name="connsiteX183" fmla="*/ 139065 w 2345705"/>
                  <a:gd name="connsiteY183" fmla="*/ 834472 h 1556467"/>
                  <a:gd name="connsiteX184" fmla="*/ 131445 w 2345705"/>
                  <a:gd name="connsiteY184" fmla="*/ 832567 h 1556467"/>
                  <a:gd name="connsiteX185" fmla="*/ 125730 w 2345705"/>
                  <a:gd name="connsiteY185" fmla="*/ 821137 h 1556467"/>
                  <a:gd name="connsiteX186" fmla="*/ 121920 w 2345705"/>
                  <a:gd name="connsiteY186" fmla="*/ 815422 h 1556467"/>
                  <a:gd name="connsiteX187" fmla="*/ 123825 w 2345705"/>
                  <a:gd name="connsiteY187" fmla="*/ 809707 h 1556467"/>
                  <a:gd name="connsiteX188" fmla="*/ 131445 w 2345705"/>
                  <a:gd name="connsiteY188" fmla="*/ 798277 h 1556467"/>
                  <a:gd name="connsiteX189" fmla="*/ 139065 w 2345705"/>
                  <a:gd name="connsiteY189" fmla="*/ 784942 h 1556467"/>
                  <a:gd name="connsiteX190" fmla="*/ 144780 w 2345705"/>
                  <a:gd name="connsiteY190" fmla="*/ 783037 h 1556467"/>
                  <a:gd name="connsiteX191" fmla="*/ 160020 w 2345705"/>
                  <a:gd name="connsiteY191" fmla="*/ 788752 h 1556467"/>
                  <a:gd name="connsiteX192" fmla="*/ 165735 w 2345705"/>
                  <a:gd name="connsiteY192" fmla="*/ 790657 h 1556467"/>
                  <a:gd name="connsiteX193" fmla="*/ 177165 w 2345705"/>
                  <a:gd name="connsiteY193" fmla="*/ 798277 h 1556467"/>
                  <a:gd name="connsiteX194" fmla="*/ 188595 w 2345705"/>
                  <a:gd name="connsiteY194" fmla="*/ 803992 h 1556467"/>
                  <a:gd name="connsiteX195" fmla="*/ 194310 w 2345705"/>
                  <a:gd name="connsiteY195" fmla="*/ 805897 h 1556467"/>
                  <a:gd name="connsiteX196" fmla="*/ 209550 w 2345705"/>
                  <a:gd name="connsiteY196" fmla="*/ 811612 h 1556467"/>
                  <a:gd name="connsiteX197" fmla="*/ 215265 w 2345705"/>
                  <a:gd name="connsiteY197" fmla="*/ 815422 h 1556467"/>
                  <a:gd name="connsiteX198" fmla="*/ 228600 w 2345705"/>
                  <a:gd name="connsiteY198" fmla="*/ 821137 h 1556467"/>
                  <a:gd name="connsiteX199" fmla="*/ 236220 w 2345705"/>
                  <a:gd name="connsiteY199" fmla="*/ 828757 h 1556467"/>
                  <a:gd name="connsiteX200" fmla="*/ 241935 w 2345705"/>
                  <a:gd name="connsiteY200" fmla="*/ 834472 h 1556467"/>
                  <a:gd name="connsiteX201" fmla="*/ 253365 w 2345705"/>
                  <a:gd name="connsiteY201" fmla="*/ 840187 h 1556467"/>
                  <a:gd name="connsiteX202" fmla="*/ 264795 w 2345705"/>
                  <a:gd name="connsiteY202" fmla="*/ 845902 h 1556467"/>
                  <a:gd name="connsiteX203" fmla="*/ 280035 w 2345705"/>
                  <a:gd name="connsiteY203" fmla="*/ 840187 h 1556467"/>
                  <a:gd name="connsiteX204" fmla="*/ 281940 w 2345705"/>
                  <a:gd name="connsiteY204" fmla="*/ 826852 h 1556467"/>
                  <a:gd name="connsiteX205" fmla="*/ 289560 w 2345705"/>
                  <a:gd name="connsiteY205" fmla="*/ 815422 h 1556467"/>
                  <a:gd name="connsiteX206" fmla="*/ 293370 w 2345705"/>
                  <a:gd name="connsiteY206" fmla="*/ 803992 h 1556467"/>
                  <a:gd name="connsiteX207" fmla="*/ 308610 w 2345705"/>
                  <a:gd name="connsiteY207" fmla="*/ 790657 h 1556467"/>
                  <a:gd name="connsiteX208" fmla="*/ 314325 w 2345705"/>
                  <a:gd name="connsiteY208" fmla="*/ 786847 h 1556467"/>
                  <a:gd name="connsiteX209" fmla="*/ 320040 w 2345705"/>
                  <a:gd name="connsiteY209" fmla="*/ 775417 h 1556467"/>
                  <a:gd name="connsiteX210" fmla="*/ 300990 w 2345705"/>
                  <a:gd name="connsiteY210" fmla="*/ 758272 h 1556467"/>
                  <a:gd name="connsiteX211" fmla="*/ 295275 w 2345705"/>
                  <a:gd name="connsiteY211" fmla="*/ 752557 h 1556467"/>
                  <a:gd name="connsiteX212" fmla="*/ 291465 w 2345705"/>
                  <a:gd name="connsiteY212" fmla="*/ 741127 h 1556467"/>
                  <a:gd name="connsiteX213" fmla="*/ 274320 w 2345705"/>
                  <a:gd name="connsiteY213" fmla="*/ 727792 h 1556467"/>
                  <a:gd name="connsiteX214" fmla="*/ 262890 w 2345705"/>
                  <a:gd name="connsiteY214" fmla="*/ 722077 h 1556467"/>
                  <a:gd name="connsiteX215" fmla="*/ 259080 w 2345705"/>
                  <a:gd name="connsiteY215" fmla="*/ 716362 h 1556467"/>
                  <a:gd name="connsiteX216" fmla="*/ 253365 w 2345705"/>
                  <a:gd name="connsiteY216" fmla="*/ 712552 h 1556467"/>
                  <a:gd name="connsiteX217" fmla="*/ 240030 w 2345705"/>
                  <a:gd name="connsiteY217" fmla="*/ 703027 h 1556467"/>
                  <a:gd name="connsiteX218" fmla="*/ 232410 w 2345705"/>
                  <a:gd name="connsiteY218" fmla="*/ 695407 h 1556467"/>
                  <a:gd name="connsiteX219" fmla="*/ 228600 w 2345705"/>
                  <a:gd name="connsiteY219" fmla="*/ 689692 h 1556467"/>
                  <a:gd name="connsiteX220" fmla="*/ 228600 w 2345705"/>
                  <a:gd name="connsiteY220" fmla="*/ 651592 h 1556467"/>
                  <a:gd name="connsiteX221" fmla="*/ 230505 w 2345705"/>
                  <a:gd name="connsiteY221" fmla="*/ 645877 h 1556467"/>
                  <a:gd name="connsiteX222" fmla="*/ 243840 w 2345705"/>
                  <a:gd name="connsiteY222" fmla="*/ 640162 h 1556467"/>
                  <a:gd name="connsiteX223" fmla="*/ 270510 w 2345705"/>
                  <a:gd name="connsiteY223" fmla="*/ 642067 h 1556467"/>
                  <a:gd name="connsiteX224" fmla="*/ 276225 w 2345705"/>
                  <a:gd name="connsiteY224" fmla="*/ 645877 h 1556467"/>
                  <a:gd name="connsiteX225" fmla="*/ 281940 w 2345705"/>
                  <a:gd name="connsiteY225" fmla="*/ 647782 h 1556467"/>
                  <a:gd name="connsiteX226" fmla="*/ 285750 w 2345705"/>
                  <a:gd name="connsiteY226" fmla="*/ 653497 h 1556467"/>
                  <a:gd name="connsiteX227" fmla="*/ 291465 w 2345705"/>
                  <a:gd name="connsiteY227" fmla="*/ 655402 h 1556467"/>
                  <a:gd name="connsiteX228" fmla="*/ 295275 w 2345705"/>
                  <a:gd name="connsiteY228" fmla="*/ 666832 h 1556467"/>
                  <a:gd name="connsiteX229" fmla="*/ 297180 w 2345705"/>
                  <a:gd name="connsiteY229" fmla="*/ 672547 h 1556467"/>
                  <a:gd name="connsiteX230" fmla="*/ 304800 w 2345705"/>
                  <a:gd name="connsiteY230" fmla="*/ 683977 h 1556467"/>
                  <a:gd name="connsiteX231" fmla="*/ 308610 w 2345705"/>
                  <a:gd name="connsiteY231" fmla="*/ 689692 h 1556467"/>
                  <a:gd name="connsiteX232" fmla="*/ 320040 w 2345705"/>
                  <a:gd name="connsiteY232" fmla="*/ 697312 h 1556467"/>
                  <a:gd name="connsiteX233" fmla="*/ 329565 w 2345705"/>
                  <a:gd name="connsiteY233" fmla="*/ 706837 h 1556467"/>
                  <a:gd name="connsiteX234" fmla="*/ 339090 w 2345705"/>
                  <a:gd name="connsiteY234" fmla="*/ 714457 h 1556467"/>
                  <a:gd name="connsiteX235" fmla="*/ 348615 w 2345705"/>
                  <a:gd name="connsiteY235" fmla="*/ 725887 h 1556467"/>
                  <a:gd name="connsiteX236" fmla="*/ 350520 w 2345705"/>
                  <a:gd name="connsiteY236" fmla="*/ 731602 h 1556467"/>
                  <a:gd name="connsiteX237" fmla="*/ 358140 w 2345705"/>
                  <a:gd name="connsiteY237" fmla="*/ 743032 h 1556467"/>
                  <a:gd name="connsiteX238" fmla="*/ 367665 w 2345705"/>
                  <a:gd name="connsiteY238" fmla="*/ 758272 h 1556467"/>
                  <a:gd name="connsiteX239" fmla="*/ 371475 w 2345705"/>
                  <a:gd name="connsiteY239" fmla="*/ 752557 h 1556467"/>
                  <a:gd name="connsiteX240" fmla="*/ 367665 w 2345705"/>
                  <a:gd name="connsiteY240" fmla="*/ 746842 h 1556467"/>
                  <a:gd name="connsiteX241" fmla="*/ 356235 w 2345705"/>
                  <a:gd name="connsiteY241" fmla="*/ 733507 h 1556467"/>
                  <a:gd name="connsiteX242" fmla="*/ 354330 w 2345705"/>
                  <a:gd name="connsiteY242" fmla="*/ 727792 h 1556467"/>
                  <a:gd name="connsiteX243" fmla="*/ 350520 w 2345705"/>
                  <a:gd name="connsiteY243" fmla="*/ 722077 h 1556467"/>
                  <a:gd name="connsiteX244" fmla="*/ 346710 w 2345705"/>
                  <a:gd name="connsiteY244" fmla="*/ 710647 h 1556467"/>
                  <a:gd name="connsiteX245" fmla="*/ 344805 w 2345705"/>
                  <a:gd name="connsiteY245" fmla="*/ 704932 h 1556467"/>
                  <a:gd name="connsiteX246" fmla="*/ 340995 w 2345705"/>
                  <a:gd name="connsiteY246" fmla="*/ 699217 h 1556467"/>
                  <a:gd name="connsiteX247" fmla="*/ 339090 w 2345705"/>
                  <a:gd name="connsiteY247" fmla="*/ 693502 h 1556467"/>
                  <a:gd name="connsiteX248" fmla="*/ 321945 w 2345705"/>
                  <a:gd name="connsiteY248" fmla="*/ 680167 h 1556467"/>
                  <a:gd name="connsiteX249" fmla="*/ 310515 w 2345705"/>
                  <a:gd name="connsiteY249" fmla="*/ 674452 h 1556467"/>
                  <a:gd name="connsiteX250" fmla="*/ 304800 w 2345705"/>
                  <a:gd name="connsiteY250" fmla="*/ 668737 h 1556467"/>
                  <a:gd name="connsiteX251" fmla="*/ 299085 w 2345705"/>
                  <a:gd name="connsiteY251" fmla="*/ 664927 h 1556467"/>
                  <a:gd name="connsiteX252" fmla="*/ 285750 w 2345705"/>
                  <a:gd name="connsiteY252" fmla="*/ 655402 h 1556467"/>
                  <a:gd name="connsiteX253" fmla="*/ 281940 w 2345705"/>
                  <a:gd name="connsiteY253" fmla="*/ 649687 h 1556467"/>
                  <a:gd name="connsiteX254" fmla="*/ 278130 w 2345705"/>
                  <a:gd name="connsiteY254" fmla="*/ 628732 h 1556467"/>
                  <a:gd name="connsiteX255" fmla="*/ 280035 w 2345705"/>
                  <a:gd name="connsiteY255" fmla="*/ 594442 h 1556467"/>
                  <a:gd name="connsiteX256" fmla="*/ 283845 w 2345705"/>
                  <a:gd name="connsiteY256" fmla="*/ 588727 h 1556467"/>
                  <a:gd name="connsiteX257" fmla="*/ 302895 w 2345705"/>
                  <a:gd name="connsiteY257" fmla="*/ 584917 h 1556467"/>
                  <a:gd name="connsiteX258" fmla="*/ 314325 w 2345705"/>
                  <a:gd name="connsiteY258" fmla="*/ 581107 h 1556467"/>
                  <a:gd name="connsiteX259" fmla="*/ 321945 w 2345705"/>
                  <a:gd name="connsiteY259" fmla="*/ 583012 h 1556467"/>
                  <a:gd name="connsiteX260" fmla="*/ 333375 w 2345705"/>
                  <a:gd name="connsiteY260" fmla="*/ 592537 h 1556467"/>
                  <a:gd name="connsiteX261" fmla="*/ 342900 w 2345705"/>
                  <a:gd name="connsiteY261" fmla="*/ 609682 h 1556467"/>
                  <a:gd name="connsiteX262" fmla="*/ 354330 w 2345705"/>
                  <a:gd name="connsiteY262" fmla="*/ 626827 h 1556467"/>
                  <a:gd name="connsiteX263" fmla="*/ 358140 w 2345705"/>
                  <a:gd name="connsiteY263" fmla="*/ 632542 h 1556467"/>
                  <a:gd name="connsiteX264" fmla="*/ 361950 w 2345705"/>
                  <a:gd name="connsiteY264" fmla="*/ 638257 h 1556467"/>
                  <a:gd name="connsiteX265" fmla="*/ 363855 w 2345705"/>
                  <a:gd name="connsiteY265" fmla="*/ 643972 h 1556467"/>
                  <a:gd name="connsiteX266" fmla="*/ 365760 w 2345705"/>
                  <a:gd name="connsiteY266" fmla="*/ 651592 h 1556467"/>
                  <a:gd name="connsiteX267" fmla="*/ 379095 w 2345705"/>
                  <a:gd name="connsiteY267" fmla="*/ 668737 h 1556467"/>
                  <a:gd name="connsiteX268" fmla="*/ 384810 w 2345705"/>
                  <a:gd name="connsiteY268" fmla="*/ 672547 h 1556467"/>
                  <a:gd name="connsiteX269" fmla="*/ 394335 w 2345705"/>
                  <a:gd name="connsiteY269" fmla="*/ 682072 h 1556467"/>
                  <a:gd name="connsiteX270" fmla="*/ 398145 w 2345705"/>
                  <a:gd name="connsiteY270" fmla="*/ 687787 h 1556467"/>
                  <a:gd name="connsiteX271" fmla="*/ 403860 w 2345705"/>
                  <a:gd name="connsiteY271" fmla="*/ 699217 h 1556467"/>
                  <a:gd name="connsiteX272" fmla="*/ 421005 w 2345705"/>
                  <a:gd name="connsiteY272" fmla="*/ 708742 h 1556467"/>
                  <a:gd name="connsiteX273" fmla="*/ 419100 w 2345705"/>
                  <a:gd name="connsiteY273" fmla="*/ 693502 h 1556467"/>
                  <a:gd name="connsiteX274" fmla="*/ 413385 w 2345705"/>
                  <a:gd name="connsiteY274" fmla="*/ 682072 h 1556467"/>
                  <a:gd name="connsiteX275" fmla="*/ 411480 w 2345705"/>
                  <a:gd name="connsiteY275" fmla="*/ 676357 h 1556467"/>
                  <a:gd name="connsiteX276" fmla="*/ 407670 w 2345705"/>
                  <a:gd name="connsiteY276" fmla="*/ 670642 h 1556467"/>
                  <a:gd name="connsiteX277" fmla="*/ 400050 w 2345705"/>
                  <a:gd name="connsiteY277" fmla="*/ 657307 h 1556467"/>
                  <a:gd name="connsiteX278" fmla="*/ 398145 w 2345705"/>
                  <a:gd name="connsiteY278" fmla="*/ 651592 h 1556467"/>
                  <a:gd name="connsiteX279" fmla="*/ 388620 w 2345705"/>
                  <a:gd name="connsiteY279" fmla="*/ 640162 h 1556467"/>
                  <a:gd name="connsiteX280" fmla="*/ 382905 w 2345705"/>
                  <a:gd name="connsiteY280" fmla="*/ 628732 h 1556467"/>
                  <a:gd name="connsiteX281" fmla="*/ 377190 w 2345705"/>
                  <a:gd name="connsiteY281" fmla="*/ 626827 h 1556467"/>
                  <a:gd name="connsiteX282" fmla="*/ 371475 w 2345705"/>
                  <a:gd name="connsiteY282" fmla="*/ 621112 h 1556467"/>
                  <a:gd name="connsiteX283" fmla="*/ 365760 w 2345705"/>
                  <a:gd name="connsiteY283" fmla="*/ 617302 h 1556467"/>
                  <a:gd name="connsiteX284" fmla="*/ 361950 w 2345705"/>
                  <a:gd name="connsiteY284" fmla="*/ 611587 h 1556467"/>
                  <a:gd name="connsiteX285" fmla="*/ 356235 w 2345705"/>
                  <a:gd name="connsiteY285" fmla="*/ 605872 h 1556467"/>
                  <a:gd name="connsiteX286" fmla="*/ 350520 w 2345705"/>
                  <a:gd name="connsiteY286" fmla="*/ 586822 h 1556467"/>
                  <a:gd name="connsiteX287" fmla="*/ 348615 w 2345705"/>
                  <a:gd name="connsiteY287" fmla="*/ 581107 h 1556467"/>
                  <a:gd name="connsiteX288" fmla="*/ 346710 w 2345705"/>
                  <a:gd name="connsiteY288" fmla="*/ 575392 h 1556467"/>
                  <a:gd name="connsiteX289" fmla="*/ 342900 w 2345705"/>
                  <a:gd name="connsiteY289" fmla="*/ 569677 h 1556467"/>
                  <a:gd name="connsiteX290" fmla="*/ 340995 w 2345705"/>
                  <a:gd name="connsiteY290" fmla="*/ 562057 h 1556467"/>
                  <a:gd name="connsiteX291" fmla="*/ 339090 w 2345705"/>
                  <a:gd name="connsiteY291" fmla="*/ 556342 h 1556467"/>
                  <a:gd name="connsiteX292" fmla="*/ 340995 w 2345705"/>
                  <a:gd name="connsiteY292" fmla="*/ 527767 h 1556467"/>
                  <a:gd name="connsiteX293" fmla="*/ 342900 w 2345705"/>
                  <a:gd name="connsiteY293" fmla="*/ 518242 h 1556467"/>
                  <a:gd name="connsiteX294" fmla="*/ 344805 w 2345705"/>
                  <a:gd name="connsiteY294" fmla="*/ 512527 h 1556467"/>
                  <a:gd name="connsiteX295" fmla="*/ 350520 w 2345705"/>
                  <a:gd name="connsiteY295" fmla="*/ 510622 h 1556467"/>
                  <a:gd name="connsiteX296" fmla="*/ 375285 w 2345705"/>
                  <a:gd name="connsiteY296" fmla="*/ 512527 h 1556467"/>
                  <a:gd name="connsiteX297" fmla="*/ 381000 w 2345705"/>
                  <a:gd name="connsiteY297" fmla="*/ 514432 h 1556467"/>
                  <a:gd name="connsiteX298" fmla="*/ 388620 w 2345705"/>
                  <a:gd name="connsiteY298" fmla="*/ 525862 h 1556467"/>
                  <a:gd name="connsiteX299" fmla="*/ 390525 w 2345705"/>
                  <a:gd name="connsiteY299" fmla="*/ 560152 h 1556467"/>
                  <a:gd name="connsiteX300" fmla="*/ 392430 w 2345705"/>
                  <a:gd name="connsiteY300" fmla="*/ 567772 h 1556467"/>
                  <a:gd name="connsiteX301" fmla="*/ 398145 w 2345705"/>
                  <a:gd name="connsiteY301" fmla="*/ 573487 h 1556467"/>
                  <a:gd name="connsiteX302" fmla="*/ 403860 w 2345705"/>
                  <a:gd name="connsiteY302" fmla="*/ 584917 h 1556467"/>
                  <a:gd name="connsiteX303" fmla="*/ 407670 w 2345705"/>
                  <a:gd name="connsiteY303" fmla="*/ 596347 h 1556467"/>
                  <a:gd name="connsiteX304" fmla="*/ 409575 w 2345705"/>
                  <a:gd name="connsiteY304" fmla="*/ 602062 h 1556467"/>
                  <a:gd name="connsiteX305" fmla="*/ 413385 w 2345705"/>
                  <a:gd name="connsiteY305" fmla="*/ 619207 h 1556467"/>
                  <a:gd name="connsiteX306" fmla="*/ 421005 w 2345705"/>
                  <a:gd name="connsiteY306" fmla="*/ 630637 h 1556467"/>
                  <a:gd name="connsiteX307" fmla="*/ 424815 w 2345705"/>
                  <a:gd name="connsiteY307" fmla="*/ 636352 h 1556467"/>
                  <a:gd name="connsiteX308" fmla="*/ 434340 w 2345705"/>
                  <a:gd name="connsiteY308" fmla="*/ 657307 h 1556467"/>
                  <a:gd name="connsiteX309" fmla="*/ 438150 w 2345705"/>
                  <a:gd name="connsiteY309" fmla="*/ 663022 h 1556467"/>
                  <a:gd name="connsiteX310" fmla="*/ 440055 w 2345705"/>
                  <a:gd name="connsiteY310" fmla="*/ 668737 h 1556467"/>
                  <a:gd name="connsiteX311" fmla="*/ 443865 w 2345705"/>
                  <a:gd name="connsiteY311" fmla="*/ 676357 h 1556467"/>
                  <a:gd name="connsiteX312" fmla="*/ 451485 w 2345705"/>
                  <a:gd name="connsiteY312" fmla="*/ 693502 h 1556467"/>
                  <a:gd name="connsiteX313" fmla="*/ 453390 w 2345705"/>
                  <a:gd name="connsiteY313" fmla="*/ 704932 h 1556467"/>
                  <a:gd name="connsiteX314" fmla="*/ 459105 w 2345705"/>
                  <a:gd name="connsiteY314" fmla="*/ 708742 h 1556467"/>
                  <a:gd name="connsiteX315" fmla="*/ 480060 w 2345705"/>
                  <a:gd name="connsiteY315" fmla="*/ 704932 h 1556467"/>
                  <a:gd name="connsiteX316" fmla="*/ 483870 w 2345705"/>
                  <a:gd name="connsiteY316" fmla="*/ 699217 h 1556467"/>
                  <a:gd name="connsiteX317" fmla="*/ 489585 w 2345705"/>
                  <a:gd name="connsiteY317" fmla="*/ 693502 h 1556467"/>
                  <a:gd name="connsiteX318" fmla="*/ 497205 w 2345705"/>
                  <a:gd name="connsiteY318" fmla="*/ 682072 h 1556467"/>
                  <a:gd name="connsiteX319" fmla="*/ 502920 w 2345705"/>
                  <a:gd name="connsiteY319" fmla="*/ 659212 h 1556467"/>
                  <a:gd name="connsiteX320" fmla="*/ 508635 w 2345705"/>
                  <a:gd name="connsiteY320" fmla="*/ 647782 h 1556467"/>
                  <a:gd name="connsiteX321" fmla="*/ 506730 w 2345705"/>
                  <a:gd name="connsiteY321" fmla="*/ 634447 h 1556467"/>
                  <a:gd name="connsiteX322" fmla="*/ 499110 w 2345705"/>
                  <a:gd name="connsiteY322" fmla="*/ 632542 h 1556467"/>
                  <a:gd name="connsiteX323" fmla="*/ 487680 w 2345705"/>
                  <a:gd name="connsiteY323" fmla="*/ 628732 h 1556467"/>
                  <a:gd name="connsiteX324" fmla="*/ 481965 w 2345705"/>
                  <a:gd name="connsiteY324" fmla="*/ 626827 h 1556467"/>
                  <a:gd name="connsiteX325" fmla="*/ 476250 w 2345705"/>
                  <a:gd name="connsiteY325" fmla="*/ 623017 h 1556467"/>
                  <a:gd name="connsiteX326" fmla="*/ 464820 w 2345705"/>
                  <a:gd name="connsiteY326" fmla="*/ 611587 h 1556467"/>
                  <a:gd name="connsiteX327" fmla="*/ 453390 w 2345705"/>
                  <a:gd name="connsiteY327" fmla="*/ 603967 h 1556467"/>
                  <a:gd name="connsiteX328" fmla="*/ 445770 w 2345705"/>
                  <a:gd name="connsiteY328" fmla="*/ 600157 h 1556467"/>
                  <a:gd name="connsiteX329" fmla="*/ 440055 w 2345705"/>
                  <a:gd name="connsiteY329" fmla="*/ 594442 h 1556467"/>
                  <a:gd name="connsiteX330" fmla="*/ 438150 w 2345705"/>
                  <a:gd name="connsiteY330" fmla="*/ 588727 h 1556467"/>
                  <a:gd name="connsiteX331" fmla="*/ 430530 w 2345705"/>
                  <a:gd name="connsiteY331" fmla="*/ 577297 h 1556467"/>
                  <a:gd name="connsiteX332" fmla="*/ 440055 w 2345705"/>
                  <a:gd name="connsiteY332" fmla="*/ 541102 h 1556467"/>
                  <a:gd name="connsiteX333" fmla="*/ 445770 w 2345705"/>
                  <a:gd name="connsiteY333" fmla="*/ 537292 h 1556467"/>
                  <a:gd name="connsiteX334" fmla="*/ 462915 w 2345705"/>
                  <a:gd name="connsiteY334" fmla="*/ 539197 h 1556467"/>
                  <a:gd name="connsiteX335" fmla="*/ 464820 w 2345705"/>
                  <a:gd name="connsiteY335" fmla="*/ 544912 h 1556467"/>
                  <a:gd name="connsiteX336" fmla="*/ 468630 w 2345705"/>
                  <a:gd name="connsiteY336" fmla="*/ 552532 h 1556467"/>
                  <a:gd name="connsiteX337" fmla="*/ 472440 w 2345705"/>
                  <a:gd name="connsiteY337" fmla="*/ 558247 h 1556467"/>
                  <a:gd name="connsiteX338" fmla="*/ 476250 w 2345705"/>
                  <a:gd name="connsiteY338" fmla="*/ 569677 h 1556467"/>
                  <a:gd name="connsiteX339" fmla="*/ 478155 w 2345705"/>
                  <a:gd name="connsiteY339" fmla="*/ 575392 h 1556467"/>
                  <a:gd name="connsiteX340" fmla="*/ 483870 w 2345705"/>
                  <a:gd name="connsiteY340" fmla="*/ 581107 h 1556467"/>
                  <a:gd name="connsiteX341" fmla="*/ 487680 w 2345705"/>
                  <a:gd name="connsiteY341" fmla="*/ 586822 h 1556467"/>
                  <a:gd name="connsiteX342" fmla="*/ 493395 w 2345705"/>
                  <a:gd name="connsiteY342" fmla="*/ 588727 h 1556467"/>
                  <a:gd name="connsiteX343" fmla="*/ 499110 w 2345705"/>
                  <a:gd name="connsiteY343" fmla="*/ 592537 h 1556467"/>
                  <a:gd name="connsiteX344" fmla="*/ 501015 w 2345705"/>
                  <a:gd name="connsiteY344" fmla="*/ 586822 h 1556467"/>
                  <a:gd name="connsiteX345" fmla="*/ 499110 w 2345705"/>
                  <a:gd name="connsiteY345" fmla="*/ 581107 h 1556467"/>
                  <a:gd name="connsiteX346" fmla="*/ 495300 w 2345705"/>
                  <a:gd name="connsiteY346" fmla="*/ 565867 h 1556467"/>
                  <a:gd name="connsiteX347" fmla="*/ 489585 w 2345705"/>
                  <a:gd name="connsiteY347" fmla="*/ 560152 h 1556467"/>
                  <a:gd name="connsiteX348" fmla="*/ 481965 w 2345705"/>
                  <a:gd name="connsiteY348" fmla="*/ 548722 h 1556467"/>
                  <a:gd name="connsiteX349" fmla="*/ 476250 w 2345705"/>
                  <a:gd name="connsiteY349" fmla="*/ 543007 h 1556467"/>
                  <a:gd name="connsiteX350" fmla="*/ 472440 w 2345705"/>
                  <a:gd name="connsiteY350" fmla="*/ 537292 h 1556467"/>
                  <a:gd name="connsiteX351" fmla="*/ 466725 w 2345705"/>
                  <a:gd name="connsiteY351" fmla="*/ 533482 h 1556467"/>
                  <a:gd name="connsiteX352" fmla="*/ 461010 w 2345705"/>
                  <a:gd name="connsiteY352" fmla="*/ 523957 h 1556467"/>
                  <a:gd name="connsiteX353" fmla="*/ 457200 w 2345705"/>
                  <a:gd name="connsiteY353" fmla="*/ 518242 h 1556467"/>
                  <a:gd name="connsiteX354" fmla="*/ 451485 w 2345705"/>
                  <a:gd name="connsiteY354" fmla="*/ 514432 h 1556467"/>
                  <a:gd name="connsiteX355" fmla="*/ 447675 w 2345705"/>
                  <a:gd name="connsiteY355" fmla="*/ 508717 h 1556467"/>
                  <a:gd name="connsiteX356" fmla="*/ 441960 w 2345705"/>
                  <a:gd name="connsiteY356" fmla="*/ 504907 h 1556467"/>
                  <a:gd name="connsiteX357" fmla="*/ 440055 w 2345705"/>
                  <a:gd name="connsiteY357" fmla="*/ 499192 h 1556467"/>
                  <a:gd name="connsiteX358" fmla="*/ 434340 w 2345705"/>
                  <a:gd name="connsiteY358" fmla="*/ 493477 h 1556467"/>
                  <a:gd name="connsiteX359" fmla="*/ 421005 w 2345705"/>
                  <a:gd name="connsiteY359" fmla="*/ 478237 h 1556467"/>
                  <a:gd name="connsiteX360" fmla="*/ 409575 w 2345705"/>
                  <a:gd name="connsiteY360" fmla="*/ 474427 h 1556467"/>
                  <a:gd name="connsiteX361" fmla="*/ 403860 w 2345705"/>
                  <a:gd name="connsiteY361" fmla="*/ 472522 h 1556467"/>
                  <a:gd name="connsiteX362" fmla="*/ 398145 w 2345705"/>
                  <a:gd name="connsiteY362" fmla="*/ 470617 h 1556467"/>
                  <a:gd name="connsiteX363" fmla="*/ 392430 w 2345705"/>
                  <a:gd name="connsiteY363" fmla="*/ 468712 h 1556467"/>
                  <a:gd name="connsiteX364" fmla="*/ 392430 w 2345705"/>
                  <a:gd name="connsiteY364" fmla="*/ 447757 h 1556467"/>
                  <a:gd name="connsiteX365" fmla="*/ 403860 w 2345705"/>
                  <a:gd name="connsiteY365" fmla="*/ 443947 h 1556467"/>
                  <a:gd name="connsiteX366" fmla="*/ 426720 w 2345705"/>
                  <a:gd name="connsiteY366" fmla="*/ 445852 h 1556467"/>
                  <a:gd name="connsiteX367" fmla="*/ 430530 w 2345705"/>
                  <a:gd name="connsiteY367" fmla="*/ 440137 h 1556467"/>
                  <a:gd name="connsiteX368" fmla="*/ 432435 w 2345705"/>
                  <a:gd name="connsiteY368" fmla="*/ 422992 h 1556467"/>
                  <a:gd name="connsiteX369" fmla="*/ 438150 w 2345705"/>
                  <a:gd name="connsiteY369" fmla="*/ 424897 h 1556467"/>
                  <a:gd name="connsiteX370" fmla="*/ 449580 w 2345705"/>
                  <a:gd name="connsiteY370" fmla="*/ 434422 h 1556467"/>
                  <a:gd name="connsiteX371" fmla="*/ 455295 w 2345705"/>
                  <a:gd name="connsiteY371" fmla="*/ 438232 h 1556467"/>
                  <a:gd name="connsiteX372" fmla="*/ 462915 w 2345705"/>
                  <a:gd name="connsiteY372" fmla="*/ 472522 h 1556467"/>
                  <a:gd name="connsiteX373" fmla="*/ 464820 w 2345705"/>
                  <a:gd name="connsiteY373" fmla="*/ 478237 h 1556467"/>
                  <a:gd name="connsiteX374" fmla="*/ 476250 w 2345705"/>
                  <a:gd name="connsiteY374" fmla="*/ 483952 h 1556467"/>
                  <a:gd name="connsiteX375" fmla="*/ 487680 w 2345705"/>
                  <a:gd name="connsiteY375" fmla="*/ 482047 h 1556467"/>
                  <a:gd name="connsiteX376" fmla="*/ 491490 w 2345705"/>
                  <a:gd name="connsiteY376" fmla="*/ 476332 h 1556467"/>
                  <a:gd name="connsiteX377" fmla="*/ 485775 w 2345705"/>
                  <a:gd name="connsiteY377" fmla="*/ 449662 h 1556467"/>
                  <a:gd name="connsiteX378" fmla="*/ 468630 w 2345705"/>
                  <a:gd name="connsiteY378" fmla="*/ 440137 h 1556467"/>
                  <a:gd name="connsiteX379" fmla="*/ 451485 w 2345705"/>
                  <a:gd name="connsiteY379" fmla="*/ 430612 h 1556467"/>
                  <a:gd name="connsiteX380" fmla="*/ 449580 w 2345705"/>
                  <a:gd name="connsiteY380" fmla="*/ 419182 h 1556467"/>
                  <a:gd name="connsiteX381" fmla="*/ 447675 w 2345705"/>
                  <a:gd name="connsiteY381" fmla="*/ 413467 h 1556467"/>
                  <a:gd name="connsiteX382" fmla="*/ 445770 w 2345705"/>
                  <a:gd name="connsiteY382" fmla="*/ 403942 h 1556467"/>
                  <a:gd name="connsiteX383" fmla="*/ 447675 w 2345705"/>
                  <a:gd name="connsiteY383" fmla="*/ 382987 h 1556467"/>
                  <a:gd name="connsiteX384" fmla="*/ 453390 w 2345705"/>
                  <a:gd name="connsiteY384" fmla="*/ 379177 h 1556467"/>
                  <a:gd name="connsiteX385" fmla="*/ 461010 w 2345705"/>
                  <a:gd name="connsiteY385" fmla="*/ 386797 h 1556467"/>
                  <a:gd name="connsiteX386" fmla="*/ 466725 w 2345705"/>
                  <a:gd name="connsiteY386" fmla="*/ 390607 h 1556467"/>
                  <a:gd name="connsiteX387" fmla="*/ 476250 w 2345705"/>
                  <a:gd name="connsiteY387" fmla="*/ 402037 h 1556467"/>
                  <a:gd name="connsiteX388" fmla="*/ 487680 w 2345705"/>
                  <a:gd name="connsiteY388" fmla="*/ 411562 h 1556467"/>
                  <a:gd name="connsiteX389" fmla="*/ 497205 w 2345705"/>
                  <a:gd name="connsiteY389" fmla="*/ 381082 h 1556467"/>
                  <a:gd name="connsiteX390" fmla="*/ 508635 w 2345705"/>
                  <a:gd name="connsiteY390" fmla="*/ 386797 h 1556467"/>
                  <a:gd name="connsiteX391" fmla="*/ 521970 w 2345705"/>
                  <a:gd name="connsiteY391" fmla="*/ 394417 h 1556467"/>
                  <a:gd name="connsiteX392" fmla="*/ 529590 w 2345705"/>
                  <a:gd name="connsiteY392" fmla="*/ 407752 h 1556467"/>
                  <a:gd name="connsiteX393" fmla="*/ 537210 w 2345705"/>
                  <a:gd name="connsiteY393" fmla="*/ 419182 h 1556467"/>
                  <a:gd name="connsiteX394" fmla="*/ 552450 w 2345705"/>
                  <a:gd name="connsiteY394" fmla="*/ 442042 h 1556467"/>
                  <a:gd name="connsiteX395" fmla="*/ 560070 w 2345705"/>
                  <a:gd name="connsiteY395" fmla="*/ 459187 h 1556467"/>
                  <a:gd name="connsiteX396" fmla="*/ 561975 w 2345705"/>
                  <a:gd name="connsiteY396" fmla="*/ 464902 h 1556467"/>
                  <a:gd name="connsiteX397" fmla="*/ 542925 w 2345705"/>
                  <a:gd name="connsiteY397" fmla="*/ 443947 h 1556467"/>
                  <a:gd name="connsiteX398" fmla="*/ 533400 w 2345705"/>
                  <a:gd name="connsiteY398" fmla="*/ 434422 h 1556467"/>
                  <a:gd name="connsiteX399" fmla="*/ 529590 w 2345705"/>
                  <a:gd name="connsiteY399" fmla="*/ 428707 h 1556467"/>
                  <a:gd name="connsiteX400" fmla="*/ 523875 w 2345705"/>
                  <a:gd name="connsiteY400" fmla="*/ 424897 h 1556467"/>
                  <a:gd name="connsiteX401" fmla="*/ 514350 w 2345705"/>
                  <a:gd name="connsiteY401" fmla="*/ 407752 h 1556467"/>
                  <a:gd name="connsiteX402" fmla="*/ 508635 w 2345705"/>
                  <a:gd name="connsiteY402" fmla="*/ 403942 h 1556467"/>
                  <a:gd name="connsiteX403" fmla="*/ 502920 w 2345705"/>
                  <a:gd name="connsiteY403" fmla="*/ 396322 h 1556467"/>
                  <a:gd name="connsiteX404" fmla="*/ 489585 w 2345705"/>
                  <a:gd name="connsiteY404" fmla="*/ 382987 h 1556467"/>
                  <a:gd name="connsiteX405" fmla="*/ 487680 w 2345705"/>
                  <a:gd name="connsiteY405" fmla="*/ 377272 h 1556467"/>
                  <a:gd name="connsiteX406" fmla="*/ 483870 w 2345705"/>
                  <a:gd name="connsiteY406" fmla="*/ 371557 h 1556467"/>
                  <a:gd name="connsiteX407" fmla="*/ 485775 w 2345705"/>
                  <a:gd name="connsiteY407" fmla="*/ 322027 h 1556467"/>
                  <a:gd name="connsiteX408" fmla="*/ 489585 w 2345705"/>
                  <a:gd name="connsiteY408" fmla="*/ 314407 h 1556467"/>
                  <a:gd name="connsiteX409" fmla="*/ 497205 w 2345705"/>
                  <a:gd name="connsiteY409" fmla="*/ 293452 h 1556467"/>
                  <a:gd name="connsiteX410" fmla="*/ 504825 w 2345705"/>
                  <a:gd name="connsiteY410" fmla="*/ 295357 h 1556467"/>
                  <a:gd name="connsiteX411" fmla="*/ 520065 w 2345705"/>
                  <a:gd name="connsiteY411" fmla="*/ 302977 h 1556467"/>
                  <a:gd name="connsiteX412" fmla="*/ 523875 w 2345705"/>
                  <a:gd name="connsiteY412" fmla="*/ 308692 h 1556467"/>
                  <a:gd name="connsiteX413" fmla="*/ 539115 w 2345705"/>
                  <a:gd name="connsiteY413" fmla="*/ 316312 h 1556467"/>
                  <a:gd name="connsiteX414" fmla="*/ 552450 w 2345705"/>
                  <a:gd name="connsiteY414" fmla="*/ 333457 h 1556467"/>
                  <a:gd name="connsiteX415" fmla="*/ 556260 w 2345705"/>
                  <a:gd name="connsiteY415" fmla="*/ 339172 h 1556467"/>
                  <a:gd name="connsiteX416" fmla="*/ 560070 w 2345705"/>
                  <a:gd name="connsiteY416" fmla="*/ 352507 h 1556467"/>
                  <a:gd name="connsiteX417" fmla="*/ 561975 w 2345705"/>
                  <a:gd name="connsiteY417" fmla="*/ 358222 h 1556467"/>
                  <a:gd name="connsiteX418" fmla="*/ 565785 w 2345705"/>
                  <a:gd name="connsiteY418" fmla="*/ 390607 h 1556467"/>
                  <a:gd name="connsiteX419" fmla="*/ 569595 w 2345705"/>
                  <a:gd name="connsiteY419" fmla="*/ 405847 h 1556467"/>
                  <a:gd name="connsiteX420" fmla="*/ 581025 w 2345705"/>
                  <a:gd name="connsiteY420" fmla="*/ 413467 h 1556467"/>
                  <a:gd name="connsiteX421" fmla="*/ 582930 w 2345705"/>
                  <a:gd name="connsiteY421" fmla="*/ 407752 h 1556467"/>
                  <a:gd name="connsiteX422" fmla="*/ 594360 w 2345705"/>
                  <a:gd name="connsiteY422" fmla="*/ 403942 h 1556467"/>
                  <a:gd name="connsiteX423" fmla="*/ 603885 w 2345705"/>
                  <a:gd name="connsiteY423" fmla="*/ 405847 h 1556467"/>
                  <a:gd name="connsiteX424" fmla="*/ 613410 w 2345705"/>
                  <a:gd name="connsiteY424" fmla="*/ 417277 h 1556467"/>
                  <a:gd name="connsiteX425" fmla="*/ 619125 w 2345705"/>
                  <a:gd name="connsiteY425" fmla="*/ 421087 h 1556467"/>
                  <a:gd name="connsiteX426" fmla="*/ 621030 w 2345705"/>
                  <a:gd name="connsiteY426" fmla="*/ 426802 h 1556467"/>
                  <a:gd name="connsiteX427" fmla="*/ 624840 w 2345705"/>
                  <a:gd name="connsiteY427" fmla="*/ 432517 h 1556467"/>
                  <a:gd name="connsiteX428" fmla="*/ 628650 w 2345705"/>
                  <a:gd name="connsiteY428" fmla="*/ 468712 h 1556467"/>
                  <a:gd name="connsiteX429" fmla="*/ 638175 w 2345705"/>
                  <a:gd name="connsiteY429" fmla="*/ 485857 h 1556467"/>
                  <a:gd name="connsiteX430" fmla="*/ 645795 w 2345705"/>
                  <a:gd name="connsiteY430" fmla="*/ 495382 h 1556467"/>
                  <a:gd name="connsiteX431" fmla="*/ 657225 w 2345705"/>
                  <a:gd name="connsiteY431" fmla="*/ 493477 h 1556467"/>
                  <a:gd name="connsiteX432" fmla="*/ 662940 w 2345705"/>
                  <a:gd name="connsiteY432" fmla="*/ 491572 h 1556467"/>
                  <a:gd name="connsiteX433" fmla="*/ 674370 w 2345705"/>
                  <a:gd name="connsiteY433" fmla="*/ 489667 h 1556467"/>
                  <a:gd name="connsiteX434" fmla="*/ 674370 w 2345705"/>
                  <a:gd name="connsiteY434" fmla="*/ 462997 h 1556467"/>
                  <a:gd name="connsiteX435" fmla="*/ 670560 w 2345705"/>
                  <a:gd name="connsiteY435" fmla="*/ 457282 h 1556467"/>
                  <a:gd name="connsiteX436" fmla="*/ 668655 w 2345705"/>
                  <a:gd name="connsiteY436" fmla="*/ 451567 h 1556467"/>
                  <a:gd name="connsiteX437" fmla="*/ 659130 w 2345705"/>
                  <a:gd name="connsiteY437" fmla="*/ 438232 h 1556467"/>
                  <a:gd name="connsiteX438" fmla="*/ 657225 w 2345705"/>
                  <a:gd name="connsiteY438" fmla="*/ 432517 h 1556467"/>
                  <a:gd name="connsiteX439" fmla="*/ 649605 w 2345705"/>
                  <a:gd name="connsiteY439" fmla="*/ 415372 h 1556467"/>
                  <a:gd name="connsiteX440" fmla="*/ 647700 w 2345705"/>
                  <a:gd name="connsiteY440" fmla="*/ 409657 h 1556467"/>
                  <a:gd name="connsiteX441" fmla="*/ 645795 w 2345705"/>
                  <a:gd name="connsiteY441" fmla="*/ 388702 h 1556467"/>
                  <a:gd name="connsiteX442" fmla="*/ 641985 w 2345705"/>
                  <a:gd name="connsiteY442" fmla="*/ 375367 h 1556467"/>
                  <a:gd name="connsiteX443" fmla="*/ 640080 w 2345705"/>
                  <a:gd name="connsiteY443" fmla="*/ 367747 h 1556467"/>
                  <a:gd name="connsiteX444" fmla="*/ 636270 w 2345705"/>
                  <a:gd name="connsiteY444" fmla="*/ 362032 h 1556467"/>
                  <a:gd name="connsiteX445" fmla="*/ 643890 w 2345705"/>
                  <a:gd name="connsiteY445" fmla="*/ 335362 h 1556467"/>
                  <a:gd name="connsiteX446" fmla="*/ 653415 w 2345705"/>
                  <a:gd name="connsiteY446" fmla="*/ 333457 h 1556467"/>
                  <a:gd name="connsiteX447" fmla="*/ 651510 w 2345705"/>
                  <a:gd name="connsiteY447" fmla="*/ 280117 h 1556467"/>
                  <a:gd name="connsiteX448" fmla="*/ 653415 w 2345705"/>
                  <a:gd name="connsiteY448" fmla="*/ 259162 h 1556467"/>
                  <a:gd name="connsiteX449" fmla="*/ 664845 w 2345705"/>
                  <a:gd name="connsiteY449" fmla="*/ 253447 h 1556467"/>
                  <a:gd name="connsiteX450" fmla="*/ 672465 w 2345705"/>
                  <a:gd name="connsiteY450" fmla="*/ 264877 h 1556467"/>
                  <a:gd name="connsiteX451" fmla="*/ 676275 w 2345705"/>
                  <a:gd name="connsiteY451" fmla="*/ 270592 h 1556467"/>
                  <a:gd name="connsiteX452" fmla="*/ 678180 w 2345705"/>
                  <a:gd name="connsiteY452" fmla="*/ 276307 h 1556467"/>
                  <a:gd name="connsiteX453" fmla="*/ 674370 w 2345705"/>
                  <a:gd name="connsiteY453" fmla="*/ 253447 h 1556467"/>
                  <a:gd name="connsiteX454" fmla="*/ 664845 w 2345705"/>
                  <a:gd name="connsiteY454" fmla="*/ 240112 h 1556467"/>
                  <a:gd name="connsiteX455" fmla="*/ 662940 w 2345705"/>
                  <a:gd name="connsiteY455" fmla="*/ 207727 h 1556467"/>
                  <a:gd name="connsiteX456" fmla="*/ 666750 w 2345705"/>
                  <a:gd name="connsiteY456" fmla="*/ 202012 h 1556467"/>
                  <a:gd name="connsiteX457" fmla="*/ 678180 w 2345705"/>
                  <a:gd name="connsiteY457" fmla="*/ 198202 h 1556467"/>
                  <a:gd name="connsiteX458" fmla="*/ 687705 w 2345705"/>
                  <a:gd name="connsiteY458" fmla="*/ 205822 h 1556467"/>
                  <a:gd name="connsiteX459" fmla="*/ 697230 w 2345705"/>
                  <a:gd name="connsiteY459" fmla="*/ 215347 h 1556467"/>
                  <a:gd name="connsiteX460" fmla="*/ 706755 w 2345705"/>
                  <a:gd name="connsiteY460" fmla="*/ 224872 h 1556467"/>
                  <a:gd name="connsiteX461" fmla="*/ 710565 w 2345705"/>
                  <a:gd name="connsiteY461" fmla="*/ 266782 h 1556467"/>
                  <a:gd name="connsiteX462" fmla="*/ 712470 w 2345705"/>
                  <a:gd name="connsiteY462" fmla="*/ 274402 h 1556467"/>
                  <a:gd name="connsiteX463" fmla="*/ 718185 w 2345705"/>
                  <a:gd name="connsiteY463" fmla="*/ 276307 h 1556467"/>
                  <a:gd name="connsiteX464" fmla="*/ 729615 w 2345705"/>
                  <a:gd name="connsiteY464" fmla="*/ 285832 h 1556467"/>
                  <a:gd name="connsiteX465" fmla="*/ 735330 w 2345705"/>
                  <a:gd name="connsiteY465" fmla="*/ 289642 h 1556467"/>
                  <a:gd name="connsiteX466" fmla="*/ 744855 w 2345705"/>
                  <a:gd name="connsiteY466" fmla="*/ 306787 h 1556467"/>
                  <a:gd name="connsiteX467" fmla="*/ 746760 w 2345705"/>
                  <a:gd name="connsiteY467" fmla="*/ 323932 h 1556467"/>
                  <a:gd name="connsiteX468" fmla="*/ 748665 w 2345705"/>
                  <a:gd name="connsiteY468" fmla="*/ 329647 h 1556467"/>
                  <a:gd name="connsiteX469" fmla="*/ 750570 w 2345705"/>
                  <a:gd name="connsiteY469" fmla="*/ 301072 h 1556467"/>
                  <a:gd name="connsiteX470" fmla="*/ 752475 w 2345705"/>
                  <a:gd name="connsiteY470" fmla="*/ 295357 h 1556467"/>
                  <a:gd name="connsiteX471" fmla="*/ 765810 w 2345705"/>
                  <a:gd name="connsiteY471" fmla="*/ 293452 h 1556467"/>
                  <a:gd name="connsiteX472" fmla="*/ 760095 w 2345705"/>
                  <a:gd name="connsiteY472" fmla="*/ 278212 h 1556467"/>
                  <a:gd name="connsiteX473" fmla="*/ 756285 w 2345705"/>
                  <a:gd name="connsiteY473" fmla="*/ 270592 h 1556467"/>
                  <a:gd name="connsiteX474" fmla="*/ 750570 w 2345705"/>
                  <a:gd name="connsiteY474" fmla="*/ 251542 h 1556467"/>
                  <a:gd name="connsiteX475" fmla="*/ 752475 w 2345705"/>
                  <a:gd name="connsiteY475" fmla="*/ 203917 h 1556467"/>
                  <a:gd name="connsiteX476" fmla="*/ 767715 w 2345705"/>
                  <a:gd name="connsiteY476" fmla="*/ 205822 h 1556467"/>
                  <a:gd name="connsiteX477" fmla="*/ 784860 w 2345705"/>
                  <a:gd name="connsiteY477" fmla="*/ 211537 h 1556467"/>
                  <a:gd name="connsiteX478" fmla="*/ 788670 w 2345705"/>
                  <a:gd name="connsiteY478" fmla="*/ 238207 h 1556467"/>
                  <a:gd name="connsiteX479" fmla="*/ 790575 w 2345705"/>
                  <a:gd name="connsiteY479" fmla="*/ 247732 h 1556467"/>
                  <a:gd name="connsiteX480" fmla="*/ 794385 w 2345705"/>
                  <a:gd name="connsiteY480" fmla="*/ 253447 h 1556467"/>
                  <a:gd name="connsiteX481" fmla="*/ 800100 w 2345705"/>
                  <a:gd name="connsiteY481" fmla="*/ 264877 h 1556467"/>
                  <a:gd name="connsiteX482" fmla="*/ 802005 w 2345705"/>
                  <a:gd name="connsiteY482" fmla="*/ 272497 h 1556467"/>
                  <a:gd name="connsiteX483" fmla="*/ 805815 w 2345705"/>
                  <a:gd name="connsiteY483" fmla="*/ 283927 h 1556467"/>
                  <a:gd name="connsiteX484" fmla="*/ 807720 w 2345705"/>
                  <a:gd name="connsiteY484" fmla="*/ 291547 h 1556467"/>
                  <a:gd name="connsiteX485" fmla="*/ 811530 w 2345705"/>
                  <a:gd name="connsiteY485" fmla="*/ 302977 h 1556467"/>
                  <a:gd name="connsiteX486" fmla="*/ 815340 w 2345705"/>
                  <a:gd name="connsiteY486" fmla="*/ 318217 h 1556467"/>
                  <a:gd name="connsiteX487" fmla="*/ 817245 w 2345705"/>
                  <a:gd name="connsiteY487" fmla="*/ 325837 h 1556467"/>
                  <a:gd name="connsiteX488" fmla="*/ 821055 w 2345705"/>
                  <a:gd name="connsiteY488" fmla="*/ 337267 h 1556467"/>
                  <a:gd name="connsiteX489" fmla="*/ 822960 w 2345705"/>
                  <a:gd name="connsiteY489" fmla="*/ 327742 h 1556467"/>
                  <a:gd name="connsiteX490" fmla="*/ 824865 w 2345705"/>
                  <a:gd name="connsiteY490" fmla="*/ 314407 h 1556467"/>
                  <a:gd name="connsiteX491" fmla="*/ 826770 w 2345705"/>
                  <a:gd name="connsiteY491" fmla="*/ 308692 h 1556467"/>
                  <a:gd name="connsiteX492" fmla="*/ 828675 w 2345705"/>
                  <a:gd name="connsiteY492" fmla="*/ 299167 h 1556467"/>
                  <a:gd name="connsiteX493" fmla="*/ 830580 w 2345705"/>
                  <a:gd name="connsiteY493" fmla="*/ 291547 h 1556467"/>
                  <a:gd name="connsiteX494" fmla="*/ 828675 w 2345705"/>
                  <a:gd name="connsiteY494" fmla="*/ 268687 h 1556467"/>
                  <a:gd name="connsiteX495" fmla="*/ 824865 w 2345705"/>
                  <a:gd name="connsiteY495" fmla="*/ 262972 h 1556467"/>
                  <a:gd name="connsiteX496" fmla="*/ 819150 w 2345705"/>
                  <a:gd name="connsiteY496" fmla="*/ 253447 h 1556467"/>
                  <a:gd name="connsiteX497" fmla="*/ 838200 w 2345705"/>
                  <a:gd name="connsiteY497" fmla="*/ 249637 h 1556467"/>
                  <a:gd name="connsiteX498" fmla="*/ 862965 w 2345705"/>
                  <a:gd name="connsiteY498" fmla="*/ 251542 h 1556467"/>
                  <a:gd name="connsiteX499" fmla="*/ 868680 w 2345705"/>
                  <a:gd name="connsiteY499" fmla="*/ 253447 h 1556467"/>
                  <a:gd name="connsiteX500" fmla="*/ 874395 w 2345705"/>
                  <a:gd name="connsiteY500" fmla="*/ 242017 h 1556467"/>
                  <a:gd name="connsiteX501" fmla="*/ 876300 w 2345705"/>
                  <a:gd name="connsiteY501" fmla="*/ 232492 h 1556467"/>
                  <a:gd name="connsiteX502" fmla="*/ 880110 w 2345705"/>
                  <a:gd name="connsiteY502" fmla="*/ 221062 h 1556467"/>
                  <a:gd name="connsiteX503" fmla="*/ 882015 w 2345705"/>
                  <a:gd name="connsiteY503" fmla="*/ 213442 h 1556467"/>
                  <a:gd name="connsiteX504" fmla="*/ 876300 w 2345705"/>
                  <a:gd name="connsiteY504" fmla="*/ 175342 h 1556467"/>
                  <a:gd name="connsiteX505" fmla="*/ 874395 w 2345705"/>
                  <a:gd name="connsiteY505" fmla="*/ 169627 h 1556467"/>
                  <a:gd name="connsiteX506" fmla="*/ 872490 w 2345705"/>
                  <a:gd name="connsiteY506" fmla="*/ 163912 h 1556467"/>
                  <a:gd name="connsiteX507" fmla="*/ 861060 w 2345705"/>
                  <a:gd name="connsiteY507" fmla="*/ 152482 h 1556467"/>
                  <a:gd name="connsiteX508" fmla="*/ 853440 w 2345705"/>
                  <a:gd name="connsiteY508" fmla="*/ 141052 h 1556467"/>
                  <a:gd name="connsiteX509" fmla="*/ 855345 w 2345705"/>
                  <a:gd name="connsiteY509" fmla="*/ 125812 h 1556467"/>
                  <a:gd name="connsiteX510" fmla="*/ 861060 w 2345705"/>
                  <a:gd name="connsiteY510" fmla="*/ 123907 h 1556467"/>
                  <a:gd name="connsiteX511" fmla="*/ 895350 w 2345705"/>
                  <a:gd name="connsiteY511" fmla="*/ 125812 h 1556467"/>
                  <a:gd name="connsiteX512" fmla="*/ 912495 w 2345705"/>
                  <a:gd name="connsiteY512" fmla="*/ 133432 h 1556467"/>
                  <a:gd name="connsiteX513" fmla="*/ 920115 w 2345705"/>
                  <a:gd name="connsiteY513" fmla="*/ 150577 h 1556467"/>
                  <a:gd name="connsiteX514" fmla="*/ 922020 w 2345705"/>
                  <a:gd name="connsiteY514" fmla="*/ 156292 h 1556467"/>
                  <a:gd name="connsiteX515" fmla="*/ 927735 w 2345705"/>
                  <a:gd name="connsiteY515" fmla="*/ 181057 h 1556467"/>
                  <a:gd name="connsiteX516" fmla="*/ 933450 w 2345705"/>
                  <a:gd name="connsiteY516" fmla="*/ 156292 h 1556467"/>
                  <a:gd name="connsiteX517" fmla="*/ 935355 w 2345705"/>
                  <a:gd name="connsiteY517" fmla="*/ 150577 h 1556467"/>
                  <a:gd name="connsiteX518" fmla="*/ 954405 w 2345705"/>
                  <a:gd name="connsiteY518" fmla="*/ 152482 h 1556467"/>
                  <a:gd name="connsiteX519" fmla="*/ 958215 w 2345705"/>
                  <a:gd name="connsiteY519" fmla="*/ 158197 h 1556467"/>
                  <a:gd name="connsiteX520" fmla="*/ 967740 w 2345705"/>
                  <a:gd name="connsiteY520" fmla="*/ 171532 h 1556467"/>
                  <a:gd name="connsiteX521" fmla="*/ 969645 w 2345705"/>
                  <a:gd name="connsiteY521" fmla="*/ 177247 h 1556467"/>
                  <a:gd name="connsiteX522" fmla="*/ 967740 w 2345705"/>
                  <a:gd name="connsiteY522" fmla="*/ 198202 h 1556467"/>
                  <a:gd name="connsiteX523" fmla="*/ 969645 w 2345705"/>
                  <a:gd name="connsiteY523" fmla="*/ 192487 h 1556467"/>
                  <a:gd name="connsiteX524" fmla="*/ 975360 w 2345705"/>
                  <a:gd name="connsiteY524" fmla="*/ 188677 h 1556467"/>
                  <a:gd name="connsiteX525" fmla="*/ 982980 w 2345705"/>
                  <a:gd name="connsiteY525" fmla="*/ 205822 h 1556467"/>
                  <a:gd name="connsiteX526" fmla="*/ 984885 w 2345705"/>
                  <a:gd name="connsiteY526" fmla="*/ 211537 h 1556467"/>
                  <a:gd name="connsiteX527" fmla="*/ 988695 w 2345705"/>
                  <a:gd name="connsiteY527" fmla="*/ 217252 h 1556467"/>
                  <a:gd name="connsiteX528" fmla="*/ 992505 w 2345705"/>
                  <a:gd name="connsiteY528" fmla="*/ 228682 h 1556467"/>
                  <a:gd name="connsiteX529" fmla="*/ 994410 w 2345705"/>
                  <a:gd name="connsiteY529" fmla="*/ 234397 h 1556467"/>
                  <a:gd name="connsiteX530" fmla="*/ 992505 w 2345705"/>
                  <a:gd name="connsiteY530" fmla="*/ 268687 h 1556467"/>
                  <a:gd name="connsiteX531" fmla="*/ 990600 w 2345705"/>
                  <a:gd name="connsiteY531" fmla="*/ 282022 h 1556467"/>
                  <a:gd name="connsiteX532" fmla="*/ 992505 w 2345705"/>
                  <a:gd name="connsiteY532" fmla="*/ 348697 h 1556467"/>
                  <a:gd name="connsiteX533" fmla="*/ 1003935 w 2345705"/>
                  <a:gd name="connsiteY533" fmla="*/ 371557 h 1556467"/>
                  <a:gd name="connsiteX534" fmla="*/ 1009650 w 2345705"/>
                  <a:gd name="connsiteY534" fmla="*/ 382987 h 1556467"/>
                  <a:gd name="connsiteX535" fmla="*/ 1011555 w 2345705"/>
                  <a:gd name="connsiteY535" fmla="*/ 402037 h 1556467"/>
                  <a:gd name="connsiteX536" fmla="*/ 1015365 w 2345705"/>
                  <a:gd name="connsiteY536" fmla="*/ 394417 h 1556467"/>
                  <a:gd name="connsiteX537" fmla="*/ 1021080 w 2345705"/>
                  <a:gd name="connsiteY537" fmla="*/ 381082 h 1556467"/>
                  <a:gd name="connsiteX538" fmla="*/ 1019175 w 2345705"/>
                  <a:gd name="connsiteY538" fmla="*/ 322027 h 1556467"/>
                  <a:gd name="connsiteX539" fmla="*/ 1021080 w 2345705"/>
                  <a:gd name="connsiteY539" fmla="*/ 304882 h 1556467"/>
                  <a:gd name="connsiteX540" fmla="*/ 1024890 w 2345705"/>
                  <a:gd name="connsiteY540" fmla="*/ 310597 h 1556467"/>
                  <a:gd name="connsiteX541" fmla="*/ 1030605 w 2345705"/>
                  <a:gd name="connsiteY541" fmla="*/ 314407 h 1556467"/>
                  <a:gd name="connsiteX542" fmla="*/ 1036320 w 2345705"/>
                  <a:gd name="connsiteY542" fmla="*/ 320122 h 1556467"/>
                  <a:gd name="connsiteX543" fmla="*/ 1042035 w 2345705"/>
                  <a:gd name="connsiteY543" fmla="*/ 331552 h 1556467"/>
                  <a:gd name="connsiteX544" fmla="*/ 1045845 w 2345705"/>
                  <a:gd name="connsiteY544" fmla="*/ 342982 h 1556467"/>
                  <a:gd name="connsiteX545" fmla="*/ 1047750 w 2345705"/>
                  <a:gd name="connsiteY545" fmla="*/ 350602 h 1556467"/>
                  <a:gd name="connsiteX546" fmla="*/ 1051560 w 2345705"/>
                  <a:gd name="connsiteY546" fmla="*/ 356317 h 1556467"/>
                  <a:gd name="connsiteX547" fmla="*/ 1053465 w 2345705"/>
                  <a:gd name="connsiteY547" fmla="*/ 384892 h 1556467"/>
                  <a:gd name="connsiteX548" fmla="*/ 1055370 w 2345705"/>
                  <a:gd name="connsiteY548" fmla="*/ 390607 h 1556467"/>
                  <a:gd name="connsiteX549" fmla="*/ 1053465 w 2345705"/>
                  <a:gd name="connsiteY549" fmla="*/ 396322 h 1556467"/>
                  <a:gd name="connsiteX550" fmla="*/ 1059180 w 2345705"/>
                  <a:gd name="connsiteY550" fmla="*/ 388702 h 1556467"/>
                  <a:gd name="connsiteX551" fmla="*/ 1062990 w 2345705"/>
                  <a:gd name="connsiteY551" fmla="*/ 377272 h 1556467"/>
                  <a:gd name="connsiteX552" fmla="*/ 1068705 w 2345705"/>
                  <a:gd name="connsiteY552" fmla="*/ 314407 h 1556467"/>
                  <a:gd name="connsiteX553" fmla="*/ 1070610 w 2345705"/>
                  <a:gd name="connsiteY553" fmla="*/ 291547 h 1556467"/>
                  <a:gd name="connsiteX554" fmla="*/ 1072515 w 2345705"/>
                  <a:gd name="connsiteY554" fmla="*/ 280117 h 1556467"/>
                  <a:gd name="connsiteX555" fmla="*/ 1064895 w 2345705"/>
                  <a:gd name="connsiteY555" fmla="*/ 268687 h 1556467"/>
                  <a:gd name="connsiteX556" fmla="*/ 1057275 w 2345705"/>
                  <a:gd name="connsiteY556" fmla="*/ 257257 h 1556467"/>
                  <a:gd name="connsiteX557" fmla="*/ 1053465 w 2345705"/>
                  <a:gd name="connsiteY557" fmla="*/ 245827 h 1556467"/>
                  <a:gd name="connsiteX558" fmla="*/ 1051560 w 2345705"/>
                  <a:gd name="connsiteY558" fmla="*/ 236302 h 1556467"/>
                  <a:gd name="connsiteX559" fmla="*/ 1047750 w 2345705"/>
                  <a:gd name="connsiteY559" fmla="*/ 228682 h 1556467"/>
                  <a:gd name="connsiteX560" fmla="*/ 1045845 w 2345705"/>
                  <a:gd name="connsiteY560" fmla="*/ 217252 h 1556467"/>
                  <a:gd name="connsiteX561" fmla="*/ 1040130 w 2345705"/>
                  <a:gd name="connsiteY561" fmla="*/ 196297 h 1556467"/>
                  <a:gd name="connsiteX562" fmla="*/ 1038225 w 2345705"/>
                  <a:gd name="connsiteY562" fmla="*/ 188677 h 1556467"/>
                  <a:gd name="connsiteX563" fmla="*/ 1034415 w 2345705"/>
                  <a:gd name="connsiteY563" fmla="*/ 177247 h 1556467"/>
                  <a:gd name="connsiteX564" fmla="*/ 1032510 w 2345705"/>
                  <a:gd name="connsiteY564" fmla="*/ 171532 h 1556467"/>
                  <a:gd name="connsiteX565" fmla="*/ 1034415 w 2345705"/>
                  <a:gd name="connsiteY565" fmla="*/ 162007 h 1556467"/>
                  <a:gd name="connsiteX566" fmla="*/ 1040130 w 2345705"/>
                  <a:gd name="connsiteY566" fmla="*/ 160102 h 1556467"/>
                  <a:gd name="connsiteX567" fmla="*/ 1047750 w 2345705"/>
                  <a:gd name="connsiteY567" fmla="*/ 148672 h 1556467"/>
                  <a:gd name="connsiteX568" fmla="*/ 1047750 w 2345705"/>
                  <a:gd name="connsiteY568" fmla="*/ 148672 h 1556467"/>
                  <a:gd name="connsiteX569" fmla="*/ 1051560 w 2345705"/>
                  <a:gd name="connsiteY569" fmla="*/ 137242 h 1556467"/>
                  <a:gd name="connsiteX570" fmla="*/ 1053465 w 2345705"/>
                  <a:gd name="connsiteY570" fmla="*/ 131527 h 1556467"/>
                  <a:gd name="connsiteX571" fmla="*/ 1053465 w 2345705"/>
                  <a:gd name="connsiteY571" fmla="*/ 81997 h 1556467"/>
                  <a:gd name="connsiteX572" fmla="*/ 1055370 w 2345705"/>
                  <a:gd name="connsiteY572" fmla="*/ 62947 h 1556467"/>
                  <a:gd name="connsiteX573" fmla="*/ 1061085 w 2345705"/>
                  <a:gd name="connsiteY573" fmla="*/ 49612 h 1556467"/>
                  <a:gd name="connsiteX574" fmla="*/ 1072515 w 2345705"/>
                  <a:gd name="connsiteY574" fmla="*/ 43897 h 1556467"/>
                  <a:gd name="connsiteX575" fmla="*/ 1078230 w 2345705"/>
                  <a:gd name="connsiteY575" fmla="*/ 40087 h 1556467"/>
                  <a:gd name="connsiteX576" fmla="*/ 1085850 w 2345705"/>
                  <a:gd name="connsiteY576" fmla="*/ 51517 h 1556467"/>
                  <a:gd name="connsiteX577" fmla="*/ 1087755 w 2345705"/>
                  <a:gd name="connsiteY577" fmla="*/ 62947 h 1556467"/>
                  <a:gd name="connsiteX578" fmla="*/ 1089660 w 2345705"/>
                  <a:gd name="connsiteY578" fmla="*/ 68662 h 1556467"/>
                  <a:gd name="connsiteX579" fmla="*/ 1087755 w 2345705"/>
                  <a:gd name="connsiteY579" fmla="*/ 99142 h 1556467"/>
                  <a:gd name="connsiteX580" fmla="*/ 1087755 w 2345705"/>
                  <a:gd name="connsiteY580" fmla="*/ 106762 h 1556467"/>
                  <a:gd name="connsiteX581" fmla="*/ 1095375 w 2345705"/>
                  <a:gd name="connsiteY581" fmla="*/ 83902 h 1556467"/>
                  <a:gd name="connsiteX582" fmla="*/ 1101090 w 2345705"/>
                  <a:gd name="connsiteY582" fmla="*/ 81997 h 1556467"/>
                  <a:gd name="connsiteX583" fmla="*/ 1106805 w 2345705"/>
                  <a:gd name="connsiteY583" fmla="*/ 87712 h 1556467"/>
                  <a:gd name="connsiteX584" fmla="*/ 1112520 w 2345705"/>
                  <a:gd name="connsiteY584" fmla="*/ 99142 h 1556467"/>
                  <a:gd name="connsiteX585" fmla="*/ 1116330 w 2345705"/>
                  <a:gd name="connsiteY585" fmla="*/ 106762 h 1556467"/>
                  <a:gd name="connsiteX586" fmla="*/ 1129665 w 2345705"/>
                  <a:gd name="connsiteY586" fmla="*/ 129622 h 1556467"/>
                  <a:gd name="connsiteX587" fmla="*/ 1137285 w 2345705"/>
                  <a:gd name="connsiteY587" fmla="*/ 141052 h 1556467"/>
                  <a:gd name="connsiteX588" fmla="*/ 1148715 w 2345705"/>
                  <a:gd name="connsiteY588" fmla="*/ 144862 h 1556467"/>
                  <a:gd name="connsiteX589" fmla="*/ 1144905 w 2345705"/>
                  <a:gd name="connsiteY589" fmla="*/ 139147 h 1556467"/>
                  <a:gd name="connsiteX590" fmla="*/ 1156335 w 2345705"/>
                  <a:gd name="connsiteY590" fmla="*/ 125812 h 1556467"/>
                  <a:gd name="connsiteX591" fmla="*/ 1162050 w 2345705"/>
                  <a:gd name="connsiteY591" fmla="*/ 123907 h 1556467"/>
                  <a:gd name="connsiteX592" fmla="*/ 1179195 w 2345705"/>
                  <a:gd name="connsiteY592" fmla="*/ 127717 h 1556467"/>
                  <a:gd name="connsiteX593" fmla="*/ 1183005 w 2345705"/>
                  <a:gd name="connsiteY593" fmla="*/ 142957 h 1556467"/>
                  <a:gd name="connsiteX594" fmla="*/ 1184910 w 2345705"/>
                  <a:gd name="connsiteY594" fmla="*/ 150577 h 1556467"/>
                  <a:gd name="connsiteX595" fmla="*/ 1183005 w 2345705"/>
                  <a:gd name="connsiteY595" fmla="*/ 177247 h 1556467"/>
                  <a:gd name="connsiteX596" fmla="*/ 1179195 w 2345705"/>
                  <a:gd name="connsiteY596" fmla="*/ 182962 h 1556467"/>
                  <a:gd name="connsiteX597" fmla="*/ 1177290 w 2345705"/>
                  <a:gd name="connsiteY597" fmla="*/ 188677 h 1556467"/>
                  <a:gd name="connsiteX598" fmla="*/ 1171575 w 2345705"/>
                  <a:gd name="connsiteY598" fmla="*/ 200107 h 1556467"/>
                  <a:gd name="connsiteX599" fmla="*/ 1173480 w 2345705"/>
                  <a:gd name="connsiteY599" fmla="*/ 213442 h 1556467"/>
                  <a:gd name="connsiteX600" fmla="*/ 1186815 w 2345705"/>
                  <a:gd name="connsiteY600" fmla="*/ 211537 h 1556467"/>
                  <a:gd name="connsiteX601" fmla="*/ 1183005 w 2345705"/>
                  <a:gd name="connsiteY601" fmla="*/ 188677 h 1556467"/>
                  <a:gd name="connsiteX602" fmla="*/ 1192530 w 2345705"/>
                  <a:gd name="connsiteY602" fmla="*/ 175342 h 1556467"/>
                  <a:gd name="connsiteX603" fmla="*/ 1202055 w 2345705"/>
                  <a:gd name="connsiteY603" fmla="*/ 173437 h 1556467"/>
                  <a:gd name="connsiteX604" fmla="*/ 1219200 w 2345705"/>
                  <a:gd name="connsiteY604" fmla="*/ 186772 h 1556467"/>
                  <a:gd name="connsiteX605" fmla="*/ 1223010 w 2345705"/>
                  <a:gd name="connsiteY605" fmla="*/ 198202 h 1556467"/>
                  <a:gd name="connsiteX606" fmla="*/ 1221105 w 2345705"/>
                  <a:gd name="connsiteY606" fmla="*/ 222967 h 1556467"/>
                  <a:gd name="connsiteX607" fmla="*/ 1226820 w 2345705"/>
                  <a:gd name="connsiteY607" fmla="*/ 224872 h 1556467"/>
                  <a:gd name="connsiteX608" fmla="*/ 1236345 w 2345705"/>
                  <a:gd name="connsiteY608" fmla="*/ 207727 h 1556467"/>
                  <a:gd name="connsiteX609" fmla="*/ 1232535 w 2345705"/>
                  <a:gd name="connsiteY609" fmla="*/ 188677 h 1556467"/>
                  <a:gd name="connsiteX610" fmla="*/ 1228725 w 2345705"/>
                  <a:gd name="connsiteY610" fmla="*/ 181057 h 1556467"/>
                  <a:gd name="connsiteX611" fmla="*/ 1228725 w 2345705"/>
                  <a:gd name="connsiteY611" fmla="*/ 146767 h 1556467"/>
                  <a:gd name="connsiteX612" fmla="*/ 1245870 w 2345705"/>
                  <a:gd name="connsiteY612" fmla="*/ 137242 h 1556467"/>
                  <a:gd name="connsiteX613" fmla="*/ 1259205 w 2345705"/>
                  <a:gd name="connsiteY613" fmla="*/ 141052 h 1556467"/>
                  <a:gd name="connsiteX614" fmla="*/ 1266825 w 2345705"/>
                  <a:gd name="connsiteY614" fmla="*/ 154387 h 1556467"/>
                  <a:gd name="connsiteX615" fmla="*/ 1268730 w 2345705"/>
                  <a:gd name="connsiteY615" fmla="*/ 219157 h 1556467"/>
                  <a:gd name="connsiteX616" fmla="*/ 1272540 w 2345705"/>
                  <a:gd name="connsiteY616" fmla="*/ 255352 h 1556467"/>
                  <a:gd name="connsiteX617" fmla="*/ 1278255 w 2345705"/>
                  <a:gd name="connsiteY617" fmla="*/ 253447 h 1556467"/>
                  <a:gd name="connsiteX618" fmla="*/ 1280160 w 2345705"/>
                  <a:gd name="connsiteY618" fmla="*/ 247732 h 1556467"/>
                  <a:gd name="connsiteX619" fmla="*/ 1282065 w 2345705"/>
                  <a:gd name="connsiteY619" fmla="*/ 226777 h 1556467"/>
                  <a:gd name="connsiteX620" fmla="*/ 1285875 w 2345705"/>
                  <a:gd name="connsiteY620" fmla="*/ 215347 h 1556467"/>
                  <a:gd name="connsiteX621" fmla="*/ 1287780 w 2345705"/>
                  <a:gd name="connsiteY621" fmla="*/ 209632 h 1556467"/>
                  <a:gd name="connsiteX622" fmla="*/ 1291590 w 2345705"/>
                  <a:gd name="connsiteY622" fmla="*/ 177247 h 1556467"/>
                  <a:gd name="connsiteX623" fmla="*/ 1293495 w 2345705"/>
                  <a:gd name="connsiteY623" fmla="*/ 171532 h 1556467"/>
                  <a:gd name="connsiteX624" fmla="*/ 1304925 w 2345705"/>
                  <a:gd name="connsiteY624" fmla="*/ 160102 h 1556467"/>
                  <a:gd name="connsiteX625" fmla="*/ 1310640 w 2345705"/>
                  <a:gd name="connsiteY625" fmla="*/ 156292 h 1556467"/>
                  <a:gd name="connsiteX626" fmla="*/ 1318260 w 2345705"/>
                  <a:gd name="connsiteY626" fmla="*/ 158197 h 1556467"/>
                  <a:gd name="connsiteX627" fmla="*/ 1323975 w 2345705"/>
                  <a:gd name="connsiteY627" fmla="*/ 160102 h 1556467"/>
                  <a:gd name="connsiteX628" fmla="*/ 1325880 w 2345705"/>
                  <a:gd name="connsiteY628" fmla="*/ 169627 h 1556467"/>
                  <a:gd name="connsiteX629" fmla="*/ 1327785 w 2345705"/>
                  <a:gd name="connsiteY629" fmla="*/ 188677 h 1556467"/>
                  <a:gd name="connsiteX630" fmla="*/ 1333500 w 2345705"/>
                  <a:gd name="connsiteY630" fmla="*/ 177247 h 1556467"/>
                  <a:gd name="connsiteX631" fmla="*/ 1335405 w 2345705"/>
                  <a:gd name="connsiteY631" fmla="*/ 171532 h 1556467"/>
                  <a:gd name="connsiteX632" fmla="*/ 1343025 w 2345705"/>
                  <a:gd name="connsiteY632" fmla="*/ 116287 h 1556467"/>
                  <a:gd name="connsiteX633" fmla="*/ 1350645 w 2345705"/>
                  <a:gd name="connsiteY633" fmla="*/ 104857 h 1556467"/>
                  <a:gd name="connsiteX634" fmla="*/ 1358265 w 2345705"/>
                  <a:gd name="connsiteY634" fmla="*/ 101047 h 1556467"/>
                  <a:gd name="connsiteX635" fmla="*/ 1362075 w 2345705"/>
                  <a:gd name="connsiteY635" fmla="*/ 108667 h 1556467"/>
                  <a:gd name="connsiteX636" fmla="*/ 1367790 w 2345705"/>
                  <a:gd name="connsiteY636" fmla="*/ 122002 h 1556467"/>
                  <a:gd name="connsiteX637" fmla="*/ 1373505 w 2345705"/>
                  <a:gd name="connsiteY637" fmla="*/ 123907 h 1556467"/>
                  <a:gd name="connsiteX638" fmla="*/ 1375410 w 2345705"/>
                  <a:gd name="connsiteY638" fmla="*/ 114382 h 1556467"/>
                  <a:gd name="connsiteX639" fmla="*/ 1377315 w 2345705"/>
                  <a:gd name="connsiteY639" fmla="*/ 106762 h 1556467"/>
                  <a:gd name="connsiteX640" fmla="*/ 1383030 w 2345705"/>
                  <a:gd name="connsiteY640" fmla="*/ 62947 h 1556467"/>
                  <a:gd name="connsiteX641" fmla="*/ 1403985 w 2345705"/>
                  <a:gd name="connsiteY641" fmla="*/ 1987 h 1556467"/>
                  <a:gd name="connsiteX642" fmla="*/ 1409700 w 2345705"/>
                  <a:gd name="connsiteY642" fmla="*/ 3892 h 1556467"/>
                  <a:gd name="connsiteX643" fmla="*/ 1417320 w 2345705"/>
                  <a:gd name="connsiteY643" fmla="*/ 15322 h 1556467"/>
                  <a:gd name="connsiteX644" fmla="*/ 1411605 w 2345705"/>
                  <a:gd name="connsiteY644" fmla="*/ 64852 h 1556467"/>
                  <a:gd name="connsiteX645" fmla="*/ 1409700 w 2345705"/>
                  <a:gd name="connsiteY645" fmla="*/ 70567 h 1556467"/>
                  <a:gd name="connsiteX646" fmla="*/ 1411605 w 2345705"/>
                  <a:gd name="connsiteY646" fmla="*/ 125812 h 1556467"/>
                  <a:gd name="connsiteX647" fmla="*/ 1419225 w 2345705"/>
                  <a:gd name="connsiteY647" fmla="*/ 114382 h 1556467"/>
                  <a:gd name="connsiteX648" fmla="*/ 1430655 w 2345705"/>
                  <a:gd name="connsiteY648" fmla="*/ 106762 h 1556467"/>
                  <a:gd name="connsiteX649" fmla="*/ 1440180 w 2345705"/>
                  <a:gd name="connsiteY649" fmla="*/ 108667 h 1556467"/>
                  <a:gd name="connsiteX650" fmla="*/ 1447800 w 2345705"/>
                  <a:gd name="connsiteY650" fmla="*/ 112477 h 1556467"/>
                  <a:gd name="connsiteX651" fmla="*/ 1453515 w 2345705"/>
                  <a:gd name="connsiteY651" fmla="*/ 106762 h 1556467"/>
                  <a:gd name="connsiteX652" fmla="*/ 1461135 w 2345705"/>
                  <a:gd name="connsiteY652" fmla="*/ 95332 h 1556467"/>
                  <a:gd name="connsiteX653" fmla="*/ 1466850 w 2345705"/>
                  <a:gd name="connsiteY653" fmla="*/ 93427 h 1556467"/>
                  <a:gd name="connsiteX654" fmla="*/ 1476375 w 2345705"/>
                  <a:gd name="connsiteY654" fmla="*/ 97237 h 1556467"/>
                  <a:gd name="connsiteX655" fmla="*/ 1480185 w 2345705"/>
                  <a:gd name="connsiteY655" fmla="*/ 83902 h 1556467"/>
                  <a:gd name="connsiteX656" fmla="*/ 1487805 w 2345705"/>
                  <a:gd name="connsiteY656" fmla="*/ 81997 h 1556467"/>
                  <a:gd name="connsiteX657" fmla="*/ 1499235 w 2345705"/>
                  <a:gd name="connsiteY657" fmla="*/ 83902 h 1556467"/>
                  <a:gd name="connsiteX658" fmla="*/ 1495425 w 2345705"/>
                  <a:gd name="connsiteY658" fmla="*/ 181057 h 1556467"/>
                  <a:gd name="connsiteX659" fmla="*/ 1501140 w 2345705"/>
                  <a:gd name="connsiteY659" fmla="*/ 219157 h 1556467"/>
                  <a:gd name="connsiteX660" fmla="*/ 1506855 w 2345705"/>
                  <a:gd name="connsiteY660" fmla="*/ 222967 h 1556467"/>
                  <a:gd name="connsiteX661" fmla="*/ 1514475 w 2345705"/>
                  <a:gd name="connsiteY661" fmla="*/ 224872 h 1556467"/>
                  <a:gd name="connsiteX662" fmla="*/ 1516380 w 2345705"/>
                  <a:gd name="connsiteY662" fmla="*/ 211537 h 1556467"/>
                  <a:gd name="connsiteX663" fmla="*/ 1518285 w 2345705"/>
                  <a:gd name="connsiteY663" fmla="*/ 205822 h 1556467"/>
                  <a:gd name="connsiteX664" fmla="*/ 1522095 w 2345705"/>
                  <a:gd name="connsiteY664" fmla="*/ 186772 h 1556467"/>
                  <a:gd name="connsiteX665" fmla="*/ 1522095 w 2345705"/>
                  <a:gd name="connsiteY665" fmla="*/ 133432 h 1556467"/>
                  <a:gd name="connsiteX666" fmla="*/ 1539240 w 2345705"/>
                  <a:gd name="connsiteY666" fmla="*/ 135337 h 1556467"/>
                  <a:gd name="connsiteX667" fmla="*/ 1541145 w 2345705"/>
                  <a:gd name="connsiteY667" fmla="*/ 150577 h 1556467"/>
                  <a:gd name="connsiteX668" fmla="*/ 1548765 w 2345705"/>
                  <a:gd name="connsiteY668" fmla="*/ 139147 h 1556467"/>
                  <a:gd name="connsiteX669" fmla="*/ 1560195 w 2345705"/>
                  <a:gd name="connsiteY669" fmla="*/ 141052 h 1556467"/>
                  <a:gd name="connsiteX670" fmla="*/ 1564005 w 2345705"/>
                  <a:gd name="connsiteY670" fmla="*/ 146767 h 1556467"/>
                  <a:gd name="connsiteX671" fmla="*/ 1567815 w 2345705"/>
                  <a:gd name="connsiteY671" fmla="*/ 160102 h 1556467"/>
                  <a:gd name="connsiteX672" fmla="*/ 1573530 w 2345705"/>
                  <a:gd name="connsiteY672" fmla="*/ 158197 h 1556467"/>
                  <a:gd name="connsiteX673" fmla="*/ 1579245 w 2345705"/>
                  <a:gd name="connsiteY673" fmla="*/ 152482 h 1556467"/>
                  <a:gd name="connsiteX674" fmla="*/ 1584960 w 2345705"/>
                  <a:gd name="connsiteY674" fmla="*/ 148672 h 1556467"/>
                  <a:gd name="connsiteX675" fmla="*/ 1590675 w 2345705"/>
                  <a:gd name="connsiteY675" fmla="*/ 150577 h 1556467"/>
                  <a:gd name="connsiteX676" fmla="*/ 1600200 w 2345705"/>
                  <a:gd name="connsiteY676" fmla="*/ 154387 h 1556467"/>
                  <a:gd name="connsiteX677" fmla="*/ 1607820 w 2345705"/>
                  <a:gd name="connsiteY677" fmla="*/ 156292 h 1556467"/>
                  <a:gd name="connsiteX678" fmla="*/ 1621155 w 2345705"/>
                  <a:gd name="connsiteY678" fmla="*/ 160102 h 1556467"/>
                  <a:gd name="connsiteX679" fmla="*/ 1624965 w 2345705"/>
                  <a:gd name="connsiteY679" fmla="*/ 165817 h 1556467"/>
                  <a:gd name="connsiteX680" fmla="*/ 1611630 w 2345705"/>
                  <a:gd name="connsiteY680" fmla="*/ 173437 h 1556467"/>
                  <a:gd name="connsiteX681" fmla="*/ 1604010 w 2345705"/>
                  <a:gd name="connsiteY681" fmla="*/ 186772 h 1556467"/>
                  <a:gd name="connsiteX682" fmla="*/ 1600200 w 2345705"/>
                  <a:gd name="connsiteY682" fmla="*/ 192487 h 1556467"/>
                  <a:gd name="connsiteX683" fmla="*/ 1594485 w 2345705"/>
                  <a:gd name="connsiteY683" fmla="*/ 213442 h 1556467"/>
                  <a:gd name="connsiteX684" fmla="*/ 1592580 w 2345705"/>
                  <a:gd name="connsiteY684" fmla="*/ 219157 h 1556467"/>
                  <a:gd name="connsiteX685" fmla="*/ 1590675 w 2345705"/>
                  <a:gd name="connsiteY685" fmla="*/ 228682 h 1556467"/>
                  <a:gd name="connsiteX686" fmla="*/ 1588770 w 2345705"/>
                  <a:gd name="connsiteY686" fmla="*/ 253447 h 1556467"/>
                  <a:gd name="connsiteX687" fmla="*/ 1586865 w 2345705"/>
                  <a:gd name="connsiteY687" fmla="*/ 259162 h 1556467"/>
                  <a:gd name="connsiteX688" fmla="*/ 1581150 w 2345705"/>
                  <a:gd name="connsiteY688" fmla="*/ 261067 h 1556467"/>
                  <a:gd name="connsiteX689" fmla="*/ 1556385 w 2345705"/>
                  <a:gd name="connsiteY689" fmla="*/ 238207 h 1556467"/>
                  <a:gd name="connsiteX690" fmla="*/ 1550670 w 2345705"/>
                  <a:gd name="connsiteY690" fmla="*/ 240112 h 1556467"/>
                  <a:gd name="connsiteX691" fmla="*/ 1556385 w 2345705"/>
                  <a:gd name="connsiteY691" fmla="*/ 247732 h 1556467"/>
                  <a:gd name="connsiteX692" fmla="*/ 1562100 w 2345705"/>
                  <a:gd name="connsiteY692" fmla="*/ 253447 h 1556467"/>
                  <a:gd name="connsiteX693" fmla="*/ 1575435 w 2345705"/>
                  <a:gd name="connsiteY693" fmla="*/ 268687 h 1556467"/>
                  <a:gd name="connsiteX694" fmla="*/ 1579245 w 2345705"/>
                  <a:gd name="connsiteY694" fmla="*/ 238207 h 1556467"/>
                  <a:gd name="connsiteX695" fmla="*/ 1581150 w 2345705"/>
                  <a:gd name="connsiteY695" fmla="*/ 217252 h 1556467"/>
                  <a:gd name="connsiteX696" fmla="*/ 1583055 w 2345705"/>
                  <a:gd name="connsiteY696" fmla="*/ 211537 h 1556467"/>
                  <a:gd name="connsiteX697" fmla="*/ 1586865 w 2345705"/>
                  <a:gd name="connsiteY697" fmla="*/ 192487 h 1556467"/>
                  <a:gd name="connsiteX698" fmla="*/ 1588770 w 2345705"/>
                  <a:gd name="connsiteY698" fmla="*/ 184867 h 1556467"/>
                  <a:gd name="connsiteX699" fmla="*/ 1592580 w 2345705"/>
                  <a:gd name="connsiteY699" fmla="*/ 169627 h 1556467"/>
                  <a:gd name="connsiteX700" fmla="*/ 1596390 w 2345705"/>
                  <a:gd name="connsiteY700" fmla="*/ 163912 h 1556467"/>
                  <a:gd name="connsiteX701" fmla="*/ 1598295 w 2345705"/>
                  <a:gd name="connsiteY701" fmla="*/ 158197 h 1556467"/>
                  <a:gd name="connsiteX702" fmla="*/ 1602105 w 2345705"/>
                  <a:gd name="connsiteY702" fmla="*/ 152482 h 1556467"/>
                  <a:gd name="connsiteX703" fmla="*/ 1607820 w 2345705"/>
                  <a:gd name="connsiteY703" fmla="*/ 141052 h 1556467"/>
                  <a:gd name="connsiteX704" fmla="*/ 1619250 w 2345705"/>
                  <a:gd name="connsiteY704" fmla="*/ 139147 h 1556467"/>
                  <a:gd name="connsiteX705" fmla="*/ 1624965 w 2345705"/>
                  <a:gd name="connsiteY705" fmla="*/ 137242 h 1556467"/>
                  <a:gd name="connsiteX706" fmla="*/ 1630680 w 2345705"/>
                  <a:gd name="connsiteY706" fmla="*/ 167722 h 1556467"/>
                  <a:gd name="connsiteX707" fmla="*/ 1632585 w 2345705"/>
                  <a:gd name="connsiteY707" fmla="*/ 173437 h 1556467"/>
                  <a:gd name="connsiteX708" fmla="*/ 1634490 w 2345705"/>
                  <a:gd name="connsiteY708" fmla="*/ 179152 h 1556467"/>
                  <a:gd name="connsiteX709" fmla="*/ 1645920 w 2345705"/>
                  <a:gd name="connsiteY709" fmla="*/ 167722 h 1556467"/>
                  <a:gd name="connsiteX710" fmla="*/ 1649730 w 2345705"/>
                  <a:gd name="connsiteY710" fmla="*/ 162007 h 1556467"/>
                  <a:gd name="connsiteX711" fmla="*/ 1651635 w 2345705"/>
                  <a:gd name="connsiteY711" fmla="*/ 156292 h 1556467"/>
                  <a:gd name="connsiteX712" fmla="*/ 1657350 w 2345705"/>
                  <a:gd name="connsiteY712" fmla="*/ 152482 h 1556467"/>
                  <a:gd name="connsiteX713" fmla="*/ 1659255 w 2345705"/>
                  <a:gd name="connsiteY713" fmla="*/ 116287 h 1556467"/>
                  <a:gd name="connsiteX714" fmla="*/ 1664970 w 2345705"/>
                  <a:gd name="connsiteY714" fmla="*/ 118192 h 1556467"/>
                  <a:gd name="connsiteX715" fmla="*/ 1670685 w 2345705"/>
                  <a:gd name="connsiteY715" fmla="*/ 123907 h 1556467"/>
                  <a:gd name="connsiteX716" fmla="*/ 1676400 w 2345705"/>
                  <a:gd name="connsiteY716" fmla="*/ 127717 h 1556467"/>
                  <a:gd name="connsiteX717" fmla="*/ 1670685 w 2345705"/>
                  <a:gd name="connsiteY717" fmla="*/ 167722 h 1556467"/>
                  <a:gd name="connsiteX718" fmla="*/ 1664970 w 2345705"/>
                  <a:gd name="connsiteY718" fmla="*/ 175342 h 1556467"/>
                  <a:gd name="connsiteX719" fmla="*/ 1661160 w 2345705"/>
                  <a:gd name="connsiteY719" fmla="*/ 186772 h 1556467"/>
                  <a:gd name="connsiteX720" fmla="*/ 1657350 w 2345705"/>
                  <a:gd name="connsiteY720" fmla="*/ 202012 h 1556467"/>
                  <a:gd name="connsiteX721" fmla="*/ 1655445 w 2345705"/>
                  <a:gd name="connsiteY721" fmla="*/ 217252 h 1556467"/>
                  <a:gd name="connsiteX722" fmla="*/ 1653540 w 2345705"/>
                  <a:gd name="connsiteY722" fmla="*/ 228682 h 1556467"/>
                  <a:gd name="connsiteX723" fmla="*/ 1649730 w 2345705"/>
                  <a:gd name="connsiteY723" fmla="*/ 262972 h 1556467"/>
                  <a:gd name="connsiteX724" fmla="*/ 1647825 w 2345705"/>
                  <a:gd name="connsiteY724" fmla="*/ 268687 h 1556467"/>
                  <a:gd name="connsiteX725" fmla="*/ 1645920 w 2345705"/>
                  <a:gd name="connsiteY725" fmla="*/ 276307 h 1556467"/>
                  <a:gd name="connsiteX726" fmla="*/ 1642110 w 2345705"/>
                  <a:gd name="connsiteY726" fmla="*/ 285832 h 1556467"/>
                  <a:gd name="connsiteX727" fmla="*/ 1640205 w 2345705"/>
                  <a:gd name="connsiteY727" fmla="*/ 299167 h 1556467"/>
                  <a:gd name="connsiteX728" fmla="*/ 1653540 w 2345705"/>
                  <a:gd name="connsiteY728" fmla="*/ 278212 h 1556467"/>
                  <a:gd name="connsiteX729" fmla="*/ 1655445 w 2345705"/>
                  <a:gd name="connsiteY729" fmla="*/ 272497 h 1556467"/>
                  <a:gd name="connsiteX730" fmla="*/ 1659255 w 2345705"/>
                  <a:gd name="connsiteY730" fmla="*/ 266782 h 1556467"/>
                  <a:gd name="connsiteX731" fmla="*/ 1661160 w 2345705"/>
                  <a:gd name="connsiteY731" fmla="*/ 261067 h 1556467"/>
                  <a:gd name="connsiteX732" fmla="*/ 1666875 w 2345705"/>
                  <a:gd name="connsiteY732" fmla="*/ 255352 h 1556467"/>
                  <a:gd name="connsiteX733" fmla="*/ 1670685 w 2345705"/>
                  <a:gd name="connsiteY733" fmla="*/ 249637 h 1556467"/>
                  <a:gd name="connsiteX734" fmla="*/ 1684020 w 2345705"/>
                  <a:gd name="connsiteY734" fmla="*/ 240112 h 1556467"/>
                  <a:gd name="connsiteX735" fmla="*/ 1689735 w 2345705"/>
                  <a:gd name="connsiteY735" fmla="*/ 238207 h 1556467"/>
                  <a:gd name="connsiteX736" fmla="*/ 1699260 w 2345705"/>
                  <a:gd name="connsiteY736" fmla="*/ 240112 h 1556467"/>
                  <a:gd name="connsiteX737" fmla="*/ 1704975 w 2345705"/>
                  <a:gd name="connsiteY737" fmla="*/ 243922 h 1556467"/>
                  <a:gd name="connsiteX738" fmla="*/ 1710690 w 2345705"/>
                  <a:gd name="connsiteY738" fmla="*/ 226777 h 1556467"/>
                  <a:gd name="connsiteX739" fmla="*/ 1714500 w 2345705"/>
                  <a:gd name="connsiteY739" fmla="*/ 219157 h 1556467"/>
                  <a:gd name="connsiteX740" fmla="*/ 1716405 w 2345705"/>
                  <a:gd name="connsiteY740" fmla="*/ 213442 h 1556467"/>
                  <a:gd name="connsiteX741" fmla="*/ 1720215 w 2345705"/>
                  <a:gd name="connsiteY741" fmla="*/ 207727 h 1556467"/>
                  <a:gd name="connsiteX742" fmla="*/ 1722120 w 2345705"/>
                  <a:gd name="connsiteY742" fmla="*/ 202012 h 1556467"/>
                  <a:gd name="connsiteX743" fmla="*/ 1725930 w 2345705"/>
                  <a:gd name="connsiteY743" fmla="*/ 196297 h 1556467"/>
                  <a:gd name="connsiteX744" fmla="*/ 1737360 w 2345705"/>
                  <a:gd name="connsiteY744" fmla="*/ 192487 h 1556467"/>
                  <a:gd name="connsiteX745" fmla="*/ 1743075 w 2345705"/>
                  <a:gd name="connsiteY745" fmla="*/ 186772 h 1556467"/>
                  <a:gd name="connsiteX746" fmla="*/ 1758315 w 2345705"/>
                  <a:gd name="connsiteY746" fmla="*/ 182962 h 1556467"/>
                  <a:gd name="connsiteX747" fmla="*/ 1764030 w 2345705"/>
                  <a:gd name="connsiteY747" fmla="*/ 188677 h 1556467"/>
                  <a:gd name="connsiteX748" fmla="*/ 1769745 w 2345705"/>
                  <a:gd name="connsiteY748" fmla="*/ 213442 h 1556467"/>
                  <a:gd name="connsiteX749" fmla="*/ 1765935 w 2345705"/>
                  <a:gd name="connsiteY749" fmla="*/ 222967 h 1556467"/>
                  <a:gd name="connsiteX750" fmla="*/ 1752600 w 2345705"/>
                  <a:gd name="connsiteY750" fmla="*/ 228682 h 1556467"/>
                  <a:gd name="connsiteX751" fmla="*/ 1746885 w 2345705"/>
                  <a:gd name="connsiteY751" fmla="*/ 232492 h 1556467"/>
                  <a:gd name="connsiteX752" fmla="*/ 1739265 w 2345705"/>
                  <a:gd name="connsiteY752" fmla="*/ 243922 h 1556467"/>
                  <a:gd name="connsiteX753" fmla="*/ 1737360 w 2345705"/>
                  <a:gd name="connsiteY753" fmla="*/ 249637 h 1556467"/>
                  <a:gd name="connsiteX754" fmla="*/ 1733550 w 2345705"/>
                  <a:gd name="connsiteY754" fmla="*/ 255352 h 1556467"/>
                  <a:gd name="connsiteX755" fmla="*/ 1720215 w 2345705"/>
                  <a:gd name="connsiteY755" fmla="*/ 270592 h 1556467"/>
                  <a:gd name="connsiteX756" fmla="*/ 1716405 w 2345705"/>
                  <a:gd name="connsiteY756" fmla="*/ 289642 h 1556467"/>
                  <a:gd name="connsiteX757" fmla="*/ 1724025 w 2345705"/>
                  <a:gd name="connsiteY757" fmla="*/ 295357 h 1556467"/>
                  <a:gd name="connsiteX758" fmla="*/ 1737360 w 2345705"/>
                  <a:gd name="connsiteY758" fmla="*/ 283927 h 1556467"/>
                  <a:gd name="connsiteX759" fmla="*/ 1744980 w 2345705"/>
                  <a:gd name="connsiteY759" fmla="*/ 278212 h 1556467"/>
                  <a:gd name="connsiteX760" fmla="*/ 1748790 w 2345705"/>
                  <a:gd name="connsiteY760" fmla="*/ 283927 h 1556467"/>
                  <a:gd name="connsiteX761" fmla="*/ 1746885 w 2345705"/>
                  <a:gd name="connsiteY761" fmla="*/ 306787 h 1556467"/>
                  <a:gd name="connsiteX762" fmla="*/ 1731645 w 2345705"/>
                  <a:gd name="connsiteY762" fmla="*/ 325837 h 1556467"/>
                  <a:gd name="connsiteX763" fmla="*/ 1720215 w 2345705"/>
                  <a:gd name="connsiteY763" fmla="*/ 344887 h 1556467"/>
                  <a:gd name="connsiteX764" fmla="*/ 1725930 w 2345705"/>
                  <a:gd name="connsiteY764" fmla="*/ 348697 h 1556467"/>
                  <a:gd name="connsiteX765" fmla="*/ 1744980 w 2345705"/>
                  <a:gd name="connsiteY765" fmla="*/ 342982 h 1556467"/>
                  <a:gd name="connsiteX766" fmla="*/ 1750695 w 2345705"/>
                  <a:gd name="connsiteY766" fmla="*/ 337267 h 1556467"/>
                  <a:gd name="connsiteX767" fmla="*/ 1748790 w 2345705"/>
                  <a:gd name="connsiteY767" fmla="*/ 297262 h 1556467"/>
                  <a:gd name="connsiteX768" fmla="*/ 1746885 w 2345705"/>
                  <a:gd name="connsiteY768" fmla="*/ 287737 h 1556467"/>
                  <a:gd name="connsiteX769" fmla="*/ 1748790 w 2345705"/>
                  <a:gd name="connsiteY769" fmla="*/ 259162 h 1556467"/>
                  <a:gd name="connsiteX770" fmla="*/ 1756410 w 2345705"/>
                  <a:gd name="connsiteY770" fmla="*/ 245827 h 1556467"/>
                  <a:gd name="connsiteX771" fmla="*/ 1762125 w 2345705"/>
                  <a:gd name="connsiteY771" fmla="*/ 242017 h 1556467"/>
                  <a:gd name="connsiteX772" fmla="*/ 1784985 w 2345705"/>
                  <a:gd name="connsiteY772" fmla="*/ 222967 h 1556467"/>
                  <a:gd name="connsiteX773" fmla="*/ 1794510 w 2345705"/>
                  <a:gd name="connsiteY773" fmla="*/ 215347 h 1556467"/>
                  <a:gd name="connsiteX774" fmla="*/ 1800225 w 2345705"/>
                  <a:gd name="connsiteY774" fmla="*/ 209632 h 1556467"/>
                  <a:gd name="connsiteX775" fmla="*/ 1815465 w 2345705"/>
                  <a:gd name="connsiteY775" fmla="*/ 200107 h 1556467"/>
                  <a:gd name="connsiteX776" fmla="*/ 1823085 w 2345705"/>
                  <a:gd name="connsiteY776" fmla="*/ 198202 h 1556467"/>
                  <a:gd name="connsiteX777" fmla="*/ 1824990 w 2345705"/>
                  <a:gd name="connsiteY777" fmla="*/ 209632 h 1556467"/>
                  <a:gd name="connsiteX778" fmla="*/ 1819275 w 2345705"/>
                  <a:gd name="connsiteY778" fmla="*/ 242017 h 1556467"/>
                  <a:gd name="connsiteX779" fmla="*/ 1815465 w 2345705"/>
                  <a:gd name="connsiteY779" fmla="*/ 259162 h 1556467"/>
                  <a:gd name="connsiteX780" fmla="*/ 1817370 w 2345705"/>
                  <a:gd name="connsiteY780" fmla="*/ 272497 h 1556467"/>
                  <a:gd name="connsiteX781" fmla="*/ 1824990 w 2345705"/>
                  <a:gd name="connsiteY781" fmla="*/ 261067 h 1556467"/>
                  <a:gd name="connsiteX782" fmla="*/ 1830705 w 2345705"/>
                  <a:gd name="connsiteY782" fmla="*/ 255352 h 1556467"/>
                  <a:gd name="connsiteX783" fmla="*/ 1836420 w 2345705"/>
                  <a:gd name="connsiteY783" fmla="*/ 251542 h 1556467"/>
                  <a:gd name="connsiteX784" fmla="*/ 1847850 w 2345705"/>
                  <a:gd name="connsiteY784" fmla="*/ 234397 h 1556467"/>
                  <a:gd name="connsiteX785" fmla="*/ 1849755 w 2345705"/>
                  <a:gd name="connsiteY785" fmla="*/ 228682 h 1556467"/>
                  <a:gd name="connsiteX786" fmla="*/ 1853565 w 2345705"/>
                  <a:gd name="connsiteY786" fmla="*/ 222967 h 1556467"/>
                  <a:gd name="connsiteX787" fmla="*/ 1864995 w 2345705"/>
                  <a:gd name="connsiteY787" fmla="*/ 215347 h 1556467"/>
                  <a:gd name="connsiteX788" fmla="*/ 1868805 w 2345705"/>
                  <a:gd name="connsiteY788" fmla="*/ 209632 h 1556467"/>
                  <a:gd name="connsiteX789" fmla="*/ 1895475 w 2345705"/>
                  <a:gd name="connsiteY789" fmla="*/ 207727 h 1556467"/>
                  <a:gd name="connsiteX790" fmla="*/ 1905000 w 2345705"/>
                  <a:gd name="connsiteY790" fmla="*/ 242017 h 1556467"/>
                  <a:gd name="connsiteX791" fmla="*/ 1922145 w 2345705"/>
                  <a:gd name="connsiteY791" fmla="*/ 243922 h 1556467"/>
                  <a:gd name="connsiteX792" fmla="*/ 1920240 w 2345705"/>
                  <a:gd name="connsiteY792" fmla="*/ 276307 h 1556467"/>
                  <a:gd name="connsiteX793" fmla="*/ 1916430 w 2345705"/>
                  <a:gd name="connsiteY793" fmla="*/ 282022 h 1556467"/>
                  <a:gd name="connsiteX794" fmla="*/ 1914525 w 2345705"/>
                  <a:gd name="connsiteY794" fmla="*/ 291547 h 1556467"/>
                  <a:gd name="connsiteX795" fmla="*/ 1906905 w 2345705"/>
                  <a:gd name="connsiteY795" fmla="*/ 302977 h 1556467"/>
                  <a:gd name="connsiteX796" fmla="*/ 1889760 w 2345705"/>
                  <a:gd name="connsiteY796" fmla="*/ 322027 h 1556467"/>
                  <a:gd name="connsiteX797" fmla="*/ 1876425 w 2345705"/>
                  <a:gd name="connsiteY797" fmla="*/ 333457 h 1556467"/>
                  <a:gd name="connsiteX798" fmla="*/ 1866900 w 2345705"/>
                  <a:gd name="connsiteY798" fmla="*/ 348697 h 1556467"/>
                  <a:gd name="connsiteX799" fmla="*/ 1863090 w 2345705"/>
                  <a:gd name="connsiteY799" fmla="*/ 356317 h 1556467"/>
                  <a:gd name="connsiteX800" fmla="*/ 1857375 w 2345705"/>
                  <a:gd name="connsiteY800" fmla="*/ 365842 h 1556467"/>
                  <a:gd name="connsiteX801" fmla="*/ 1853565 w 2345705"/>
                  <a:gd name="connsiteY801" fmla="*/ 371557 h 1556467"/>
                  <a:gd name="connsiteX802" fmla="*/ 1851660 w 2345705"/>
                  <a:gd name="connsiteY802" fmla="*/ 377272 h 1556467"/>
                  <a:gd name="connsiteX803" fmla="*/ 1857375 w 2345705"/>
                  <a:gd name="connsiteY803" fmla="*/ 373462 h 1556467"/>
                  <a:gd name="connsiteX804" fmla="*/ 1866900 w 2345705"/>
                  <a:gd name="connsiteY804" fmla="*/ 371557 h 1556467"/>
                  <a:gd name="connsiteX805" fmla="*/ 1878330 w 2345705"/>
                  <a:gd name="connsiteY805" fmla="*/ 362032 h 1556467"/>
                  <a:gd name="connsiteX806" fmla="*/ 1897380 w 2345705"/>
                  <a:gd name="connsiteY806" fmla="*/ 352507 h 1556467"/>
                  <a:gd name="connsiteX807" fmla="*/ 1903095 w 2345705"/>
                  <a:gd name="connsiteY807" fmla="*/ 344887 h 1556467"/>
                  <a:gd name="connsiteX808" fmla="*/ 1914525 w 2345705"/>
                  <a:gd name="connsiteY808" fmla="*/ 333457 h 1556467"/>
                  <a:gd name="connsiteX809" fmla="*/ 1920240 w 2345705"/>
                  <a:gd name="connsiteY809" fmla="*/ 323932 h 1556467"/>
                  <a:gd name="connsiteX810" fmla="*/ 1924050 w 2345705"/>
                  <a:gd name="connsiteY810" fmla="*/ 318217 h 1556467"/>
                  <a:gd name="connsiteX811" fmla="*/ 1935480 w 2345705"/>
                  <a:gd name="connsiteY811" fmla="*/ 310597 h 1556467"/>
                  <a:gd name="connsiteX812" fmla="*/ 1952625 w 2345705"/>
                  <a:gd name="connsiteY812" fmla="*/ 297262 h 1556467"/>
                  <a:gd name="connsiteX813" fmla="*/ 1958340 w 2345705"/>
                  <a:gd name="connsiteY813" fmla="*/ 295357 h 1556467"/>
                  <a:gd name="connsiteX814" fmla="*/ 1971675 w 2345705"/>
                  <a:gd name="connsiteY814" fmla="*/ 291547 h 1556467"/>
                  <a:gd name="connsiteX815" fmla="*/ 1975485 w 2345705"/>
                  <a:gd name="connsiteY815" fmla="*/ 297262 h 1556467"/>
                  <a:gd name="connsiteX816" fmla="*/ 1971675 w 2345705"/>
                  <a:gd name="connsiteY816" fmla="*/ 318217 h 1556467"/>
                  <a:gd name="connsiteX817" fmla="*/ 1969770 w 2345705"/>
                  <a:gd name="connsiteY817" fmla="*/ 325837 h 1556467"/>
                  <a:gd name="connsiteX818" fmla="*/ 1956435 w 2345705"/>
                  <a:gd name="connsiteY818" fmla="*/ 341077 h 1556467"/>
                  <a:gd name="connsiteX819" fmla="*/ 1956435 w 2345705"/>
                  <a:gd name="connsiteY819" fmla="*/ 375367 h 1556467"/>
                  <a:gd name="connsiteX820" fmla="*/ 1950720 w 2345705"/>
                  <a:gd name="connsiteY820" fmla="*/ 379177 h 1556467"/>
                  <a:gd name="connsiteX821" fmla="*/ 1943100 w 2345705"/>
                  <a:gd name="connsiteY821" fmla="*/ 386797 h 1556467"/>
                  <a:gd name="connsiteX822" fmla="*/ 1927860 w 2345705"/>
                  <a:gd name="connsiteY822" fmla="*/ 394417 h 1556467"/>
                  <a:gd name="connsiteX823" fmla="*/ 1922145 w 2345705"/>
                  <a:gd name="connsiteY823" fmla="*/ 400132 h 1556467"/>
                  <a:gd name="connsiteX824" fmla="*/ 1910715 w 2345705"/>
                  <a:gd name="connsiteY824" fmla="*/ 403942 h 1556467"/>
                  <a:gd name="connsiteX825" fmla="*/ 1891665 w 2345705"/>
                  <a:gd name="connsiteY825" fmla="*/ 413467 h 1556467"/>
                  <a:gd name="connsiteX826" fmla="*/ 1880235 w 2345705"/>
                  <a:gd name="connsiteY826" fmla="*/ 426802 h 1556467"/>
                  <a:gd name="connsiteX827" fmla="*/ 1878330 w 2345705"/>
                  <a:gd name="connsiteY827" fmla="*/ 434422 h 1556467"/>
                  <a:gd name="connsiteX828" fmla="*/ 1880235 w 2345705"/>
                  <a:gd name="connsiteY828" fmla="*/ 445852 h 1556467"/>
                  <a:gd name="connsiteX829" fmla="*/ 1887855 w 2345705"/>
                  <a:gd name="connsiteY829" fmla="*/ 457282 h 1556467"/>
                  <a:gd name="connsiteX830" fmla="*/ 1897380 w 2345705"/>
                  <a:gd name="connsiteY830" fmla="*/ 466807 h 1556467"/>
                  <a:gd name="connsiteX831" fmla="*/ 1912620 w 2345705"/>
                  <a:gd name="connsiteY831" fmla="*/ 470617 h 1556467"/>
                  <a:gd name="connsiteX832" fmla="*/ 1918335 w 2345705"/>
                  <a:gd name="connsiteY832" fmla="*/ 464902 h 1556467"/>
                  <a:gd name="connsiteX833" fmla="*/ 1925955 w 2345705"/>
                  <a:gd name="connsiteY833" fmla="*/ 459187 h 1556467"/>
                  <a:gd name="connsiteX834" fmla="*/ 1931670 w 2345705"/>
                  <a:gd name="connsiteY834" fmla="*/ 457282 h 1556467"/>
                  <a:gd name="connsiteX835" fmla="*/ 1937385 w 2345705"/>
                  <a:gd name="connsiteY835" fmla="*/ 453472 h 1556467"/>
                  <a:gd name="connsiteX836" fmla="*/ 1950720 w 2345705"/>
                  <a:gd name="connsiteY836" fmla="*/ 449662 h 1556467"/>
                  <a:gd name="connsiteX837" fmla="*/ 1962150 w 2345705"/>
                  <a:gd name="connsiteY837" fmla="*/ 443947 h 1556467"/>
                  <a:gd name="connsiteX838" fmla="*/ 1975485 w 2345705"/>
                  <a:gd name="connsiteY838" fmla="*/ 434422 h 1556467"/>
                  <a:gd name="connsiteX839" fmla="*/ 1988820 w 2345705"/>
                  <a:gd name="connsiteY839" fmla="*/ 432517 h 1556467"/>
                  <a:gd name="connsiteX840" fmla="*/ 1994535 w 2345705"/>
                  <a:gd name="connsiteY840" fmla="*/ 434422 h 1556467"/>
                  <a:gd name="connsiteX841" fmla="*/ 1998345 w 2345705"/>
                  <a:gd name="connsiteY841" fmla="*/ 440137 h 1556467"/>
                  <a:gd name="connsiteX842" fmla="*/ 2004060 w 2345705"/>
                  <a:gd name="connsiteY842" fmla="*/ 455377 h 1556467"/>
                  <a:gd name="connsiteX843" fmla="*/ 2002155 w 2345705"/>
                  <a:gd name="connsiteY843" fmla="*/ 461092 h 1556467"/>
                  <a:gd name="connsiteX844" fmla="*/ 1985010 w 2345705"/>
                  <a:gd name="connsiteY844" fmla="*/ 478237 h 1556467"/>
                  <a:gd name="connsiteX845" fmla="*/ 1979295 w 2345705"/>
                  <a:gd name="connsiteY845" fmla="*/ 482047 h 1556467"/>
                  <a:gd name="connsiteX846" fmla="*/ 1971675 w 2345705"/>
                  <a:gd name="connsiteY846" fmla="*/ 483952 h 1556467"/>
                  <a:gd name="connsiteX847" fmla="*/ 1998345 w 2345705"/>
                  <a:gd name="connsiteY847" fmla="*/ 487762 h 1556467"/>
                  <a:gd name="connsiteX848" fmla="*/ 2004060 w 2345705"/>
                  <a:gd name="connsiteY848" fmla="*/ 489667 h 1556467"/>
                  <a:gd name="connsiteX849" fmla="*/ 2011680 w 2345705"/>
                  <a:gd name="connsiteY849" fmla="*/ 495382 h 1556467"/>
                  <a:gd name="connsiteX850" fmla="*/ 2023110 w 2345705"/>
                  <a:gd name="connsiteY850" fmla="*/ 503002 h 1556467"/>
                  <a:gd name="connsiteX851" fmla="*/ 2026920 w 2345705"/>
                  <a:gd name="connsiteY851" fmla="*/ 508717 h 1556467"/>
                  <a:gd name="connsiteX852" fmla="*/ 2032635 w 2345705"/>
                  <a:gd name="connsiteY852" fmla="*/ 525862 h 1556467"/>
                  <a:gd name="connsiteX853" fmla="*/ 2030730 w 2345705"/>
                  <a:gd name="connsiteY853" fmla="*/ 539197 h 1556467"/>
                  <a:gd name="connsiteX854" fmla="*/ 2025015 w 2345705"/>
                  <a:gd name="connsiteY854" fmla="*/ 544912 h 1556467"/>
                  <a:gd name="connsiteX855" fmla="*/ 2005965 w 2345705"/>
                  <a:gd name="connsiteY855" fmla="*/ 550627 h 1556467"/>
                  <a:gd name="connsiteX856" fmla="*/ 1958340 w 2345705"/>
                  <a:gd name="connsiteY856" fmla="*/ 544912 h 1556467"/>
                  <a:gd name="connsiteX857" fmla="*/ 1946910 w 2345705"/>
                  <a:gd name="connsiteY857" fmla="*/ 539197 h 1556467"/>
                  <a:gd name="connsiteX858" fmla="*/ 1935480 w 2345705"/>
                  <a:gd name="connsiteY858" fmla="*/ 531577 h 1556467"/>
                  <a:gd name="connsiteX859" fmla="*/ 1912620 w 2345705"/>
                  <a:gd name="connsiteY859" fmla="*/ 533482 h 1556467"/>
                  <a:gd name="connsiteX860" fmla="*/ 1910715 w 2345705"/>
                  <a:gd name="connsiteY860" fmla="*/ 539197 h 1556467"/>
                  <a:gd name="connsiteX861" fmla="*/ 1912620 w 2345705"/>
                  <a:gd name="connsiteY861" fmla="*/ 583012 h 1556467"/>
                  <a:gd name="connsiteX862" fmla="*/ 1946910 w 2345705"/>
                  <a:gd name="connsiteY862" fmla="*/ 581107 h 1556467"/>
                  <a:gd name="connsiteX863" fmla="*/ 1956435 w 2345705"/>
                  <a:gd name="connsiteY863" fmla="*/ 579202 h 1556467"/>
                  <a:gd name="connsiteX864" fmla="*/ 1967865 w 2345705"/>
                  <a:gd name="connsiteY864" fmla="*/ 575392 h 1556467"/>
                  <a:gd name="connsiteX865" fmla="*/ 1986915 w 2345705"/>
                  <a:gd name="connsiteY865" fmla="*/ 573487 h 1556467"/>
                  <a:gd name="connsiteX866" fmla="*/ 1996440 w 2345705"/>
                  <a:gd name="connsiteY866" fmla="*/ 571582 h 1556467"/>
                  <a:gd name="connsiteX867" fmla="*/ 2051685 w 2345705"/>
                  <a:gd name="connsiteY867" fmla="*/ 567772 h 1556467"/>
                  <a:gd name="connsiteX868" fmla="*/ 2068830 w 2345705"/>
                  <a:gd name="connsiteY868" fmla="*/ 567772 h 1556467"/>
                  <a:gd name="connsiteX869" fmla="*/ 2076450 w 2345705"/>
                  <a:gd name="connsiteY869" fmla="*/ 584917 h 1556467"/>
                  <a:gd name="connsiteX870" fmla="*/ 2078355 w 2345705"/>
                  <a:gd name="connsiteY870" fmla="*/ 598252 h 1556467"/>
                  <a:gd name="connsiteX871" fmla="*/ 2076450 w 2345705"/>
                  <a:gd name="connsiteY871" fmla="*/ 603967 h 1556467"/>
                  <a:gd name="connsiteX872" fmla="*/ 2042160 w 2345705"/>
                  <a:gd name="connsiteY872" fmla="*/ 605872 h 1556467"/>
                  <a:gd name="connsiteX873" fmla="*/ 2019300 w 2345705"/>
                  <a:gd name="connsiteY873" fmla="*/ 598252 h 1556467"/>
                  <a:gd name="connsiteX874" fmla="*/ 2011680 w 2345705"/>
                  <a:gd name="connsiteY874" fmla="*/ 596347 h 1556467"/>
                  <a:gd name="connsiteX875" fmla="*/ 1998345 w 2345705"/>
                  <a:gd name="connsiteY875" fmla="*/ 598252 h 1556467"/>
                  <a:gd name="connsiteX876" fmla="*/ 1988820 w 2345705"/>
                  <a:gd name="connsiteY876" fmla="*/ 602062 h 1556467"/>
                  <a:gd name="connsiteX877" fmla="*/ 1981200 w 2345705"/>
                  <a:gd name="connsiteY877" fmla="*/ 603967 h 1556467"/>
                  <a:gd name="connsiteX878" fmla="*/ 1975485 w 2345705"/>
                  <a:gd name="connsiteY878" fmla="*/ 605872 h 1556467"/>
                  <a:gd name="connsiteX879" fmla="*/ 1967865 w 2345705"/>
                  <a:gd name="connsiteY879" fmla="*/ 607777 h 1556467"/>
                  <a:gd name="connsiteX880" fmla="*/ 1950720 w 2345705"/>
                  <a:gd name="connsiteY880" fmla="*/ 615397 h 1556467"/>
                  <a:gd name="connsiteX881" fmla="*/ 1945005 w 2345705"/>
                  <a:gd name="connsiteY881" fmla="*/ 619207 h 1556467"/>
                  <a:gd name="connsiteX882" fmla="*/ 1941195 w 2345705"/>
                  <a:gd name="connsiteY882" fmla="*/ 624922 h 1556467"/>
                  <a:gd name="connsiteX883" fmla="*/ 1929765 w 2345705"/>
                  <a:gd name="connsiteY883" fmla="*/ 632542 h 1556467"/>
                  <a:gd name="connsiteX884" fmla="*/ 1920240 w 2345705"/>
                  <a:gd name="connsiteY884" fmla="*/ 645877 h 1556467"/>
                  <a:gd name="connsiteX885" fmla="*/ 1918335 w 2345705"/>
                  <a:gd name="connsiteY885" fmla="*/ 653497 h 1556467"/>
                  <a:gd name="connsiteX886" fmla="*/ 1916430 w 2345705"/>
                  <a:gd name="connsiteY886" fmla="*/ 659212 h 1556467"/>
                  <a:gd name="connsiteX887" fmla="*/ 1918335 w 2345705"/>
                  <a:gd name="connsiteY887" fmla="*/ 670642 h 1556467"/>
                  <a:gd name="connsiteX888" fmla="*/ 1927860 w 2345705"/>
                  <a:gd name="connsiteY888" fmla="*/ 661117 h 1556467"/>
                  <a:gd name="connsiteX889" fmla="*/ 1933575 w 2345705"/>
                  <a:gd name="connsiteY889" fmla="*/ 649687 h 1556467"/>
                  <a:gd name="connsiteX890" fmla="*/ 1937385 w 2345705"/>
                  <a:gd name="connsiteY890" fmla="*/ 643972 h 1556467"/>
                  <a:gd name="connsiteX891" fmla="*/ 1939290 w 2345705"/>
                  <a:gd name="connsiteY891" fmla="*/ 636352 h 1556467"/>
                  <a:gd name="connsiteX892" fmla="*/ 1981200 w 2345705"/>
                  <a:gd name="connsiteY892" fmla="*/ 628732 h 1556467"/>
                  <a:gd name="connsiteX893" fmla="*/ 1986915 w 2345705"/>
                  <a:gd name="connsiteY893" fmla="*/ 626827 h 1556467"/>
                  <a:gd name="connsiteX894" fmla="*/ 1988820 w 2345705"/>
                  <a:gd name="connsiteY894" fmla="*/ 661117 h 1556467"/>
                  <a:gd name="connsiteX895" fmla="*/ 1979295 w 2345705"/>
                  <a:gd name="connsiteY895" fmla="*/ 670642 h 1556467"/>
                  <a:gd name="connsiteX896" fmla="*/ 1973580 w 2345705"/>
                  <a:gd name="connsiteY896" fmla="*/ 672547 h 1556467"/>
                  <a:gd name="connsiteX897" fmla="*/ 1965960 w 2345705"/>
                  <a:gd name="connsiteY897" fmla="*/ 676357 h 1556467"/>
                  <a:gd name="connsiteX898" fmla="*/ 1962150 w 2345705"/>
                  <a:gd name="connsiteY898" fmla="*/ 682072 h 1556467"/>
                  <a:gd name="connsiteX899" fmla="*/ 1954530 w 2345705"/>
                  <a:gd name="connsiteY899" fmla="*/ 687787 h 1556467"/>
                  <a:gd name="connsiteX900" fmla="*/ 1962150 w 2345705"/>
                  <a:gd name="connsiteY900" fmla="*/ 691597 h 1556467"/>
                  <a:gd name="connsiteX901" fmla="*/ 2042160 w 2345705"/>
                  <a:gd name="connsiteY901" fmla="*/ 693502 h 1556467"/>
                  <a:gd name="connsiteX902" fmla="*/ 2055495 w 2345705"/>
                  <a:gd name="connsiteY902" fmla="*/ 691597 h 1556467"/>
                  <a:gd name="connsiteX903" fmla="*/ 2074545 w 2345705"/>
                  <a:gd name="connsiteY903" fmla="*/ 680167 h 1556467"/>
                  <a:gd name="connsiteX904" fmla="*/ 2108835 w 2345705"/>
                  <a:gd name="connsiteY904" fmla="*/ 674452 h 1556467"/>
                  <a:gd name="connsiteX905" fmla="*/ 2122170 w 2345705"/>
                  <a:gd name="connsiteY905" fmla="*/ 670642 h 1556467"/>
                  <a:gd name="connsiteX906" fmla="*/ 2137410 w 2345705"/>
                  <a:gd name="connsiteY906" fmla="*/ 666832 h 1556467"/>
                  <a:gd name="connsiteX907" fmla="*/ 2160270 w 2345705"/>
                  <a:gd name="connsiteY907" fmla="*/ 668737 h 1556467"/>
                  <a:gd name="connsiteX908" fmla="*/ 2162175 w 2345705"/>
                  <a:gd name="connsiteY908" fmla="*/ 674452 h 1556467"/>
                  <a:gd name="connsiteX909" fmla="*/ 2164080 w 2345705"/>
                  <a:gd name="connsiteY909" fmla="*/ 691597 h 1556467"/>
                  <a:gd name="connsiteX910" fmla="*/ 2162175 w 2345705"/>
                  <a:gd name="connsiteY910" fmla="*/ 703027 h 1556467"/>
                  <a:gd name="connsiteX911" fmla="*/ 2154555 w 2345705"/>
                  <a:gd name="connsiteY911" fmla="*/ 706837 h 1556467"/>
                  <a:gd name="connsiteX912" fmla="*/ 2148840 w 2345705"/>
                  <a:gd name="connsiteY912" fmla="*/ 708742 h 1556467"/>
                  <a:gd name="connsiteX913" fmla="*/ 2137410 w 2345705"/>
                  <a:gd name="connsiteY913" fmla="*/ 714457 h 1556467"/>
                  <a:gd name="connsiteX914" fmla="*/ 2139315 w 2345705"/>
                  <a:gd name="connsiteY914" fmla="*/ 725887 h 1556467"/>
                  <a:gd name="connsiteX915" fmla="*/ 2150745 w 2345705"/>
                  <a:gd name="connsiteY915" fmla="*/ 737317 h 1556467"/>
                  <a:gd name="connsiteX916" fmla="*/ 2154555 w 2345705"/>
                  <a:gd name="connsiteY916" fmla="*/ 743032 h 1556467"/>
                  <a:gd name="connsiteX917" fmla="*/ 2156460 w 2345705"/>
                  <a:gd name="connsiteY917" fmla="*/ 750652 h 1556467"/>
                  <a:gd name="connsiteX918" fmla="*/ 2160270 w 2345705"/>
                  <a:gd name="connsiteY918" fmla="*/ 756367 h 1556467"/>
                  <a:gd name="connsiteX919" fmla="*/ 2158365 w 2345705"/>
                  <a:gd name="connsiteY919" fmla="*/ 779227 h 1556467"/>
                  <a:gd name="connsiteX920" fmla="*/ 2146935 w 2345705"/>
                  <a:gd name="connsiteY920" fmla="*/ 798277 h 1556467"/>
                  <a:gd name="connsiteX921" fmla="*/ 2112645 w 2345705"/>
                  <a:gd name="connsiteY921" fmla="*/ 800182 h 1556467"/>
                  <a:gd name="connsiteX922" fmla="*/ 2106930 w 2345705"/>
                  <a:gd name="connsiteY922" fmla="*/ 803992 h 1556467"/>
                  <a:gd name="connsiteX923" fmla="*/ 2108835 w 2345705"/>
                  <a:gd name="connsiteY923" fmla="*/ 807802 h 1556467"/>
                  <a:gd name="connsiteX924" fmla="*/ 2116455 w 2345705"/>
                  <a:gd name="connsiteY924" fmla="*/ 819232 h 1556467"/>
                  <a:gd name="connsiteX925" fmla="*/ 2114550 w 2345705"/>
                  <a:gd name="connsiteY925" fmla="*/ 853522 h 1556467"/>
                  <a:gd name="connsiteX926" fmla="*/ 2110740 w 2345705"/>
                  <a:gd name="connsiteY926" fmla="*/ 872572 h 1556467"/>
                  <a:gd name="connsiteX927" fmla="*/ 2105025 w 2345705"/>
                  <a:gd name="connsiteY927" fmla="*/ 895432 h 1556467"/>
                  <a:gd name="connsiteX928" fmla="*/ 2103120 w 2345705"/>
                  <a:gd name="connsiteY928" fmla="*/ 908767 h 1556467"/>
                  <a:gd name="connsiteX929" fmla="*/ 2101215 w 2345705"/>
                  <a:gd name="connsiteY929" fmla="*/ 914482 h 1556467"/>
                  <a:gd name="connsiteX930" fmla="*/ 2095500 w 2345705"/>
                  <a:gd name="connsiteY930" fmla="*/ 918292 h 1556467"/>
                  <a:gd name="connsiteX931" fmla="*/ 2085975 w 2345705"/>
                  <a:gd name="connsiteY931" fmla="*/ 931627 h 1556467"/>
                  <a:gd name="connsiteX932" fmla="*/ 2082165 w 2345705"/>
                  <a:gd name="connsiteY932" fmla="*/ 937342 h 1556467"/>
                  <a:gd name="connsiteX933" fmla="*/ 2078355 w 2345705"/>
                  <a:gd name="connsiteY933" fmla="*/ 948772 h 1556467"/>
                  <a:gd name="connsiteX934" fmla="*/ 2070735 w 2345705"/>
                  <a:gd name="connsiteY934" fmla="*/ 964012 h 1556467"/>
                  <a:gd name="connsiteX935" fmla="*/ 2068830 w 2345705"/>
                  <a:gd name="connsiteY935" fmla="*/ 973537 h 1556467"/>
                  <a:gd name="connsiteX936" fmla="*/ 2074545 w 2345705"/>
                  <a:gd name="connsiteY936" fmla="*/ 977347 h 1556467"/>
                  <a:gd name="connsiteX937" fmla="*/ 2114550 w 2345705"/>
                  <a:gd name="connsiteY937" fmla="*/ 983062 h 1556467"/>
                  <a:gd name="connsiteX938" fmla="*/ 2120265 w 2345705"/>
                  <a:gd name="connsiteY938" fmla="*/ 984967 h 1556467"/>
                  <a:gd name="connsiteX939" fmla="*/ 2152650 w 2345705"/>
                  <a:gd name="connsiteY939" fmla="*/ 983062 h 1556467"/>
                  <a:gd name="connsiteX940" fmla="*/ 2160270 w 2345705"/>
                  <a:gd name="connsiteY940" fmla="*/ 981157 h 1556467"/>
                  <a:gd name="connsiteX941" fmla="*/ 2173605 w 2345705"/>
                  <a:gd name="connsiteY941" fmla="*/ 979252 h 1556467"/>
                  <a:gd name="connsiteX942" fmla="*/ 2190750 w 2345705"/>
                  <a:gd name="connsiteY942" fmla="*/ 977347 h 1556467"/>
                  <a:gd name="connsiteX943" fmla="*/ 2221230 w 2345705"/>
                  <a:gd name="connsiteY943" fmla="*/ 971632 h 1556467"/>
                  <a:gd name="connsiteX944" fmla="*/ 2230755 w 2345705"/>
                  <a:gd name="connsiteY944" fmla="*/ 967822 h 1556467"/>
                  <a:gd name="connsiteX945" fmla="*/ 2236470 w 2345705"/>
                  <a:gd name="connsiteY945" fmla="*/ 979252 h 1556467"/>
                  <a:gd name="connsiteX946" fmla="*/ 2274570 w 2345705"/>
                  <a:gd name="connsiteY946" fmla="*/ 983062 h 1556467"/>
                  <a:gd name="connsiteX947" fmla="*/ 2295525 w 2345705"/>
                  <a:gd name="connsiteY947" fmla="*/ 975442 h 1556467"/>
                  <a:gd name="connsiteX948" fmla="*/ 2301240 w 2345705"/>
                  <a:gd name="connsiteY948" fmla="*/ 977347 h 1556467"/>
                  <a:gd name="connsiteX949" fmla="*/ 2303145 w 2345705"/>
                  <a:gd name="connsiteY949" fmla="*/ 984967 h 1556467"/>
                  <a:gd name="connsiteX950" fmla="*/ 2306955 w 2345705"/>
                  <a:gd name="connsiteY950" fmla="*/ 1002112 h 1556467"/>
                  <a:gd name="connsiteX951" fmla="*/ 2301240 w 2345705"/>
                  <a:gd name="connsiteY951" fmla="*/ 1042117 h 1556467"/>
                  <a:gd name="connsiteX952" fmla="*/ 2291715 w 2345705"/>
                  <a:gd name="connsiteY952" fmla="*/ 1051642 h 1556467"/>
                  <a:gd name="connsiteX953" fmla="*/ 2282190 w 2345705"/>
                  <a:gd name="connsiteY953" fmla="*/ 1053547 h 1556467"/>
                  <a:gd name="connsiteX954" fmla="*/ 2251710 w 2345705"/>
                  <a:gd name="connsiteY954" fmla="*/ 1057357 h 1556467"/>
                  <a:gd name="connsiteX955" fmla="*/ 2234565 w 2345705"/>
                  <a:gd name="connsiteY955" fmla="*/ 1061167 h 1556467"/>
                  <a:gd name="connsiteX956" fmla="*/ 2205990 w 2345705"/>
                  <a:gd name="connsiteY956" fmla="*/ 1068787 h 1556467"/>
                  <a:gd name="connsiteX957" fmla="*/ 2181225 w 2345705"/>
                  <a:gd name="connsiteY957" fmla="*/ 1070692 h 1556467"/>
                  <a:gd name="connsiteX958" fmla="*/ 2164080 w 2345705"/>
                  <a:gd name="connsiteY958" fmla="*/ 1074502 h 1556467"/>
                  <a:gd name="connsiteX959" fmla="*/ 2158365 w 2345705"/>
                  <a:gd name="connsiteY959" fmla="*/ 1078312 h 1556467"/>
                  <a:gd name="connsiteX960" fmla="*/ 2148840 w 2345705"/>
                  <a:gd name="connsiteY960" fmla="*/ 1082122 h 1556467"/>
                  <a:gd name="connsiteX961" fmla="*/ 2175510 w 2345705"/>
                  <a:gd name="connsiteY961" fmla="*/ 1101172 h 1556467"/>
                  <a:gd name="connsiteX962" fmla="*/ 2188845 w 2345705"/>
                  <a:gd name="connsiteY962" fmla="*/ 1108792 h 1556467"/>
                  <a:gd name="connsiteX963" fmla="*/ 2196465 w 2345705"/>
                  <a:gd name="connsiteY963" fmla="*/ 1112602 h 1556467"/>
                  <a:gd name="connsiteX964" fmla="*/ 2207895 w 2345705"/>
                  <a:gd name="connsiteY964" fmla="*/ 1114507 h 1556467"/>
                  <a:gd name="connsiteX965" fmla="*/ 2215515 w 2345705"/>
                  <a:gd name="connsiteY965" fmla="*/ 1118317 h 1556467"/>
                  <a:gd name="connsiteX966" fmla="*/ 2221230 w 2345705"/>
                  <a:gd name="connsiteY966" fmla="*/ 1120222 h 1556467"/>
                  <a:gd name="connsiteX967" fmla="*/ 2238375 w 2345705"/>
                  <a:gd name="connsiteY967" fmla="*/ 1127842 h 1556467"/>
                  <a:gd name="connsiteX968" fmla="*/ 2244090 w 2345705"/>
                  <a:gd name="connsiteY968" fmla="*/ 1141177 h 1556467"/>
                  <a:gd name="connsiteX969" fmla="*/ 2257425 w 2345705"/>
                  <a:gd name="connsiteY969" fmla="*/ 1160227 h 1556467"/>
                  <a:gd name="connsiteX970" fmla="*/ 2261235 w 2345705"/>
                  <a:gd name="connsiteY970" fmla="*/ 1167847 h 1556467"/>
                  <a:gd name="connsiteX971" fmla="*/ 2265045 w 2345705"/>
                  <a:gd name="connsiteY971" fmla="*/ 1173562 h 1556467"/>
                  <a:gd name="connsiteX972" fmla="*/ 2270760 w 2345705"/>
                  <a:gd name="connsiteY972" fmla="*/ 1181182 h 1556467"/>
                  <a:gd name="connsiteX973" fmla="*/ 2284095 w 2345705"/>
                  <a:gd name="connsiteY973" fmla="*/ 1192612 h 1556467"/>
                  <a:gd name="connsiteX974" fmla="*/ 2289810 w 2345705"/>
                  <a:gd name="connsiteY974" fmla="*/ 1194517 h 1556467"/>
                  <a:gd name="connsiteX975" fmla="*/ 2299335 w 2345705"/>
                  <a:gd name="connsiteY975" fmla="*/ 1205947 h 1556467"/>
                  <a:gd name="connsiteX976" fmla="*/ 2306955 w 2345705"/>
                  <a:gd name="connsiteY976" fmla="*/ 1213567 h 1556467"/>
                  <a:gd name="connsiteX977" fmla="*/ 2314575 w 2345705"/>
                  <a:gd name="connsiteY977" fmla="*/ 1228807 h 1556467"/>
                  <a:gd name="connsiteX978" fmla="*/ 2318385 w 2345705"/>
                  <a:gd name="connsiteY978" fmla="*/ 1244047 h 1556467"/>
                  <a:gd name="connsiteX979" fmla="*/ 2316480 w 2345705"/>
                  <a:gd name="connsiteY979" fmla="*/ 1249762 h 1556467"/>
                  <a:gd name="connsiteX980" fmla="*/ 2297430 w 2345705"/>
                  <a:gd name="connsiteY980" fmla="*/ 1247857 h 1556467"/>
                  <a:gd name="connsiteX981" fmla="*/ 2287905 w 2345705"/>
                  <a:gd name="connsiteY981" fmla="*/ 1240237 h 1556467"/>
                  <a:gd name="connsiteX982" fmla="*/ 2261235 w 2345705"/>
                  <a:gd name="connsiteY982" fmla="*/ 1223092 h 1556467"/>
                  <a:gd name="connsiteX983" fmla="*/ 2247900 w 2345705"/>
                  <a:gd name="connsiteY983" fmla="*/ 1211662 h 1556467"/>
                  <a:gd name="connsiteX984" fmla="*/ 2236470 w 2345705"/>
                  <a:gd name="connsiteY984" fmla="*/ 1204042 h 1556467"/>
                  <a:gd name="connsiteX985" fmla="*/ 2230755 w 2345705"/>
                  <a:gd name="connsiteY985" fmla="*/ 1200232 h 1556467"/>
                  <a:gd name="connsiteX986" fmla="*/ 2225040 w 2345705"/>
                  <a:gd name="connsiteY986" fmla="*/ 1192612 h 1556467"/>
                  <a:gd name="connsiteX987" fmla="*/ 2194560 w 2345705"/>
                  <a:gd name="connsiteY987" fmla="*/ 1173562 h 1556467"/>
                  <a:gd name="connsiteX988" fmla="*/ 2181225 w 2345705"/>
                  <a:gd name="connsiteY988" fmla="*/ 1175467 h 1556467"/>
                  <a:gd name="connsiteX989" fmla="*/ 2165985 w 2345705"/>
                  <a:gd name="connsiteY989" fmla="*/ 1198327 h 1556467"/>
                  <a:gd name="connsiteX990" fmla="*/ 2205990 w 2345705"/>
                  <a:gd name="connsiteY990" fmla="*/ 1221187 h 1556467"/>
                  <a:gd name="connsiteX991" fmla="*/ 2221230 w 2345705"/>
                  <a:gd name="connsiteY991" fmla="*/ 1230712 h 1556467"/>
                  <a:gd name="connsiteX992" fmla="*/ 2228850 w 2345705"/>
                  <a:gd name="connsiteY992" fmla="*/ 1234522 h 1556467"/>
                  <a:gd name="connsiteX993" fmla="*/ 2234565 w 2345705"/>
                  <a:gd name="connsiteY993" fmla="*/ 1240237 h 1556467"/>
                  <a:gd name="connsiteX994" fmla="*/ 2240280 w 2345705"/>
                  <a:gd name="connsiteY994" fmla="*/ 1253572 h 1556467"/>
                  <a:gd name="connsiteX995" fmla="*/ 2245995 w 2345705"/>
                  <a:gd name="connsiteY995" fmla="*/ 1259287 h 1556467"/>
                  <a:gd name="connsiteX996" fmla="*/ 2257425 w 2345705"/>
                  <a:gd name="connsiteY996" fmla="*/ 1276432 h 1556467"/>
                  <a:gd name="connsiteX997" fmla="*/ 2263140 w 2345705"/>
                  <a:gd name="connsiteY997" fmla="*/ 1282147 h 1556467"/>
                  <a:gd name="connsiteX998" fmla="*/ 2266950 w 2345705"/>
                  <a:gd name="connsiteY998" fmla="*/ 1289767 h 1556467"/>
                  <a:gd name="connsiteX999" fmla="*/ 2278380 w 2345705"/>
                  <a:gd name="connsiteY999" fmla="*/ 1295482 h 1556467"/>
                  <a:gd name="connsiteX1000" fmla="*/ 2287905 w 2345705"/>
                  <a:gd name="connsiteY1000" fmla="*/ 1303102 h 1556467"/>
                  <a:gd name="connsiteX1001" fmla="*/ 2301240 w 2345705"/>
                  <a:gd name="connsiteY1001" fmla="*/ 1312627 h 1556467"/>
                  <a:gd name="connsiteX1002" fmla="*/ 2312670 w 2345705"/>
                  <a:gd name="connsiteY1002" fmla="*/ 1318342 h 1556467"/>
                  <a:gd name="connsiteX1003" fmla="*/ 2327910 w 2345705"/>
                  <a:gd name="connsiteY1003" fmla="*/ 1333582 h 1556467"/>
                  <a:gd name="connsiteX1004" fmla="*/ 2333625 w 2345705"/>
                  <a:gd name="connsiteY1004" fmla="*/ 1339297 h 1556467"/>
                  <a:gd name="connsiteX1005" fmla="*/ 2339340 w 2345705"/>
                  <a:gd name="connsiteY1005" fmla="*/ 1341202 h 1556467"/>
                  <a:gd name="connsiteX1006" fmla="*/ 2343150 w 2345705"/>
                  <a:gd name="connsiteY1006" fmla="*/ 1346917 h 1556467"/>
                  <a:gd name="connsiteX1007" fmla="*/ 2341245 w 2345705"/>
                  <a:gd name="connsiteY1007" fmla="*/ 1381207 h 1556467"/>
                  <a:gd name="connsiteX1008" fmla="*/ 2329815 w 2345705"/>
                  <a:gd name="connsiteY1008" fmla="*/ 1386922 h 1556467"/>
                  <a:gd name="connsiteX1009" fmla="*/ 2310765 w 2345705"/>
                  <a:gd name="connsiteY1009" fmla="*/ 1390732 h 1556467"/>
                  <a:gd name="connsiteX1010" fmla="*/ 2286000 w 2345705"/>
                  <a:gd name="connsiteY1010" fmla="*/ 1383112 h 1556467"/>
                  <a:gd name="connsiteX1011" fmla="*/ 2265045 w 2345705"/>
                  <a:gd name="connsiteY1011" fmla="*/ 1371682 h 1556467"/>
                  <a:gd name="connsiteX1012" fmla="*/ 2247900 w 2345705"/>
                  <a:gd name="connsiteY1012" fmla="*/ 1358347 h 1556467"/>
                  <a:gd name="connsiteX1013" fmla="*/ 2223135 w 2345705"/>
                  <a:gd name="connsiteY1013" fmla="*/ 1343107 h 1556467"/>
                  <a:gd name="connsiteX1014" fmla="*/ 2209800 w 2345705"/>
                  <a:gd name="connsiteY1014" fmla="*/ 1333582 h 1556467"/>
                  <a:gd name="connsiteX1015" fmla="*/ 2204085 w 2345705"/>
                  <a:gd name="connsiteY1015" fmla="*/ 1324057 h 1556467"/>
                  <a:gd name="connsiteX1016" fmla="*/ 2198370 w 2345705"/>
                  <a:gd name="connsiteY1016" fmla="*/ 1320247 h 1556467"/>
                  <a:gd name="connsiteX1017" fmla="*/ 2190750 w 2345705"/>
                  <a:gd name="connsiteY1017" fmla="*/ 1314532 h 1556467"/>
                  <a:gd name="connsiteX1018" fmla="*/ 2183130 w 2345705"/>
                  <a:gd name="connsiteY1018" fmla="*/ 1306912 h 1556467"/>
                  <a:gd name="connsiteX1019" fmla="*/ 2175510 w 2345705"/>
                  <a:gd name="connsiteY1019" fmla="*/ 1303102 h 1556467"/>
                  <a:gd name="connsiteX1020" fmla="*/ 2169795 w 2345705"/>
                  <a:gd name="connsiteY1020" fmla="*/ 1299292 h 1556467"/>
                  <a:gd name="connsiteX1021" fmla="*/ 2152650 w 2345705"/>
                  <a:gd name="connsiteY1021" fmla="*/ 1295482 h 1556467"/>
                  <a:gd name="connsiteX1022" fmla="*/ 2106930 w 2345705"/>
                  <a:gd name="connsiteY1022" fmla="*/ 1299292 h 1556467"/>
                  <a:gd name="connsiteX1023" fmla="*/ 2091690 w 2345705"/>
                  <a:gd name="connsiteY1023" fmla="*/ 1301197 h 1556467"/>
                  <a:gd name="connsiteX1024" fmla="*/ 2072640 w 2345705"/>
                  <a:gd name="connsiteY1024" fmla="*/ 1299292 h 1556467"/>
                  <a:gd name="connsiteX1025" fmla="*/ 2061210 w 2345705"/>
                  <a:gd name="connsiteY1025" fmla="*/ 1295482 h 1556467"/>
                  <a:gd name="connsiteX1026" fmla="*/ 2015490 w 2345705"/>
                  <a:gd name="connsiteY1026" fmla="*/ 1295482 h 1556467"/>
                  <a:gd name="connsiteX1027" fmla="*/ 2007870 w 2345705"/>
                  <a:gd name="connsiteY1027" fmla="*/ 1308817 h 1556467"/>
                  <a:gd name="connsiteX1028" fmla="*/ 2000250 w 2345705"/>
                  <a:gd name="connsiteY1028" fmla="*/ 1312627 h 1556467"/>
                  <a:gd name="connsiteX1029" fmla="*/ 1973580 w 2345705"/>
                  <a:gd name="connsiteY1029" fmla="*/ 1316437 h 1556467"/>
                  <a:gd name="connsiteX1030" fmla="*/ 1922145 w 2345705"/>
                  <a:gd name="connsiteY1030" fmla="*/ 1312627 h 1556467"/>
                  <a:gd name="connsiteX1031" fmla="*/ 1893570 w 2345705"/>
                  <a:gd name="connsiteY1031" fmla="*/ 1293577 h 1556467"/>
                  <a:gd name="connsiteX1032" fmla="*/ 1887855 w 2345705"/>
                  <a:gd name="connsiteY1032" fmla="*/ 1291672 h 1556467"/>
                  <a:gd name="connsiteX1033" fmla="*/ 1882140 w 2345705"/>
                  <a:gd name="connsiteY1033" fmla="*/ 1287862 h 1556467"/>
                  <a:gd name="connsiteX1034" fmla="*/ 1859280 w 2345705"/>
                  <a:gd name="connsiteY1034" fmla="*/ 1284052 h 1556467"/>
                  <a:gd name="connsiteX1035" fmla="*/ 1834515 w 2345705"/>
                  <a:gd name="connsiteY1035" fmla="*/ 1276432 h 1556467"/>
                  <a:gd name="connsiteX1036" fmla="*/ 1809750 w 2345705"/>
                  <a:gd name="connsiteY1036" fmla="*/ 1266907 h 1556467"/>
                  <a:gd name="connsiteX1037" fmla="*/ 1807845 w 2345705"/>
                  <a:gd name="connsiteY1037" fmla="*/ 1259287 h 1556467"/>
                  <a:gd name="connsiteX1038" fmla="*/ 1805940 w 2345705"/>
                  <a:gd name="connsiteY1038" fmla="*/ 1244047 h 1556467"/>
                  <a:gd name="connsiteX1039" fmla="*/ 1800225 w 2345705"/>
                  <a:gd name="connsiteY1039" fmla="*/ 1242142 h 1556467"/>
                  <a:gd name="connsiteX1040" fmla="*/ 1790700 w 2345705"/>
                  <a:gd name="connsiteY1040" fmla="*/ 1236427 h 1556467"/>
                  <a:gd name="connsiteX1041" fmla="*/ 1777365 w 2345705"/>
                  <a:gd name="connsiteY1041" fmla="*/ 1230712 h 1556467"/>
                  <a:gd name="connsiteX1042" fmla="*/ 1752600 w 2345705"/>
                  <a:gd name="connsiteY1042" fmla="*/ 1224997 h 1556467"/>
                  <a:gd name="connsiteX1043" fmla="*/ 1724025 w 2345705"/>
                  <a:gd name="connsiteY1043" fmla="*/ 1226902 h 1556467"/>
                  <a:gd name="connsiteX1044" fmla="*/ 1710690 w 2345705"/>
                  <a:gd name="connsiteY1044" fmla="*/ 1230712 h 1556467"/>
                  <a:gd name="connsiteX1045" fmla="*/ 1699260 w 2345705"/>
                  <a:gd name="connsiteY1045" fmla="*/ 1253572 h 1556467"/>
                  <a:gd name="connsiteX1046" fmla="*/ 1693545 w 2345705"/>
                  <a:gd name="connsiteY1046" fmla="*/ 1257382 h 1556467"/>
                  <a:gd name="connsiteX1047" fmla="*/ 1682115 w 2345705"/>
                  <a:gd name="connsiteY1047" fmla="*/ 1268812 h 1556467"/>
                  <a:gd name="connsiteX1048" fmla="*/ 1676400 w 2345705"/>
                  <a:gd name="connsiteY1048" fmla="*/ 1270717 h 1556467"/>
                  <a:gd name="connsiteX1049" fmla="*/ 1663065 w 2345705"/>
                  <a:gd name="connsiteY1049" fmla="*/ 1278337 h 1556467"/>
                  <a:gd name="connsiteX1050" fmla="*/ 1657350 w 2345705"/>
                  <a:gd name="connsiteY1050" fmla="*/ 1280242 h 1556467"/>
                  <a:gd name="connsiteX1051" fmla="*/ 1645920 w 2345705"/>
                  <a:gd name="connsiteY1051" fmla="*/ 1287862 h 1556467"/>
                  <a:gd name="connsiteX1052" fmla="*/ 1640205 w 2345705"/>
                  <a:gd name="connsiteY1052" fmla="*/ 1289767 h 1556467"/>
                  <a:gd name="connsiteX1053" fmla="*/ 1623060 w 2345705"/>
                  <a:gd name="connsiteY1053" fmla="*/ 1297387 h 1556467"/>
                  <a:gd name="connsiteX1054" fmla="*/ 1584960 w 2345705"/>
                  <a:gd name="connsiteY1054" fmla="*/ 1299292 h 1556467"/>
                  <a:gd name="connsiteX1055" fmla="*/ 1567815 w 2345705"/>
                  <a:gd name="connsiteY1055" fmla="*/ 1301197 h 1556467"/>
                  <a:gd name="connsiteX1056" fmla="*/ 1516380 w 2345705"/>
                  <a:gd name="connsiteY1056" fmla="*/ 1305007 h 1556467"/>
                  <a:gd name="connsiteX1057" fmla="*/ 1506855 w 2345705"/>
                  <a:gd name="connsiteY1057" fmla="*/ 1303102 h 1556467"/>
                  <a:gd name="connsiteX1058" fmla="*/ 1499235 w 2345705"/>
                  <a:gd name="connsiteY1058" fmla="*/ 1299292 h 1556467"/>
                  <a:gd name="connsiteX1059" fmla="*/ 1480185 w 2345705"/>
                  <a:gd name="connsiteY1059" fmla="*/ 1293577 h 1556467"/>
                  <a:gd name="connsiteX1060" fmla="*/ 1474470 w 2345705"/>
                  <a:gd name="connsiteY1060" fmla="*/ 1289767 h 1556467"/>
                  <a:gd name="connsiteX1061" fmla="*/ 1449705 w 2345705"/>
                  <a:gd name="connsiteY1061" fmla="*/ 1293577 h 1556467"/>
                  <a:gd name="connsiteX1062" fmla="*/ 1440180 w 2345705"/>
                  <a:gd name="connsiteY1062" fmla="*/ 1297387 h 1556467"/>
                  <a:gd name="connsiteX1063" fmla="*/ 1434465 w 2345705"/>
                  <a:gd name="connsiteY1063" fmla="*/ 1299292 h 1556467"/>
                  <a:gd name="connsiteX1064" fmla="*/ 1426845 w 2345705"/>
                  <a:gd name="connsiteY1064" fmla="*/ 1305007 h 1556467"/>
                  <a:gd name="connsiteX1065" fmla="*/ 1424940 w 2345705"/>
                  <a:gd name="connsiteY1065" fmla="*/ 1310722 h 1556467"/>
                  <a:gd name="connsiteX1066" fmla="*/ 1419225 w 2345705"/>
                  <a:gd name="connsiteY1066" fmla="*/ 1320247 h 1556467"/>
                  <a:gd name="connsiteX1067" fmla="*/ 1415415 w 2345705"/>
                  <a:gd name="connsiteY1067" fmla="*/ 1343107 h 1556467"/>
                  <a:gd name="connsiteX1068" fmla="*/ 1409700 w 2345705"/>
                  <a:gd name="connsiteY1068" fmla="*/ 1352632 h 1556467"/>
                  <a:gd name="connsiteX1069" fmla="*/ 1400175 w 2345705"/>
                  <a:gd name="connsiteY1069" fmla="*/ 1356442 h 1556467"/>
                  <a:gd name="connsiteX1070" fmla="*/ 1358265 w 2345705"/>
                  <a:gd name="connsiteY1070" fmla="*/ 1354537 h 1556467"/>
                  <a:gd name="connsiteX1071" fmla="*/ 1350645 w 2345705"/>
                  <a:gd name="connsiteY1071" fmla="*/ 1350727 h 1556467"/>
                  <a:gd name="connsiteX1072" fmla="*/ 1331595 w 2345705"/>
                  <a:gd name="connsiteY1072" fmla="*/ 1343107 h 1556467"/>
                  <a:gd name="connsiteX1073" fmla="*/ 1316355 w 2345705"/>
                  <a:gd name="connsiteY1073" fmla="*/ 1333582 h 1556467"/>
                  <a:gd name="connsiteX1074" fmla="*/ 1308735 w 2345705"/>
                  <a:gd name="connsiteY1074" fmla="*/ 1329772 h 1556467"/>
                  <a:gd name="connsiteX1075" fmla="*/ 1299210 w 2345705"/>
                  <a:gd name="connsiteY1075" fmla="*/ 1318342 h 1556467"/>
                  <a:gd name="connsiteX1076" fmla="*/ 1293495 w 2345705"/>
                  <a:gd name="connsiteY1076" fmla="*/ 1312627 h 1556467"/>
                  <a:gd name="connsiteX1077" fmla="*/ 1291590 w 2345705"/>
                  <a:gd name="connsiteY1077" fmla="*/ 1306912 h 1556467"/>
                  <a:gd name="connsiteX1078" fmla="*/ 1272540 w 2345705"/>
                  <a:gd name="connsiteY1078" fmla="*/ 1285957 h 1556467"/>
                  <a:gd name="connsiteX1079" fmla="*/ 1264920 w 2345705"/>
                  <a:gd name="connsiteY1079" fmla="*/ 1280242 h 1556467"/>
                  <a:gd name="connsiteX1080" fmla="*/ 1259205 w 2345705"/>
                  <a:gd name="connsiteY1080" fmla="*/ 1276432 h 1556467"/>
                  <a:gd name="connsiteX1081" fmla="*/ 1207770 w 2345705"/>
                  <a:gd name="connsiteY1081" fmla="*/ 1274527 h 1556467"/>
                  <a:gd name="connsiteX1082" fmla="*/ 1192530 w 2345705"/>
                  <a:gd name="connsiteY1082" fmla="*/ 1272622 h 1556467"/>
                  <a:gd name="connsiteX1083" fmla="*/ 1183005 w 2345705"/>
                  <a:gd name="connsiteY1083" fmla="*/ 1270717 h 1556467"/>
                  <a:gd name="connsiteX1084" fmla="*/ 1177290 w 2345705"/>
                  <a:gd name="connsiteY1084" fmla="*/ 1257382 h 1556467"/>
                  <a:gd name="connsiteX1085" fmla="*/ 1169670 w 2345705"/>
                  <a:gd name="connsiteY1085" fmla="*/ 1244047 h 1556467"/>
                  <a:gd name="connsiteX1086" fmla="*/ 1167765 w 2345705"/>
                  <a:gd name="connsiteY1086" fmla="*/ 1232617 h 1556467"/>
                  <a:gd name="connsiteX1087" fmla="*/ 1152525 w 2345705"/>
                  <a:gd name="connsiteY1087" fmla="*/ 1234522 h 1556467"/>
                  <a:gd name="connsiteX1088" fmla="*/ 1148715 w 2345705"/>
                  <a:gd name="connsiteY1088" fmla="*/ 1240237 h 1556467"/>
                  <a:gd name="connsiteX1089" fmla="*/ 1143000 w 2345705"/>
                  <a:gd name="connsiteY1089" fmla="*/ 1245952 h 1556467"/>
                  <a:gd name="connsiteX1090" fmla="*/ 1135380 w 2345705"/>
                  <a:gd name="connsiteY1090" fmla="*/ 1268812 h 1556467"/>
                  <a:gd name="connsiteX1091" fmla="*/ 1127760 w 2345705"/>
                  <a:gd name="connsiteY1091" fmla="*/ 1280242 h 1556467"/>
                  <a:gd name="connsiteX1092" fmla="*/ 1122045 w 2345705"/>
                  <a:gd name="connsiteY1092" fmla="*/ 1289767 h 1556467"/>
                  <a:gd name="connsiteX1093" fmla="*/ 1116330 w 2345705"/>
                  <a:gd name="connsiteY1093" fmla="*/ 1293577 h 1556467"/>
                  <a:gd name="connsiteX1094" fmla="*/ 1102995 w 2345705"/>
                  <a:gd name="connsiteY1094" fmla="*/ 1310722 h 1556467"/>
                  <a:gd name="connsiteX1095" fmla="*/ 1099185 w 2345705"/>
                  <a:gd name="connsiteY1095" fmla="*/ 1333582 h 1556467"/>
                  <a:gd name="connsiteX1096" fmla="*/ 1095375 w 2345705"/>
                  <a:gd name="connsiteY1096" fmla="*/ 1343107 h 1556467"/>
                  <a:gd name="connsiteX1097" fmla="*/ 1093470 w 2345705"/>
                  <a:gd name="connsiteY1097" fmla="*/ 1348822 h 1556467"/>
                  <a:gd name="connsiteX1098" fmla="*/ 1083945 w 2345705"/>
                  <a:gd name="connsiteY1098" fmla="*/ 1367872 h 1556467"/>
                  <a:gd name="connsiteX1099" fmla="*/ 1074420 w 2345705"/>
                  <a:gd name="connsiteY1099" fmla="*/ 1383112 h 1556467"/>
                  <a:gd name="connsiteX1100" fmla="*/ 1055370 w 2345705"/>
                  <a:gd name="connsiteY1100" fmla="*/ 1379302 h 1556467"/>
                  <a:gd name="connsiteX1101" fmla="*/ 1053465 w 2345705"/>
                  <a:gd name="connsiteY1101" fmla="*/ 1369777 h 1556467"/>
                  <a:gd name="connsiteX1102" fmla="*/ 1049655 w 2345705"/>
                  <a:gd name="connsiteY1102" fmla="*/ 1352632 h 1556467"/>
                  <a:gd name="connsiteX1103" fmla="*/ 1057275 w 2345705"/>
                  <a:gd name="connsiteY1103" fmla="*/ 1329772 h 1556467"/>
                  <a:gd name="connsiteX1104" fmla="*/ 1062990 w 2345705"/>
                  <a:gd name="connsiteY1104" fmla="*/ 1325962 h 1556467"/>
                  <a:gd name="connsiteX1105" fmla="*/ 1064895 w 2345705"/>
                  <a:gd name="connsiteY1105" fmla="*/ 1318342 h 1556467"/>
                  <a:gd name="connsiteX1106" fmla="*/ 1053465 w 2345705"/>
                  <a:gd name="connsiteY1106" fmla="*/ 1308817 h 1556467"/>
                  <a:gd name="connsiteX1107" fmla="*/ 1042035 w 2345705"/>
                  <a:gd name="connsiteY1107" fmla="*/ 1306912 h 1556467"/>
                  <a:gd name="connsiteX1108" fmla="*/ 1032510 w 2345705"/>
                  <a:gd name="connsiteY1108" fmla="*/ 1301197 h 1556467"/>
                  <a:gd name="connsiteX1109" fmla="*/ 1026795 w 2345705"/>
                  <a:gd name="connsiteY1109" fmla="*/ 1293577 h 1556467"/>
                  <a:gd name="connsiteX1110" fmla="*/ 1002030 w 2345705"/>
                  <a:gd name="connsiteY1110" fmla="*/ 1293577 h 1556467"/>
                  <a:gd name="connsiteX1111" fmla="*/ 996315 w 2345705"/>
                  <a:gd name="connsiteY1111" fmla="*/ 1297387 h 1556467"/>
                  <a:gd name="connsiteX1112" fmla="*/ 986790 w 2345705"/>
                  <a:gd name="connsiteY1112" fmla="*/ 1301197 h 1556467"/>
                  <a:gd name="connsiteX1113" fmla="*/ 982980 w 2345705"/>
                  <a:gd name="connsiteY1113" fmla="*/ 1306912 h 1556467"/>
                  <a:gd name="connsiteX1114" fmla="*/ 977265 w 2345705"/>
                  <a:gd name="connsiteY1114" fmla="*/ 1312627 h 1556467"/>
                  <a:gd name="connsiteX1115" fmla="*/ 975360 w 2345705"/>
                  <a:gd name="connsiteY1115" fmla="*/ 1320247 h 1556467"/>
                  <a:gd name="connsiteX1116" fmla="*/ 973455 w 2345705"/>
                  <a:gd name="connsiteY1116" fmla="*/ 1325962 h 1556467"/>
                  <a:gd name="connsiteX1117" fmla="*/ 971550 w 2345705"/>
                  <a:gd name="connsiteY1117" fmla="*/ 1345012 h 1556467"/>
                  <a:gd name="connsiteX1118" fmla="*/ 956310 w 2345705"/>
                  <a:gd name="connsiteY1118" fmla="*/ 1360252 h 1556467"/>
                  <a:gd name="connsiteX1119" fmla="*/ 948690 w 2345705"/>
                  <a:gd name="connsiteY1119" fmla="*/ 1367872 h 1556467"/>
                  <a:gd name="connsiteX1120" fmla="*/ 935355 w 2345705"/>
                  <a:gd name="connsiteY1120" fmla="*/ 1377397 h 1556467"/>
                  <a:gd name="connsiteX1121" fmla="*/ 923925 w 2345705"/>
                  <a:gd name="connsiteY1121" fmla="*/ 1383112 h 1556467"/>
                  <a:gd name="connsiteX1122" fmla="*/ 906780 w 2345705"/>
                  <a:gd name="connsiteY1122" fmla="*/ 1373587 h 1556467"/>
                  <a:gd name="connsiteX1123" fmla="*/ 893445 w 2345705"/>
                  <a:gd name="connsiteY1123" fmla="*/ 1365967 h 1556467"/>
                  <a:gd name="connsiteX1124" fmla="*/ 882015 w 2345705"/>
                  <a:gd name="connsiteY1124" fmla="*/ 1360252 h 1556467"/>
                  <a:gd name="connsiteX1125" fmla="*/ 876300 w 2345705"/>
                  <a:gd name="connsiteY1125" fmla="*/ 1358347 h 1556467"/>
                  <a:gd name="connsiteX1126" fmla="*/ 870585 w 2345705"/>
                  <a:gd name="connsiteY1126" fmla="*/ 1354537 h 1556467"/>
                  <a:gd name="connsiteX1127" fmla="*/ 883920 w 2345705"/>
                  <a:gd name="connsiteY1127" fmla="*/ 1324057 h 1556467"/>
                  <a:gd name="connsiteX1128" fmla="*/ 889635 w 2345705"/>
                  <a:gd name="connsiteY1128" fmla="*/ 1322152 h 1556467"/>
                  <a:gd name="connsiteX1129" fmla="*/ 895350 w 2345705"/>
                  <a:gd name="connsiteY1129" fmla="*/ 1316437 h 1556467"/>
                  <a:gd name="connsiteX1130" fmla="*/ 901065 w 2345705"/>
                  <a:gd name="connsiteY1130" fmla="*/ 1312627 h 1556467"/>
                  <a:gd name="connsiteX1131" fmla="*/ 908685 w 2345705"/>
                  <a:gd name="connsiteY1131" fmla="*/ 1306912 h 1556467"/>
                  <a:gd name="connsiteX1132" fmla="*/ 920115 w 2345705"/>
                  <a:gd name="connsiteY1132" fmla="*/ 1297387 h 1556467"/>
                  <a:gd name="connsiteX1133" fmla="*/ 931545 w 2345705"/>
                  <a:gd name="connsiteY1133" fmla="*/ 1289767 h 1556467"/>
                  <a:gd name="connsiteX1134" fmla="*/ 942975 w 2345705"/>
                  <a:gd name="connsiteY1134" fmla="*/ 1276432 h 1556467"/>
                  <a:gd name="connsiteX1135" fmla="*/ 942975 w 2345705"/>
                  <a:gd name="connsiteY1135" fmla="*/ 1228807 h 1556467"/>
                  <a:gd name="connsiteX1136" fmla="*/ 920115 w 2345705"/>
                  <a:gd name="connsiteY1136" fmla="*/ 1213567 h 1556467"/>
                  <a:gd name="connsiteX1137" fmla="*/ 882015 w 2345705"/>
                  <a:gd name="connsiteY1137" fmla="*/ 1198327 h 1556467"/>
                  <a:gd name="connsiteX1138" fmla="*/ 868680 w 2345705"/>
                  <a:gd name="connsiteY1138" fmla="*/ 1196422 h 1556467"/>
                  <a:gd name="connsiteX1139" fmla="*/ 857250 w 2345705"/>
                  <a:gd name="connsiteY1139" fmla="*/ 1198327 h 1556467"/>
                  <a:gd name="connsiteX1140" fmla="*/ 849630 w 2345705"/>
                  <a:gd name="connsiteY1140" fmla="*/ 1209757 h 1556467"/>
                  <a:gd name="connsiteX1141" fmla="*/ 843915 w 2345705"/>
                  <a:gd name="connsiteY1141" fmla="*/ 1226902 h 1556467"/>
                  <a:gd name="connsiteX1142" fmla="*/ 842010 w 2345705"/>
                  <a:gd name="connsiteY1142" fmla="*/ 1238332 h 1556467"/>
                  <a:gd name="connsiteX1143" fmla="*/ 832485 w 2345705"/>
                  <a:gd name="connsiteY1143" fmla="*/ 1255477 h 1556467"/>
                  <a:gd name="connsiteX1144" fmla="*/ 828675 w 2345705"/>
                  <a:gd name="connsiteY1144" fmla="*/ 1261192 h 1556467"/>
                  <a:gd name="connsiteX1145" fmla="*/ 813435 w 2345705"/>
                  <a:gd name="connsiteY1145" fmla="*/ 1270717 h 1556467"/>
                  <a:gd name="connsiteX1146" fmla="*/ 798195 w 2345705"/>
                  <a:gd name="connsiteY1146" fmla="*/ 1280242 h 1556467"/>
                  <a:gd name="connsiteX1147" fmla="*/ 792480 w 2345705"/>
                  <a:gd name="connsiteY1147" fmla="*/ 1285957 h 1556467"/>
                  <a:gd name="connsiteX1148" fmla="*/ 786765 w 2345705"/>
                  <a:gd name="connsiteY1148" fmla="*/ 1287862 h 1556467"/>
                  <a:gd name="connsiteX1149" fmla="*/ 763905 w 2345705"/>
                  <a:gd name="connsiteY1149" fmla="*/ 1293577 h 1556467"/>
                  <a:gd name="connsiteX1150" fmla="*/ 737235 w 2345705"/>
                  <a:gd name="connsiteY1150" fmla="*/ 1297387 h 1556467"/>
                  <a:gd name="connsiteX1151" fmla="*/ 712470 w 2345705"/>
                  <a:gd name="connsiteY1151" fmla="*/ 1295482 h 1556467"/>
                  <a:gd name="connsiteX1152" fmla="*/ 691515 w 2345705"/>
                  <a:gd name="connsiteY1152" fmla="*/ 1291672 h 1556467"/>
                  <a:gd name="connsiteX1153" fmla="*/ 685800 w 2345705"/>
                  <a:gd name="connsiteY1153" fmla="*/ 1289767 h 1556467"/>
                  <a:gd name="connsiteX1154" fmla="*/ 664845 w 2345705"/>
                  <a:gd name="connsiteY1154" fmla="*/ 1287862 h 1556467"/>
                  <a:gd name="connsiteX1155" fmla="*/ 653415 w 2345705"/>
                  <a:gd name="connsiteY1155" fmla="*/ 1299292 h 1556467"/>
                  <a:gd name="connsiteX1156" fmla="*/ 641985 w 2345705"/>
                  <a:gd name="connsiteY1156" fmla="*/ 1314532 h 1556467"/>
                  <a:gd name="connsiteX1157" fmla="*/ 638175 w 2345705"/>
                  <a:gd name="connsiteY1157" fmla="*/ 1320247 h 1556467"/>
                  <a:gd name="connsiteX1158" fmla="*/ 628650 w 2345705"/>
                  <a:gd name="connsiteY1158" fmla="*/ 1329772 h 1556467"/>
                  <a:gd name="connsiteX1159" fmla="*/ 598170 w 2345705"/>
                  <a:gd name="connsiteY1159" fmla="*/ 1352632 h 1556467"/>
                  <a:gd name="connsiteX1160" fmla="*/ 584835 w 2345705"/>
                  <a:gd name="connsiteY1160" fmla="*/ 1360252 h 1556467"/>
                  <a:gd name="connsiteX1161" fmla="*/ 567690 w 2345705"/>
                  <a:gd name="connsiteY1161" fmla="*/ 1367872 h 1556467"/>
                  <a:gd name="connsiteX1162" fmla="*/ 561975 w 2345705"/>
                  <a:gd name="connsiteY1162" fmla="*/ 1373587 h 1556467"/>
                  <a:gd name="connsiteX1163" fmla="*/ 544830 w 2345705"/>
                  <a:gd name="connsiteY1163" fmla="*/ 1385017 h 1556467"/>
                  <a:gd name="connsiteX1164" fmla="*/ 539115 w 2345705"/>
                  <a:gd name="connsiteY1164" fmla="*/ 1390732 h 1556467"/>
                  <a:gd name="connsiteX1165" fmla="*/ 531495 w 2345705"/>
                  <a:gd name="connsiteY1165" fmla="*/ 1394542 h 1556467"/>
                  <a:gd name="connsiteX1166" fmla="*/ 525780 w 2345705"/>
                  <a:gd name="connsiteY1166" fmla="*/ 1400257 h 1556467"/>
                  <a:gd name="connsiteX1167" fmla="*/ 520065 w 2345705"/>
                  <a:gd name="connsiteY1167" fmla="*/ 1404067 h 1556467"/>
                  <a:gd name="connsiteX1168" fmla="*/ 516255 w 2345705"/>
                  <a:gd name="connsiteY1168" fmla="*/ 1409782 h 1556467"/>
                  <a:gd name="connsiteX1169" fmla="*/ 514350 w 2345705"/>
                  <a:gd name="connsiteY1169" fmla="*/ 1415497 h 1556467"/>
                  <a:gd name="connsiteX1170" fmla="*/ 506730 w 2345705"/>
                  <a:gd name="connsiteY1170" fmla="*/ 1428832 h 1556467"/>
                  <a:gd name="connsiteX1171" fmla="*/ 478155 w 2345705"/>
                  <a:gd name="connsiteY1171" fmla="*/ 1449787 h 1556467"/>
                  <a:gd name="connsiteX1172" fmla="*/ 470535 w 2345705"/>
                  <a:gd name="connsiteY1172" fmla="*/ 1451692 h 1556467"/>
                  <a:gd name="connsiteX1173" fmla="*/ 445770 w 2345705"/>
                  <a:gd name="connsiteY1173" fmla="*/ 1457407 h 1556467"/>
                  <a:gd name="connsiteX1174" fmla="*/ 356235 w 2345705"/>
                  <a:gd name="connsiteY1174" fmla="*/ 1457407 h 1556467"/>
                  <a:gd name="connsiteX1175" fmla="*/ 329565 w 2345705"/>
                  <a:gd name="connsiteY1175" fmla="*/ 1468837 h 1556467"/>
                  <a:gd name="connsiteX1176" fmla="*/ 312420 w 2345705"/>
                  <a:gd name="connsiteY1176" fmla="*/ 1474552 h 1556467"/>
                  <a:gd name="connsiteX1177" fmla="*/ 297180 w 2345705"/>
                  <a:gd name="connsiteY1177" fmla="*/ 1493602 h 1556467"/>
                  <a:gd name="connsiteX1178" fmla="*/ 291465 w 2345705"/>
                  <a:gd name="connsiteY1178" fmla="*/ 1503127 h 1556467"/>
                  <a:gd name="connsiteX1179" fmla="*/ 283845 w 2345705"/>
                  <a:gd name="connsiteY1179" fmla="*/ 1514557 h 1556467"/>
                  <a:gd name="connsiteX1180" fmla="*/ 274320 w 2345705"/>
                  <a:gd name="connsiteY1180" fmla="*/ 1520272 h 1556467"/>
                  <a:gd name="connsiteX1181" fmla="*/ 259080 w 2345705"/>
                  <a:gd name="connsiteY1181" fmla="*/ 1525987 h 1556467"/>
                  <a:gd name="connsiteX1182" fmla="*/ 238125 w 2345705"/>
                  <a:gd name="connsiteY1182" fmla="*/ 1539322 h 1556467"/>
                  <a:gd name="connsiteX1183" fmla="*/ 219075 w 2345705"/>
                  <a:gd name="connsiteY1183" fmla="*/ 1545037 h 1556467"/>
                  <a:gd name="connsiteX1184" fmla="*/ 192405 w 2345705"/>
                  <a:gd name="connsiteY1184" fmla="*/ 1550752 h 1556467"/>
                  <a:gd name="connsiteX1185" fmla="*/ 184785 w 2345705"/>
                  <a:gd name="connsiteY1185" fmla="*/ 1548847 h 1556467"/>
                  <a:gd name="connsiteX1186" fmla="*/ 180975 w 2345705"/>
                  <a:gd name="connsiteY1186" fmla="*/ 1543132 h 1556467"/>
                  <a:gd name="connsiteX1187" fmla="*/ 175260 w 2345705"/>
                  <a:gd name="connsiteY1187" fmla="*/ 1537417 h 1556467"/>
                  <a:gd name="connsiteX1188" fmla="*/ 163830 w 2345705"/>
                  <a:gd name="connsiteY1188" fmla="*/ 1533607 h 1556467"/>
                  <a:gd name="connsiteX1189" fmla="*/ 154305 w 2345705"/>
                  <a:gd name="connsiteY1189" fmla="*/ 1529797 h 1556467"/>
                  <a:gd name="connsiteX1190" fmla="*/ 142875 w 2345705"/>
                  <a:gd name="connsiteY1190" fmla="*/ 1525987 h 1556467"/>
                  <a:gd name="connsiteX1191" fmla="*/ 135255 w 2345705"/>
                  <a:gd name="connsiteY1191" fmla="*/ 1524082 h 1556467"/>
                  <a:gd name="connsiteX1192" fmla="*/ 137160 w 2345705"/>
                  <a:gd name="connsiteY1192" fmla="*/ 1522177 h 155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Lst>
                <a:rect l="l" t="t" r="r" b="b"/>
                <a:pathLst>
                  <a:path w="2345705" h="1556467">
                    <a:moveTo>
                      <a:pt x="306705" y="1497412"/>
                    </a:moveTo>
                    <a:cubicBezTo>
                      <a:pt x="303530" y="1498682"/>
                      <a:pt x="299963" y="1499234"/>
                      <a:pt x="297180" y="1501222"/>
                    </a:cubicBezTo>
                    <a:cubicBezTo>
                      <a:pt x="295317" y="1502553"/>
                      <a:pt x="295246" y="1505624"/>
                      <a:pt x="293370" y="1506937"/>
                    </a:cubicBezTo>
                    <a:cubicBezTo>
                      <a:pt x="288717" y="1510194"/>
                      <a:pt x="282674" y="1511149"/>
                      <a:pt x="278130" y="1514557"/>
                    </a:cubicBezTo>
                    <a:cubicBezTo>
                      <a:pt x="274128" y="1517559"/>
                      <a:pt x="267857" y="1521701"/>
                      <a:pt x="264795" y="1525987"/>
                    </a:cubicBezTo>
                    <a:cubicBezTo>
                      <a:pt x="263144" y="1528298"/>
                      <a:pt x="262446" y="1531172"/>
                      <a:pt x="260985" y="1533607"/>
                    </a:cubicBezTo>
                    <a:cubicBezTo>
                      <a:pt x="252518" y="1547718"/>
                      <a:pt x="255482" y="1543626"/>
                      <a:pt x="241935" y="1552657"/>
                    </a:cubicBezTo>
                    <a:lnTo>
                      <a:pt x="236220" y="1556467"/>
                    </a:lnTo>
                    <a:cubicBezTo>
                      <a:pt x="221615" y="1555832"/>
                      <a:pt x="206989" y="1555568"/>
                      <a:pt x="192405" y="1554562"/>
                    </a:cubicBezTo>
                    <a:cubicBezTo>
                      <a:pt x="188552" y="1554296"/>
                      <a:pt x="184804" y="1553167"/>
                      <a:pt x="180975" y="1552657"/>
                    </a:cubicBezTo>
                    <a:cubicBezTo>
                      <a:pt x="175275" y="1551897"/>
                      <a:pt x="169545" y="1551387"/>
                      <a:pt x="163830" y="1550752"/>
                    </a:cubicBezTo>
                    <a:cubicBezTo>
                      <a:pt x="161290" y="1550117"/>
                      <a:pt x="158552" y="1550018"/>
                      <a:pt x="156210" y="1548847"/>
                    </a:cubicBezTo>
                    <a:cubicBezTo>
                      <a:pt x="146597" y="1544041"/>
                      <a:pt x="144248" y="1540695"/>
                      <a:pt x="137160" y="1533607"/>
                    </a:cubicBezTo>
                    <a:cubicBezTo>
                      <a:pt x="137795" y="1530432"/>
                      <a:pt x="138280" y="1527223"/>
                      <a:pt x="139065" y="1524082"/>
                    </a:cubicBezTo>
                    <a:cubicBezTo>
                      <a:pt x="139552" y="1522134"/>
                      <a:pt x="140072" y="1520163"/>
                      <a:pt x="140970" y="1518367"/>
                    </a:cubicBezTo>
                    <a:cubicBezTo>
                      <a:pt x="141994" y="1516319"/>
                      <a:pt x="143161" y="1514271"/>
                      <a:pt x="144780" y="1512652"/>
                    </a:cubicBezTo>
                    <a:cubicBezTo>
                      <a:pt x="146399" y="1511033"/>
                      <a:pt x="148214" y="1509038"/>
                      <a:pt x="150495" y="1508842"/>
                    </a:cubicBezTo>
                    <a:cubicBezTo>
                      <a:pt x="170751" y="1507106"/>
                      <a:pt x="191135" y="1507572"/>
                      <a:pt x="211455" y="1506937"/>
                    </a:cubicBezTo>
                    <a:cubicBezTo>
                      <a:pt x="213360" y="1506302"/>
                      <a:pt x="215415" y="1506007"/>
                      <a:pt x="217170" y="1505032"/>
                    </a:cubicBezTo>
                    <a:cubicBezTo>
                      <a:pt x="221173" y="1502808"/>
                      <a:pt x="224348" y="1499113"/>
                      <a:pt x="228600" y="1497412"/>
                    </a:cubicBezTo>
                    <a:cubicBezTo>
                      <a:pt x="231775" y="1496142"/>
                      <a:pt x="234923" y="1494803"/>
                      <a:pt x="238125" y="1493602"/>
                    </a:cubicBezTo>
                    <a:cubicBezTo>
                      <a:pt x="240005" y="1492897"/>
                      <a:pt x="242044" y="1492595"/>
                      <a:pt x="243840" y="1491697"/>
                    </a:cubicBezTo>
                    <a:cubicBezTo>
                      <a:pt x="245888" y="1490673"/>
                      <a:pt x="247796" y="1489353"/>
                      <a:pt x="249555" y="1487887"/>
                    </a:cubicBezTo>
                    <a:cubicBezTo>
                      <a:pt x="251625" y="1486162"/>
                      <a:pt x="252931" y="1483509"/>
                      <a:pt x="255270" y="1482172"/>
                    </a:cubicBezTo>
                    <a:cubicBezTo>
                      <a:pt x="257543" y="1480873"/>
                      <a:pt x="260439" y="1481186"/>
                      <a:pt x="262890" y="1480267"/>
                    </a:cubicBezTo>
                    <a:cubicBezTo>
                      <a:pt x="265549" y="1479270"/>
                      <a:pt x="267900" y="1477576"/>
                      <a:pt x="270510" y="1476457"/>
                    </a:cubicBezTo>
                    <a:cubicBezTo>
                      <a:pt x="281552" y="1471725"/>
                      <a:pt x="270957" y="1478064"/>
                      <a:pt x="281940" y="1470742"/>
                    </a:cubicBezTo>
                    <a:cubicBezTo>
                      <a:pt x="269912" y="1462723"/>
                      <a:pt x="279967" y="1468114"/>
                      <a:pt x="255270" y="1465027"/>
                    </a:cubicBezTo>
                    <a:cubicBezTo>
                      <a:pt x="252057" y="1464625"/>
                      <a:pt x="248931" y="1463701"/>
                      <a:pt x="245745" y="1463122"/>
                    </a:cubicBezTo>
                    <a:cubicBezTo>
                      <a:pt x="241945" y="1462431"/>
                      <a:pt x="238062" y="1462154"/>
                      <a:pt x="234315" y="1461217"/>
                    </a:cubicBezTo>
                    <a:cubicBezTo>
                      <a:pt x="230419" y="1460243"/>
                      <a:pt x="226695" y="1458677"/>
                      <a:pt x="222885" y="1457407"/>
                    </a:cubicBezTo>
                    <a:cubicBezTo>
                      <a:pt x="220980" y="1456772"/>
                      <a:pt x="218841" y="1456616"/>
                      <a:pt x="217170" y="1455502"/>
                    </a:cubicBezTo>
                    <a:cubicBezTo>
                      <a:pt x="215265" y="1454232"/>
                      <a:pt x="213648" y="1452350"/>
                      <a:pt x="211455" y="1451692"/>
                    </a:cubicBezTo>
                    <a:cubicBezTo>
                      <a:pt x="207154" y="1450402"/>
                      <a:pt x="202565" y="1450422"/>
                      <a:pt x="198120" y="1449787"/>
                    </a:cubicBezTo>
                    <a:cubicBezTo>
                      <a:pt x="196088" y="1443691"/>
                      <a:pt x="195072" y="1444453"/>
                      <a:pt x="198120" y="1438357"/>
                    </a:cubicBezTo>
                    <a:cubicBezTo>
                      <a:pt x="199144" y="1436309"/>
                      <a:pt x="199652" y="1432870"/>
                      <a:pt x="201930" y="1432642"/>
                    </a:cubicBezTo>
                    <a:cubicBezTo>
                      <a:pt x="225949" y="1430240"/>
                      <a:pt x="250190" y="1431372"/>
                      <a:pt x="274320" y="1430737"/>
                    </a:cubicBezTo>
                    <a:cubicBezTo>
                      <a:pt x="275590" y="1428832"/>
                      <a:pt x="277806" y="1427289"/>
                      <a:pt x="278130" y="1425022"/>
                    </a:cubicBezTo>
                    <a:cubicBezTo>
                      <a:pt x="278599" y="1421737"/>
                      <a:pt x="275115" y="1413847"/>
                      <a:pt x="272415" y="1411687"/>
                    </a:cubicBezTo>
                    <a:cubicBezTo>
                      <a:pt x="270847" y="1410433"/>
                      <a:pt x="268546" y="1410573"/>
                      <a:pt x="266700" y="1409782"/>
                    </a:cubicBezTo>
                    <a:cubicBezTo>
                      <a:pt x="264090" y="1408663"/>
                      <a:pt x="261488" y="1407477"/>
                      <a:pt x="259080" y="1405972"/>
                    </a:cubicBezTo>
                    <a:cubicBezTo>
                      <a:pt x="248391" y="1399291"/>
                      <a:pt x="255397" y="1401110"/>
                      <a:pt x="245745" y="1398352"/>
                    </a:cubicBezTo>
                    <a:cubicBezTo>
                      <a:pt x="243228" y="1397633"/>
                      <a:pt x="240633" y="1397199"/>
                      <a:pt x="238125" y="1396447"/>
                    </a:cubicBezTo>
                    <a:cubicBezTo>
                      <a:pt x="234278" y="1395293"/>
                      <a:pt x="226695" y="1392637"/>
                      <a:pt x="226695" y="1392637"/>
                    </a:cubicBezTo>
                    <a:cubicBezTo>
                      <a:pt x="219787" y="1371913"/>
                      <a:pt x="233709" y="1416058"/>
                      <a:pt x="226695" y="1356442"/>
                    </a:cubicBezTo>
                    <a:cubicBezTo>
                      <a:pt x="226460" y="1354448"/>
                      <a:pt x="222983" y="1354685"/>
                      <a:pt x="220980" y="1354537"/>
                    </a:cubicBezTo>
                    <a:cubicBezTo>
                      <a:pt x="205768" y="1353410"/>
                      <a:pt x="190492" y="1353434"/>
                      <a:pt x="175260" y="1352632"/>
                    </a:cubicBezTo>
                    <a:cubicBezTo>
                      <a:pt x="166360" y="1352164"/>
                      <a:pt x="157487" y="1351250"/>
                      <a:pt x="148590" y="1350727"/>
                    </a:cubicBezTo>
                    <a:lnTo>
                      <a:pt x="110490" y="1348822"/>
                    </a:lnTo>
                    <a:cubicBezTo>
                      <a:pt x="101600" y="1349457"/>
                      <a:pt x="92672" y="1349686"/>
                      <a:pt x="83820" y="1350727"/>
                    </a:cubicBezTo>
                    <a:cubicBezTo>
                      <a:pt x="81826" y="1350962"/>
                      <a:pt x="79860" y="1351657"/>
                      <a:pt x="78105" y="1352632"/>
                    </a:cubicBezTo>
                    <a:cubicBezTo>
                      <a:pt x="74102" y="1354856"/>
                      <a:pt x="70485" y="1357712"/>
                      <a:pt x="66675" y="1360252"/>
                    </a:cubicBezTo>
                    <a:lnTo>
                      <a:pt x="60960" y="1364062"/>
                    </a:lnTo>
                    <a:cubicBezTo>
                      <a:pt x="59055" y="1365332"/>
                      <a:pt x="57532" y="1367768"/>
                      <a:pt x="55245" y="1367872"/>
                    </a:cubicBezTo>
                    <a:lnTo>
                      <a:pt x="13335" y="1369777"/>
                    </a:lnTo>
                    <a:cubicBezTo>
                      <a:pt x="0" y="1374222"/>
                      <a:pt x="3175" y="1377397"/>
                      <a:pt x="0" y="1367872"/>
                    </a:cubicBezTo>
                    <a:cubicBezTo>
                      <a:pt x="1145" y="1364438"/>
                      <a:pt x="2484" y="1358750"/>
                      <a:pt x="5715" y="1356442"/>
                    </a:cubicBezTo>
                    <a:cubicBezTo>
                      <a:pt x="8498" y="1354454"/>
                      <a:pt x="12238" y="1354269"/>
                      <a:pt x="15240" y="1352632"/>
                    </a:cubicBezTo>
                    <a:cubicBezTo>
                      <a:pt x="19260" y="1350439"/>
                      <a:pt x="26670" y="1345012"/>
                      <a:pt x="26670" y="1345012"/>
                    </a:cubicBezTo>
                    <a:cubicBezTo>
                      <a:pt x="27940" y="1343107"/>
                      <a:pt x="29550" y="1341389"/>
                      <a:pt x="30480" y="1339297"/>
                    </a:cubicBezTo>
                    <a:cubicBezTo>
                      <a:pt x="32111" y="1335627"/>
                      <a:pt x="33020" y="1331677"/>
                      <a:pt x="34290" y="1327867"/>
                    </a:cubicBezTo>
                    <a:lnTo>
                      <a:pt x="36195" y="1322152"/>
                    </a:lnTo>
                    <a:cubicBezTo>
                      <a:pt x="36830" y="1320247"/>
                      <a:pt x="37706" y="1318406"/>
                      <a:pt x="38100" y="1316437"/>
                    </a:cubicBezTo>
                    <a:cubicBezTo>
                      <a:pt x="38735" y="1313262"/>
                      <a:pt x="39220" y="1310053"/>
                      <a:pt x="40005" y="1306912"/>
                    </a:cubicBezTo>
                    <a:cubicBezTo>
                      <a:pt x="40492" y="1304964"/>
                      <a:pt x="41474" y="1303157"/>
                      <a:pt x="41910" y="1301197"/>
                    </a:cubicBezTo>
                    <a:cubicBezTo>
                      <a:pt x="42748" y="1297426"/>
                      <a:pt x="43057" y="1293555"/>
                      <a:pt x="43815" y="1289767"/>
                    </a:cubicBezTo>
                    <a:cubicBezTo>
                      <a:pt x="44328" y="1287200"/>
                      <a:pt x="43996" y="1284117"/>
                      <a:pt x="45720" y="1282147"/>
                    </a:cubicBezTo>
                    <a:cubicBezTo>
                      <a:pt x="48735" y="1278701"/>
                      <a:pt x="53340" y="1277067"/>
                      <a:pt x="57150" y="1274527"/>
                    </a:cubicBezTo>
                    <a:lnTo>
                      <a:pt x="62865" y="1270717"/>
                    </a:lnTo>
                    <a:cubicBezTo>
                      <a:pt x="64135" y="1268812"/>
                      <a:pt x="64770" y="1266272"/>
                      <a:pt x="66675" y="1265002"/>
                    </a:cubicBezTo>
                    <a:cubicBezTo>
                      <a:pt x="68853" y="1263550"/>
                      <a:pt x="71787" y="1263849"/>
                      <a:pt x="74295" y="1263097"/>
                    </a:cubicBezTo>
                    <a:cubicBezTo>
                      <a:pt x="78142" y="1261943"/>
                      <a:pt x="81915" y="1260557"/>
                      <a:pt x="85725" y="1259287"/>
                    </a:cubicBezTo>
                    <a:lnTo>
                      <a:pt x="91440" y="1257382"/>
                    </a:lnTo>
                    <a:cubicBezTo>
                      <a:pt x="98759" y="1258297"/>
                      <a:pt x="105712" y="1258154"/>
                      <a:pt x="112395" y="1261192"/>
                    </a:cubicBezTo>
                    <a:cubicBezTo>
                      <a:pt x="117566" y="1263542"/>
                      <a:pt x="122247" y="1267016"/>
                      <a:pt x="127635" y="1268812"/>
                    </a:cubicBezTo>
                    <a:lnTo>
                      <a:pt x="139065" y="1272622"/>
                    </a:lnTo>
                    <a:cubicBezTo>
                      <a:pt x="140335" y="1274527"/>
                      <a:pt x="141087" y="1276907"/>
                      <a:pt x="142875" y="1278337"/>
                    </a:cubicBezTo>
                    <a:cubicBezTo>
                      <a:pt x="144443" y="1279591"/>
                      <a:pt x="146582" y="1280242"/>
                      <a:pt x="148590" y="1280242"/>
                    </a:cubicBezTo>
                    <a:cubicBezTo>
                      <a:pt x="158136" y="1280242"/>
                      <a:pt x="167640" y="1278972"/>
                      <a:pt x="177165" y="1278337"/>
                    </a:cubicBezTo>
                    <a:cubicBezTo>
                      <a:pt x="177800" y="1276432"/>
                      <a:pt x="177436" y="1273789"/>
                      <a:pt x="179070" y="1272622"/>
                    </a:cubicBezTo>
                    <a:cubicBezTo>
                      <a:pt x="182338" y="1270288"/>
                      <a:pt x="186908" y="1270608"/>
                      <a:pt x="190500" y="1268812"/>
                    </a:cubicBezTo>
                    <a:cubicBezTo>
                      <a:pt x="200462" y="1263831"/>
                      <a:pt x="195365" y="1265691"/>
                      <a:pt x="205740" y="1263097"/>
                    </a:cubicBezTo>
                    <a:cubicBezTo>
                      <a:pt x="207010" y="1261192"/>
                      <a:pt x="208526" y="1259430"/>
                      <a:pt x="209550" y="1257382"/>
                    </a:cubicBezTo>
                    <a:cubicBezTo>
                      <a:pt x="215645" y="1245192"/>
                      <a:pt x="202568" y="1250859"/>
                      <a:pt x="232410" y="1253572"/>
                    </a:cubicBezTo>
                    <a:cubicBezTo>
                      <a:pt x="234315" y="1254842"/>
                      <a:pt x="236077" y="1256358"/>
                      <a:pt x="238125" y="1257382"/>
                    </a:cubicBezTo>
                    <a:cubicBezTo>
                      <a:pt x="253899" y="1265269"/>
                      <a:pt x="233177" y="1252178"/>
                      <a:pt x="249555" y="1263097"/>
                    </a:cubicBezTo>
                    <a:cubicBezTo>
                      <a:pt x="255132" y="1262167"/>
                      <a:pt x="262579" y="1262533"/>
                      <a:pt x="266700" y="1257382"/>
                    </a:cubicBezTo>
                    <a:cubicBezTo>
                      <a:pt x="267954" y="1255814"/>
                      <a:pt x="267707" y="1253463"/>
                      <a:pt x="268605" y="1251667"/>
                    </a:cubicBezTo>
                    <a:cubicBezTo>
                      <a:pt x="269629" y="1249619"/>
                      <a:pt x="270949" y="1247711"/>
                      <a:pt x="272415" y="1245952"/>
                    </a:cubicBezTo>
                    <a:cubicBezTo>
                      <a:pt x="274140" y="1243882"/>
                      <a:pt x="276377" y="1242282"/>
                      <a:pt x="278130" y="1240237"/>
                    </a:cubicBezTo>
                    <a:cubicBezTo>
                      <a:pt x="292793" y="1223130"/>
                      <a:pt x="275379" y="1241083"/>
                      <a:pt x="289560" y="1226902"/>
                    </a:cubicBezTo>
                    <a:cubicBezTo>
                      <a:pt x="290195" y="1224997"/>
                      <a:pt x="291465" y="1223195"/>
                      <a:pt x="291465" y="1221187"/>
                    </a:cubicBezTo>
                    <a:cubicBezTo>
                      <a:pt x="291465" y="1218569"/>
                      <a:pt x="291012" y="1215745"/>
                      <a:pt x="289560" y="1213567"/>
                    </a:cubicBezTo>
                    <a:cubicBezTo>
                      <a:pt x="288290" y="1211662"/>
                      <a:pt x="286122" y="1209993"/>
                      <a:pt x="283845" y="1209757"/>
                    </a:cubicBezTo>
                    <a:cubicBezTo>
                      <a:pt x="267410" y="1208057"/>
                      <a:pt x="250825" y="1208487"/>
                      <a:pt x="234315" y="1207852"/>
                    </a:cubicBezTo>
                    <a:cubicBezTo>
                      <a:pt x="227330" y="1207217"/>
                      <a:pt x="220320" y="1206817"/>
                      <a:pt x="213360" y="1205947"/>
                    </a:cubicBezTo>
                    <a:cubicBezTo>
                      <a:pt x="179256" y="1201684"/>
                      <a:pt x="220929" y="1206284"/>
                      <a:pt x="198120" y="1202137"/>
                    </a:cubicBezTo>
                    <a:cubicBezTo>
                      <a:pt x="193083" y="1201221"/>
                      <a:pt x="187960" y="1200867"/>
                      <a:pt x="182880" y="1200232"/>
                    </a:cubicBezTo>
                    <a:cubicBezTo>
                      <a:pt x="176915" y="1198244"/>
                      <a:pt x="170164" y="1195669"/>
                      <a:pt x="163830" y="1194517"/>
                    </a:cubicBezTo>
                    <a:cubicBezTo>
                      <a:pt x="138802" y="1189966"/>
                      <a:pt x="160158" y="1195028"/>
                      <a:pt x="142875" y="1190707"/>
                    </a:cubicBezTo>
                    <a:cubicBezTo>
                      <a:pt x="141605" y="1188802"/>
                      <a:pt x="139995" y="1187084"/>
                      <a:pt x="139065" y="1184992"/>
                    </a:cubicBezTo>
                    <a:cubicBezTo>
                      <a:pt x="135549" y="1177082"/>
                      <a:pt x="134980" y="1172186"/>
                      <a:pt x="133350" y="1164037"/>
                    </a:cubicBezTo>
                    <a:cubicBezTo>
                      <a:pt x="133985" y="1151972"/>
                      <a:pt x="134363" y="1139891"/>
                      <a:pt x="135255" y="1127842"/>
                    </a:cubicBezTo>
                    <a:cubicBezTo>
                      <a:pt x="135633" y="1122736"/>
                      <a:pt x="134870" y="1117181"/>
                      <a:pt x="137160" y="1112602"/>
                    </a:cubicBezTo>
                    <a:cubicBezTo>
                      <a:pt x="138430" y="1110062"/>
                      <a:pt x="142240" y="1110062"/>
                      <a:pt x="144780" y="1108792"/>
                    </a:cubicBezTo>
                    <a:cubicBezTo>
                      <a:pt x="158895" y="1118202"/>
                      <a:pt x="139732" y="1106474"/>
                      <a:pt x="169545" y="1116412"/>
                    </a:cubicBezTo>
                    <a:cubicBezTo>
                      <a:pt x="183248" y="1120980"/>
                      <a:pt x="166136" y="1115438"/>
                      <a:pt x="182880" y="1120222"/>
                    </a:cubicBezTo>
                    <a:cubicBezTo>
                      <a:pt x="184811" y="1120774"/>
                      <a:pt x="186799" y="1121229"/>
                      <a:pt x="188595" y="1122127"/>
                    </a:cubicBezTo>
                    <a:cubicBezTo>
                      <a:pt x="202342" y="1129000"/>
                      <a:pt x="185231" y="1123067"/>
                      <a:pt x="201930" y="1129747"/>
                    </a:cubicBezTo>
                    <a:lnTo>
                      <a:pt x="219075" y="1135462"/>
                    </a:lnTo>
                    <a:cubicBezTo>
                      <a:pt x="220980" y="1136097"/>
                      <a:pt x="222794" y="1137145"/>
                      <a:pt x="224790" y="1137367"/>
                    </a:cubicBezTo>
                    <a:lnTo>
                      <a:pt x="241935" y="1139272"/>
                    </a:lnTo>
                    <a:cubicBezTo>
                      <a:pt x="261620" y="1138637"/>
                      <a:pt x="281323" y="1138430"/>
                      <a:pt x="300990" y="1137367"/>
                    </a:cubicBezTo>
                    <a:cubicBezTo>
                      <a:pt x="306949" y="1137045"/>
                      <a:pt x="314132" y="1135034"/>
                      <a:pt x="320040" y="1133557"/>
                    </a:cubicBezTo>
                    <a:cubicBezTo>
                      <a:pt x="321310" y="1131652"/>
                      <a:pt x="323526" y="1130109"/>
                      <a:pt x="323850" y="1127842"/>
                    </a:cubicBezTo>
                    <a:cubicBezTo>
                      <a:pt x="324220" y="1125250"/>
                      <a:pt x="321945" y="1122840"/>
                      <a:pt x="321945" y="1120222"/>
                    </a:cubicBezTo>
                    <a:cubicBezTo>
                      <a:pt x="321945" y="1115102"/>
                      <a:pt x="322934" y="1110019"/>
                      <a:pt x="323850" y="1104982"/>
                    </a:cubicBezTo>
                    <a:cubicBezTo>
                      <a:pt x="324209" y="1103006"/>
                      <a:pt x="324335" y="1100687"/>
                      <a:pt x="325755" y="1099267"/>
                    </a:cubicBezTo>
                    <a:cubicBezTo>
                      <a:pt x="327175" y="1097847"/>
                      <a:pt x="329565" y="1097997"/>
                      <a:pt x="331470" y="1097362"/>
                    </a:cubicBezTo>
                    <a:cubicBezTo>
                      <a:pt x="329565" y="1095457"/>
                      <a:pt x="327947" y="1093213"/>
                      <a:pt x="325755" y="1091647"/>
                    </a:cubicBezTo>
                    <a:cubicBezTo>
                      <a:pt x="323444" y="1089996"/>
                      <a:pt x="320971" y="1087989"/>
                      <a:pt x="318135" y="1087837"/>
                    </a:cubicBezTo>
                    <a:cubicBezTo>
                      <a:pt x="285156" y="1086070"/>
                      <a:pt x="252095" y="1086567"/>
                      <a:pt x="219075" y="1085932"/>
                    </a:cubicBezTo>
                    <a:cubicBezTo>
                      <a:pt x="208280" y="1085297"/>
                      <a:pt x="197438" y="1085221"/>
                      <a:pt x="186690" y="1084027"/>
                    </a:cubicBezTo>
                    <a:cubicBezTo>
                      <a:pt x="180254" y="1083312"/>
                      <a:pt x="167640" y="1080217"/>
                      <a:pt x="167640" y="1080217"/>
                    </a:cubicBezTo>
                    <a:cubicBezTo>
                      <a:pt x="141605" y="1080852"/>
                      <a:pt x="115551" y="1080939"/>
                      <a:pt x="89535" y="1082122"/>
                    </a:cubicBezTo>
                    <a:cubicBezTo>
                      <a:pt x="87529" y="1082213"/>
                      <a:pt x="85828" y="1084027"/>
                      <a:pt x="83820" y="1084027"/>
                    </a:cubicBezTo>
                    <a:cubicBezTo>
                      <a:pt x="69201" y="1084027"/>
                      <a:pt x="54610" y="1082757"/>
                      <a:pt x="40005" y="1082122"/>
                    </a:cubicBezTo>
                    <a:cubicBezTo>
                      <a:pt x="38100" y="1081487"/>
                      <a:pt x="36221" y="1080769"/>
                      <a:pt x="34290" y="1080217"/>
                    </a:cubicBezTo>
                    <a:cubicBezTo>
                      <a:pt x="31773" y="1079498"/>
                      <a:pt x="29076" y="1079343"/>
                      <a:pt x="26670" y="1078312"/>
                    </a:cubicBezTo>
                    <a:cubicBezTo>
                      <a:pt x="24566" y="1077410"/>
                      <a:pt x="22860" y="1075772"/>
                      <a:pt x="20955" y="1074502"/>
                    </a:cubicBezTo>
                    <a:cubicBezTo>
                      <a:pt x="20320" y="1072597"/>
                      <a:pt x="19948" y="1070583"/>
                      <a:pt x="19050" y="1068787"/>
                    </a:cubicBezTo>
                    <a:cubicBezTo>
                      <a:pt x="14957" y="1060602"/>
                      <a:pt x="10586" y="1062856"/>
                      <a:pt x="17145" y="1049737"/>
                    </a:cubicBezTo>
                    <a:cubicBezTo>
                      <a:pt x="18043" y="1047941"/>
                      <a:pt x="20929" y="1048384"/>
                      <a:pt x="22860" y="1047832"/>
                    </a:cubicBezTo>
                    <a:cubicBezTo>
                      <a:pt x="25377" y="1047113"/>
                      <a:pt x="27972" y="1046679"/>
                      <a:pt x="30480" y="1045927"/>
                    </a:cubicBezTo>
                    <a:cubicBezTo>
                      <a:pt x="51447" y="1039637"/>
                      <a:pt x="32876" y="1042938"/>
                      <a:pt x="62865" y="1040212"/>
                    </a:cubicBezTo>
                    <a:cubicBezTo>
                      <a:pt x="64770" y="1039577"/>
                      <a:pt x="68063" y="1040247"/>
                      <a:pt x="68580" y="1038307"/>
                    </a:cubicBezTo>
                    <a:cubicBezTo>
                      <a:pt x="70876" y="1029695"/>
                      <a:pt x="63129" y="1016670"/>
                      <a:pt x="70485" y="1011637"/>
                    </a:cubicBezTo>
                    <a:cubicBezTo>
                      <a:pt x="79933" y="1005173"/>
                      <a:pt x="93345" y="1012907"/>
                      <a:pt x="104775" y="1013542"/>
                    </a:cubicBezTo>
                    <a:cubicBezTo>
                      <a:pt x="133685" y="1023179"/>
                      <a:pt x="112191" y="1017214"/>
                      <a:pt x="171450" y="1019257"/>
                    </a:cubicBezTo>
                    <a:cubicBezTo>
                      <a:pt x="179174" y="1020544"/>
                      <a:pt x="183395" y="1020936"/>
                      <a:pt x="190500" y="1023067"/>
                    </a:cubicBezTo>
                    <a:cubicBezTo>
                      <a:pt x="194347" y="1024221"/>
                      <a:pt x="198120" y="1025607"/>
                      <a:pt x="201930" y="1026877"/>
                    </a:cubicBezTo>
                    <a:lnTo>
                      <a:pt x="207645" y="1028782"/>
                    </a:lnTo>
                    <a:cubicBezTo>
                      <a:pt x="208652" y="1028710"/>
                      <a:pt x="243146" y="1026720"/>
                      <a:pt x="249555" y="1024972"/>
                    </a:cubicBezTo>
                    <a:cubicBezTo>
                      <a:pt x="251764" y="1024370"/>
                      <a:pt x="253260" y="1022258"/>
                      <a:pt x="255270" y="1021162"/>
                    </a:cubicBezTo>
                    <a:cubicBezTo>
                      <a:pt x="260256" y="1018442"/>
                      <a:pt x="270510" y="1013542"/>
                      <a:pt x="270510" y="1013542"/>
                    </a:cubicBezTo>
                    <a:cubicBezTo>
                      <a:pt x="271145" y="1011637"/>
                      <a:pt x="274411" y="1008049"/>
                      <a:pt x="272415" y="1007827"/>
                    </a:cubicBezTo>
                    <a:cubicBezTo>
                      <a:pt x="249055" y="1005231"/>
                      <a:pt x="225368" y="1007680"/>
                      <a:pt x="201930" y="1005922"/>
                    </a:cubicBezTo>
                    <a:cubicBezTo>
                      <a:pt x="199647" y="1005751"/>
                      <a:pt x="198436" y="1002667"/>
                      <a:pt x="196215" y="1002112"/>
                    </a:cubicBezTo>
                    <a:cubicBezTo>
                      <a:pt x="190637" y="1000717"/>
                      <a:pt x="184770" y="1000967"/>
                      <a:pt x="179070" y="1000207"/>
                    </a:cubicBezTo>
                    <a:cubicBezTo>
                      <a:pt x="169061" y="998872"/>
                      <a:pt x="168673" y="998560"/>
                      <a:pt x="160020" y="996397"/>
                    </a:cubicBezTo>
                    <a:cubicBezTo>
                      <a:pt x="158115" y="995127"/>
                      <a:pt x="155029" y="994759"/>
                      <a:pt x="154305" y="992587"/>
                    </a:cubicBezTo>
                    <a:cubicBezTo>
                      <a:pt x="150403" y="980881"/>
                      <a:pt x="167395" y="983569"/>
                      <a:pt x="171450" y="983062"/>
                    </a:cubicBezTo>
                    <a:cubicBezTo>
                      <a:pt x="170815" y="981157"/>
                      <a:pt x="170799" y="978915"/>
                      <a:pt x="169545" y="977347"/>
                    </a:cubicBezTo>
                    <a:cubicBezTo>
                      <a:pt x="168115" y="975559"/>
                      <a:pt x="165449" y="975156"/>
                      <a:pt x="163830" y="973537"/>
                    </a:cubicBezTo>
                    <a:cubicBezTo>
                      <a:pt x="162211" y="971918"/>
                      <a:pt x="161290" y="969727"/>
                      <a:pt x="160020" y="967822"/>
                    </a:cubicBezTo>
                    <a:cubicBezTo>
                      <a:pt x="160655" y="965917"/>
                      <a:pt x="160505" y="963527"/>
                      <a:pt x="161925" y="962107"/>
                    </a:cubicBezTo>
                    <a:cubicBezTo>
                      <a:pt x="163345" y="960687"/>
                      <a:pt x="165634" y="960111"/>
                      <a:pt x="167640" y="960202"/>
                    </a:cubicBezTo>
                    <a:cubicBezTo>
                      <a:pt x="179759" y="960753"/>
                      <a:pt x="191770" y="962742"/>
                      <a:pt x="203835" y="964012"/>
                    </a:cubicBezTo>
                    <a:cubicBezTo>
                      <a:pt x="207010" y="965282"/>
                      <a:pt x="210158" y="966621"/>
                      <a:pt x="213360" y="967822"/>
                    </a:cubicBezTo>
                    <a:cubicBezTo>
                      <a:pt x="215240" y="968527"/>
                      <a:pt x="217211" y="968981"/>
                      <a:pt x="219075" y="969727"/>
                    </a:cubicBezTo>
                    <a:cubicBezTo>
                      <a:pt x="223565" y="971523"/>
                      <a:pt x="227760" y="974113"/>
                      <a:pt x="232410" y="975442"/>
                    </a:cubicBezTo>
                    <a:cubicBezTo>
                      <a:pt x="236727" y="976676"/>
                      <a:pt x="241282" y="976851"/>
                      <a:pt x="245745" y="977347"/>
                    </a:cubicBezTo>
                    <a:cubicBezTo>
                      <a:pt x="265212" y="979510"/>
                      <a:pt x="278596" y="979952"/>
                      <a:pt x="299085" y="981157"/>
                    </a:cubicBezTo>
                    <a:cubicBezTo>
                      <a:pt x="285984" y="972423"/>
                      <a:pt x="291999" y="974985"/>
                      <a:pt x="281940" y="971632"/>
                    </a:cubicBezTo>
                    <a:cubicBezTo>
                      <a:pt x="278592" y="961588"/>
                      <a:pt x="282248" y="969715"/>
                      <a:pt x="274320" y="960202"/>
                    </a:cubicBezTo>
                    <a:cubicBezTo>
                      <a:pt x="272854" y="958443"/>
                      <a:pt x="271976" y="956246"/>
                      <a:pt x="270510" y="954487"/>
                    </a:cubicBezTo>
                    <a:cubicBezTo>
                      <a:pt x="258287" y="939819"/>
                      <a:pt x="270445" y="957246"/>
                      <a:pt x="260985" y="943057"/>
                    </a:cubicBezTo>
                    <a:cubicBezTo>
                      <a:pt x="260350" y="940517"/>
                      <a:pt x="260111" y="937843"/>
                      <a:pt x="259080" y="935437"/>
                    </a:cubicBezTo>
                    <a:cubicBezTo>
                      <a:pt x="256576" y="929594"/>
                      <a:pt x="253594" y="928853"/>
                      <a:pt x="249555" y="924007"/>
                    </a:cubicBezTo>
                    <a:cubicBezTo>
                      <a:pt x="248089" y="922248"/>
                      <a:pt x="246769" y="920340"/>
                      <a:pt x="245745" y="918292"/>
                    </a:cubicBezTo>
                    <a:cubicBezTo>
                      <a:pt x="244847" y="916496"/>
                      <a:pt x="244815" y="914332"/>
                      <a:pt x="243840" y="912577"/>
                    </a:cubicBezTo>
                    <a:cubicBezTo>
                      <a:pt x="234210" y="895244"/>
                      <a:pt x="239761" y="906539"/>
                      <a:pt x="230505" y="895432"/>
                    </a:cubicBezTo>
                    <a:cubicBezTo>
                      <a:pt x="223877" y="887478"/>
                      <a:pt x="230362" y="890939"/>
                      <a:pt x="220980" y="887812"/>
                    </a:cubicBezTo>
                    <a:cubicBezTo>
                      <a:pt x="220345" y="885907"/>
                      <a:pt x="220329" y="883665"/>
                      <a:pt x="219075" y="882097"/>
                    </a:cubicBezTo>
                    <a:cubicBezTo>
                      <a:pt x="215892" y="878118"/>
                      <a:pt x="211846" y="878183"/>
                      <a:pt x="207645" y="876382"/>
                    </a:cubicBezTo>
                    <a:cubicBezTo>
                      <a:pt x="184267" y="866363"/>
                      <a:pt x="213442" y="878328"/>
                      <a:pt x="194310" y="868762"/>
                    </a:cubicBezTo>
                    <a:cubicBezTo>
                      <a:pt x="192514" y="867864"/>
                      <a:pt x="190391" y="867755"/>
                      <a:pt x="188595" y="866857"/>
                    </a:cubicBezTo>
                    <a:cubicBezTo>
                      <a:pt x="186547" y="865833"/>
                      <a:pt x="184928" y="864071"/>
                      <a:pt x="182880" y="863047"/>
                    </a:cubicBezTo>
                    <a:cubicBezTo>
                      <a:pt x="181084" y="862149"/>
                      <a:pt x="178920" y="862117"/>
                      <a:pt x="177165" y="861142"/>
                    </a:cubicBezTo>
                    <a:cubicBezTo>
                      <a:pt x="173162" y="858918"/>
                      <a:pt x="169545" y="856062"/>
                      <a:pt x="165735" y="853522"/>
                    </a:cubicBezTo>
                    <a:lnTo>
                      <a:pt x="160020" y="849712"/>
                    </a:lnTo>
                    <a:cubicBezTo>
                      <a:pt x="158750" y="847807"/>
                      <a:pt x="158152" y="845210"/>
                      <a:pt x="156210" y="843997"/>
                    </a:cubicBezTo>
                    <a:cubicBezTo>
                      <a:pt x="152804" y="841868"/>
                      <a:pt x="144780" y="840187"/>
                      <a:pt x="144780" y="840187"/>
                    </a:cubicBezTo>
                    <a:cubicBezTo>
                      <a:pt x="142875" y="838282"/>
                      <a:pt x="141404" y="835809"/>
                      <a:pt x="139065" y="834472"/>
                    </a:cubicBezTo>
                    <a:cubicBezTo>
                      <a:pt x="136792" y="833173"/>
                      <a:pt x="133623" y="834019"/>
                      <a:pt x="131445" y="832567"/>
                    </a:cubicBezTo>
                    <a:cubicBezTo>
                      <a:pt x="127350" y="829837"/>
                      <a:pt x="127632" y="824940"/>
                      <a:pt x="125730" y="821137"/>
                    </a:cubicBezTo>
                    <a:cubicBezTo>
                      <a:pt x="124706" y="819089"/>
                      <a:pt x="123190" y="817327"/>
                      <a:pt x="121920" y="815422"/>
                    </a:cubicBezTo>
                    <a:cubicBezTo>
                      <a:pt x="122555" y="813517"/>
                      <a:pt x="122850" y="811462"/>
                      <a:pt x="123825" y="809707"/>
                    </a:cubicBezTo>
                    <a:cubicBezTo>
                      <a:pt x="126049" y="805704"/>
                      <a:pt x="129997" y="802621"/>
                      <a:pt x="131445" y="798277"/>
                    </a:cubicBezTo>
                    <a:cubicBezTo>
                      <a:pt x="133344" y="792580"/>
                      <a:pt x="133742" y="789378"/>
                      <a:pt x="139065" y="784942"/>
                    </a:cubicBezTo>
                    <a:cubicBezTo>
                      <a:pt x="140608" y="783656"/>
                      <a:pt x="142875" y="783672"/>
                      <a:pt x="144780" y="783037"/>
                    </a:cubicBezTo>
                    <a:cubicBezTo>
                      <a:pt x="163157" y="786712"/>
                      <a:pt x="146939" y="782212"/>
                      <a:pt x="160020" y="788752"/>
                    </a:cubicBezTo>
                    <a:cubicBezTo>
                      <a:pt x="161816" y="789650"/>
                      <a:pt x="163980" y="789682"/>
                      <a:pt x="165735" y="790657"/>
                    </a:cubicBezTo>
                    <a:cubicBezTo>
                      <a:pt x="169738" y="792881"/>
                      <a:pt x="172821" y="796829"/>
                      <a:pt x="177165" y="798277"/>
                    </a:cubicBezTo>
                    <a:cubicBezTo>
                      <a:pt x="191530" y="803065"/>
                      <a:pt x="173823" y="796606"/>
                      <a:pt x="188595" y="803992"/>
                    </a:cubicBezTo>
                    <a:cubicBezTo>
                      <a:pt x="190391" y="804890"/>
                      <a:pt x="192464" y="805106"/>
                      <a:pt x="194310" y="805897"/>
                    </a:cubicBezTo>
                    <a:cubicBezTo>
                      <a:pt x="208256" y="811874"/>
                      <a:pt x="195501" y="808100"/>
                      <a:pt x="209550" y="811612"/>
                    </a:cubicBezTo>
                    <a:cubicBezTo>
                      <a:pt x="211455" y="812882"/>
                      <a:pt x="213161" y="814520"/>
                      <a:pt x="215265" y="815422"/>
                    </a:cubicBezTo>
                    <a:cubicBezTo>
                      <a:pt x="232487" y="822803"/>
                      <a:pt x="214252" y="811572"/>
                      <a:pt x="228600" y="821137"/>
                    </a:cubicBezTo>
                    <a:cubicBezTo>
                      <a:pt x="232229" y="832023"/>
                      <a:pt x="227511" y="822951"/>
                      <a:pt x="236220" y="828757"/>
                    </a:cubicBezTo>
                    <a:cubicBezTo>
                      <a:pt x="238462" y="830251"/>
                      <a:pt x="239865" y="832747"/>
                      <a:pt x="241935" y="834472"/>
                    </a:cubicBezTo>
                    <a:cubicBezTo>
                      <a:pt x="250124" y="841296"/>
                      <a:pt x="244773" y="835891"/>
                      <a:pt x="253365" y="840187"/>
                    </a:cubicBezTo>
                    <a:cubicBezTo>
                      <a:pt x="268137" y="847573"/>
                      <a:pt x="250430" y="841114"/>
                      <a:pt x="264795" y="845902"/>
                    </a:cubicBezTo>
                    <a:cubicBezTo>
                      <a:pt x="267380" y="845385"/>
                      <a:pt x="278121" y="844494"/>
                      <a:pt x="280035" y="840187"/>
                    </a:cubicBezTo>
                    <a:cubicBezTo>
                      <a:pt x="281859" y="836084"/>
                      <a:pt x="280328" y="831043"/>
                      <a:pt x="281940" y="826852"/>
                    </a:cubicBezTo>
                    <a:cubicBezTo>
                      <a:pt x="283584" y="822578"/>
                      <a:pt x="288112" y="819766"/>
                      <a:pt x="289560" y="815422"/>
                    </a:cubicBezTo>
                    <a:cubicBezTo>
                      <a:pt x="290830" y="811612"/>
                      <a:pt x="291142" y="807334"/>
                      <a:pt x="293370" y="803992"/>
                    </a:cubicBezTo>
                    <a:cubicBezTo>
                      <a:pt x="299720" y="794467"/>
                      <a:pt x="295275" y="799547"/>
                      <a:pt x="308610" y="790657"/>
                    </a:cubicBezTo>
                    <a:lnTo>
                      <a:pt x="314325" y="786847"/>
                    </a:lnTo>
                    <a:cubicBezTo>
                      <a:pt x="314889" y="786001"/>
                      <a:pt x="321235" y="777568"/>
                      <a:pt x="320040" y="775417"/>
                    </a:cubicBezTo>
                    <a:cubicBezTo>
                      <a:pt x="315667" y="767546"/>
                      <a:pt x="307439" y="763800"/>
                      <a:pt x="300990" y="758272"/>
                    </a:cubicBezTo>
                    <a:cubicBezTo>
                      <a:pt x="298945" y="756519"/>
                      <a:pt x="297180" y="754462"/>
                      <a:pt x="295275" y="752557"/>
                    </a:cubicBezTo>
                    <a:cubicBezTo>
                      <a:pt x="294005" y="748747"/>
                      <a:pt x="294305" y="743967"/>
                      <a:pt x="291465" y="741127"/>
                    </a:cubicBezTo>
                    <a:cubicBezTo>
                      <a:pt x="282512" y="732174"/>
                      <a:pt x="287992" y="736906"/>
                      <a:pt x="274320" y="727792"/>
                    </a:cubicBezTo>
                    <a:cubicBezTo>
                      <a:pt x="266934" y="722868"/>
                      <a:pt x="270777" y="724706"/>
                      <a:pt x="262890" y="722077"/>
                    </a:cubicBezTo>
                    <a:cubicBezTo>
                      <a:pt x="261620" y="720172"/>
                      <a:pt x="260699" y="717981"/>
                      <a:pt x="259080" y="716362"/>
                    </a:cubicBezTo>
                    <a:cubicBezTo>
                      <a:pt x="257461" y="714743"/>
                      <a:pt x="255228" y="713883"/>
                      <a:pt x="253365" y="712552"/>
                    </a:cubicBezTo>
                    <a:cubicBezTo>
                      <a:pt x="236825" y="700737"/>
                      <a:pt x="253499" y="712006"/>
                      <a:pt x="240030" y="703027"/>
                    </a:cubicBezTo>
                    <a:cubicBezTo>
                      <a:pt x="235874" y="690558"/>
                      <a:pt x="241646" y="702796"/>
                      <a:pt x="232410" y="695407"/>
                    </a:cubicBezTo>
                    <a:cubicBezTo>
                      <a:pt x="230622" y="693977"/>
                      <a:pt x="229870" y="691597"/>
                      <a:pt x="228600" y="689692"/>
                    </a:cubicBezTo>
                    <a:cubicBezTo>
                      <a:pt x="224482" y="673221"/>
                      <a:pt x="225536" y="680702"/>
                      <a:pt x="228600" y="651592"/>
                    </a:cubicBezTo>
                    <a:cubicBezTo>
                      <a:pt x="228810" y="649595"/>
                      <a:pt x="229085" y="647297"/>
                      <a:pt x="230505" y="645877"/>
                    </a:cubicBezTo>
                    <a:cubicBezTo>
                      <a:pt x="232859" y="643523"/>
                      <a:pt x="240425" y="641300"/>
                      <a:pt x="243840" y="640162"/>
                    </a:cubicBezTo>
                    <a:cubicBezTo>
                      <a:pt x="252730" y="640797"/>
                      <a:pt x="261733" y="640518"/>
                      <a:pt x="270510" y="642067"/>
                    </a:cubicBezTo>
                    <a:cubicBezTo>
                      <a:pt x="272765" y="642465"/>
                      <a:pt x="274177" y="644853"/>
                      <a:pt x="276225" y="645877"/>
                    </a:cubicBezTo>
                    <a:cubicBezTo>
                      <a:pt x="278021" y="646775"/>
                      <a:pt x="280035" y="647147"/>
                      <a:pt x="281940" y="647782"/>
                    </a:cubicBezTo>
                    <a:cubicBezTo>
                      <a:pt x="283210" y="649687"/>
                      <a:pt x="283962" y="652067"/>
                      <a:pt x="285750" y="653497"/>
                    </a:cubicBezTo>
                    <a:cubicBezTo>
                      <a:pt x="287318" y="654751"/>
                      <a:pt x="290298" y="653768"/>
                      <a:pt x="291465" y="655402"/>
                    </a:cubicBezTo>
                    <a:cubicBezTo>
                      <a:pt x="293799" y="658670"/>
                      <a:pt x="294005" y="663022"/>
                      <a:pt x="295275" y="666832"/>
                    </a:cubicBezTo>
                    <a:cubicBezTo>
                      <a:pt x="295910" y="668737"/>
                      <a:pt x="296066" y="670876"/>
                      <a:pt x="297180" y="672547"/>
                    </a:cubicBezTo>
                    <a:lnTo>
                      <a:pt x="304800" y="683977"/>
                    </a:lnTo>
                    <a:cubicBezTo>
                      <a:pt x="306070" y="685882"/>
                      <a:pt x="306705" y="688422"/>
                      <a:pt x="308610" y="689692"/>
                    </a:cubicBezTo>
                    <a:lnTo>
                      <a:pt x="320040" y="697312"/>
                    </a:lnTo>
                    <a:cubicBezTo>
                      <a:pt x="330200" y="712552"/>
                      <a:pt x="316865" y="694137"/>
                      <a:pt x="329565" y="706837"/>
                    </a:cubicBezTo>
                    <a:cubicBezTo>
                      <a:pt x="338182" y="715454"/>
                      <a:pt x="327964" y="710748"/>
                      <a:pt x="339090" y="714457"/>
                    </a:cubicBezTo>
                    <a:cubicBezTo>
                      <a:pt x="343303" y="718670"/>
                      <a:pt x="345963" y="720583"/>
                      <a:pt x="348615" y="725887"/>
                    </a:cubicBezTo>
                    <a:cubicBezTo>
                      <a:pt x="349513" y="727683"/>
                      <a:pt x="349545" y="729847"/>
                      <a:pt x="350520" y="731602"/>
                    </a:cubicBezTo>
                    <a:cubicBezTo>
                      <a:pt x="352744" y="735605"/>
                      <a:pt x="356692" y="738688"/>
                      <a:pt x="358140" y="743032"/>
                    </a:cubicBezTo>
                    <a:cubicBezTo>
                      <a:pt x="362674" y="756634"/>
                      <a:pt x="358608" y="752234"/>
                      <a:pt x="367665" y="758272"/>
                    </a:cubicBezTo>
                    <a:cubicBezTo>
                      <a:pt x="368935" y="756367"/>
                      <a:pt x="371475" y="754847"/>
                      <a:pt x="371475" y="752557"/>
                    </a:cubicBezTo>
                    <a:cubicBezTo>
                      <a:pt x="371475" y="750267"/>
                      <a:pt x="369155" y="748580"/>
                      <a:pt x="367665" y="746842"/>
                    </a:cubicBezTo>
                    <a:cubicBezTo>
                      <a:pt x="362041" y="740280"/>
                      <a:pt x="359734" y="740505"/>
                      <a:pt x="356235" y="733507"/>
                    </a:cubicBezTo>
                    <a:cubicBezTo>
                      <a:pt x="355337" y="731711"/>
                      <a:pt x="355228" y="729588"/>
                      <a:pt x="354330" y="727792"/>
                    </a:cubicBezTo>
                    <a:cubicBezTo>
                      <a:pt x="353306" y="725744"/>
                      <a:pt x="351450" y="724169"/>
                      <a:pt x="350520" y="722077"/>
                    </a:cubicBezTo>
                    <a:cubicBezTo>
                      <a:pt x="348889" y="718407"/>
                      <a:pt x="347980" y="714457"/>
                      <a:pt x="346710" y="710647"/>
                    </a:cubicBezTo>
                    <a:cubicBezTo>
                      <a:pt x="346075" y="708742"/>
                      <a:pt x="345919" y="706603"/>
                      <a:pt x="344805" y="704932"/>
                    </a:cubicBezTo>
                    <a:cubicBezTo>
                      <a:pt x="343535" y="703027"/>
                      <a:pt x="342019" y="701265"/>
                      <a:pt x="340995" y="699217"/>
                    </a:cubicBezTo>
                    <a:cubicBezTo>
                      <a:pt x="340097" y="697421"/>
                      <a:pt x="340204" y="695173"/>
                      <a:pt x="339090" y="693502"/>
                    </a:cubicBezTo>
                    <a:cubicBezTo>
                      <a:pt x="335509" y="688130"/>
                      <a:pt x="326486" y="683195"/>
                      <a:pt x="321945" y="680167"/>
                    </a:cubicBezTo>
                    <a:cubicBezTo>
                      <a:pt x="314559" y="675243"/>
                      <a:pt x="318402" y="677081"/>
                      <a:pt x="310515" y="674452"/>
                    </a:cubicBezTo>
                    <a:cubicBezTo>
                      <a:pt x="308610" y="672547"/>
                      <a:pt x="306870" y="670462"/>
                      <a:pt x="304800" y="668737"/>
                    </a:cubicBezTo>
                    <a:cubicBezTo>
                      <a:pt x="303041" y="667271"/>
                      <a:pt x="300948" y="666258"/>
                      <a:pt x="299085" y="664927"/>
                    </a:cubicBezTo>
                    <a:cubicBezTo>
                      <a:pt x="282545" y="653112"/>
                      <a:pt x="299219" y="664381"/>
                      <a:pt x="285750" y="655402"/>
                    </a:cubicBezTo>
                    <a:cubicBezTo>
                      <a:pt x="284480" y="653497"/>
                      <a:pt x="282964" y="651735"/>
                      <a:pt x="281940" y="649687"/>
                    </a:cubicBezTo>
                    <a:cubicBezTo>
                      <a:pt x="279003" y="643814"/>
                      <a:pt x="278787" y="633985"/>
                      <a:pt x="278130" y="628732"/>
                    </a:cubicBezTo>
                    <a:cubicBezTo>
                      <a:pt x="278765" y="617302"/>
                      <a:pt x="278416" y="605775"/>
                      <a:pt x="280035" y="594442"/>
                    </a:cubicBezTo>
                    <a:cubicBezTo>
                      <a:pt x="280359" y="592175"/>
                      <a:pt x="281940" y="589997"/>
                      <a:pt x="283845" y="588727"/>
                    </a:cubicBezTo>
                    <a:cubicBezTo>
                      <a:pt x="285745" y="587461"/>
                      <a:pt x="302850" y="584928"/>
                      <a:pt x="302895" y="584917"/>
                    </a:cubicBezTo>
                    <a:cubicBezTo>
                      <a:pt x="306791" y="583943"/>
                      <a:pt x="314325" y="581107"/>
                      <a:pt x="314325" y="581107"/>
                    </a:cubicBezTo>
                    <a:cubicBezTo>
                      <a:pt x="316865" y="581742"/>
                      <a:pt x="319539" y="581981"/>
                      <a:pt x="321945" y="583012"/>
                    </a:cubicBezTo>
                    <a:cubicBezTo>
                      <a:pt x="326586" y="585001"/>
                      <a:pt x="329942" y="589104"/>
                      <a:pt x="333375" y="592537"/>
                    </a:cubicBezTo>
                    <a:cubicBezTo>
                      <a:pt x="336728" y="602596"/>
                      <a:pt x="334166" y="596581"/>
                      <a:pt x="342900" y="609682"/>
                    </a:cubicBezTo>
                    <a:lnTo>
                      <a:pt x="354330" y="626827"/>
                    </a:lnTo>
                    <a:lnTo>
                      <a:pt x="358140" y="632542"/>
                    </a:lnTo>
                    <a:cubicBezTo>
                      <a:pt x="359410" y="634447"/>
                      <a:pt x="361226" y="636085"/>
                      <a:pt x="361950" y="638257"/>
                    </a:cubicBezTo>
                    <a:cubicBezTo>
                      <a:pt x="362585" y="640162"/>
                      <a:pt x="363303" y="642041"/>
                      <a:pt x="363855" y="643972"/>
                    </a:cubicBezTo>
                    <a:cubicBezTo>
                      <a:pt x="364574" y="646489"/>
                      <a:pt x="364589" y="649250"/>
                      <a:pt x="365760" y="651592"/>
                    </a:cubicBezTo>
                    <a:cubicBezTo>
                      <a:pt x="368794" y="657661"/>
                      <a:pt x="373719" y="664257"/>
                      <a:pt x="379095" y="668737"/>
                    </a:cubicBezTo>
                    <a:cubicBezTo>
                      <a:pt x="380854" y="670203"/>
                      <a:pt x="382905" y="671277"/>
                      <a:pt x="384810" y="672547"/>
                    </a:cubicBezTo>
                    <a:cubicBezTo>
                      <a:pt x="394970" y="687787"/>
                      <a:pt x="381635" y="669372"/>
                      <a:pt x="394335" y="682072"/>
                    </a:cubicBezTo>
                    <a:cubicBezTo>
                      <a:pt x="395954" y="683691"/>
                      <a:pt x="397121" y="685739"/>
                      <a:pt x="398145" y="687787"/>
                    </a:cubicBezTo>
                    <a:cubicBezTo>
                      <a:pt x="400712" y="692920"/>
                      <a:pt x="399007" y="694971"/>
                      <a:pt x="403860" y="699217"/>
                    </a:cubicBezTo>
                    <a:cubicBezTo>
                      <a:pt x="411922" y="706271"/>
                      <a:pt x="413156" y="706126"/>
                      <a:pt x="421005" y="708742"/>
                    </a:cubicBezTo>
                    <a:cubicBezTo>
                      <a:pt x="420370" y="703662"/>
                      <a:pt x="420016" y="698539"/>
                      <a:pt x="419100" y="693502"/>
                    </a:cubicBezTo>
                    <a:cubicBezTo>
                      <a:pt x="417732" y="685978"/>
                      <a:pt x="416871" y="689044"/>
                      <a:pt x="413385" y="682072"/>
                    </a:cubicBezTo>
                    <a:cubicBezTo>
                      <a:pt x="412487" y="680276"/>
                      <a:pt x="412378" y="678153"/>
                      <a:pt x="411480" y="676357"/>
                    </a:cubicBezTo>
                    <a:cubicBezTo>
                      <a:pt x="410456" y="674309"/>
                      <a:pt x="408694" y="672690"/>
                      <a:pt x="407670" y="670642"/>
                    </a:cubicBezTo>
                    <a:cubicBezTo>
                      <a:pt x="400397" y="656097"/>
                      <a:pt x="413869" y="675733"/>
                      <a:pt x="400050" y="657307"/>
                    </a:cubicBezTo>
                    <a:cubicBezTo>
                      <a:pt x="399415" y="655402"/>
                      <a:pt x="399043" y="653388"/>
                      <a:pt x="398145" y="651592"/>
                    </a:cubicBezTo>
                    <a:cubicBezTo>
                      <a:pt x="395493" y="646288"/>
                      <a:pt x="392833" y="644375"/>
                      <a:pt x="388620" y="640162"/>
                    </a:cubicBezTo>
                    <a:cubicBezTo>
                      <a:pt x="387365" y="636397"/>
                      <a:pt x="386262" y="631418"/>
                      <a:pt x="382905" y="628732"/>
                    </a:cubicBezTo>
                    <a:cubicBezTo>
                      <a:pt x="381337" y="627478"/>
                      <a:pt x="379095" y="627462"/>
                      <a:pt x="377190" y="626827"/>
                    </a:cubicBezTo>
                    <a:cubicBezTo>
                      <a:pt x="375285" y="624922"/>
                      <a:pt x="373545" y="622837"/>
                      <a:pt x="371475" y="621112"/>
                    </a:cubicBezTo>
                    <a:cubicBezTo>
                      <a:pt x="369716" y="619646"/>
                      <a:pt x="367379" y="618921"/>
                      <a:pt x="365760" y="617302"/>
                    </a:cubicBezTo>
                    <a:cubicBezTo>
                      <a:pt x="364141" y="615683"/>
                      <a:pt x="363416" y="613346"/>
                      <a:pt x="361950" y="611587"/>
                    </a:cubicBezTo>
                    <a:cubicBezTo>
                      <a:pt x="360225" y="609517"/>
                      <a:pt x="358140" y="607777"/>
                      <a:pt x="356235" y="605872"/>
                    </a:cubicBezTo>
                    <a:cubicBezTo>
                      <a:pt x="353356" y="594356"/>
                      <a:pt x="355158" y="600736"/>
                      <a:pt x="350520" y="586822"/>
                    </a:cubicBezTo>
                    <a:lnTo>
                      <a:pt x="348615" y="581107"/>
                    </a:lnTo>
                    <a:cubicBezTo>
                      <a:pt x="347980" y="579202"/>
                      <a:pt x="347824" y="577063"/>
                      <a:pt x="346710" y="575392"/>
                    </a:cubicBezTo>
                    <a:lnTo>
                      <a:pt x="342900" y="569677"/>
                    </a:lnTo>
                    <a:cubicBezTo>
                      <a:pt x="342265" y="567137"/>
                      <a:pt x="341714" y="564574"/>
                      <a:pt x="340995" y="562057"/>
                    </a:cubicBezTo>
                    <a:cubicBezTo>
                      <a:pt x="340443" y="560126"/>
                      <a:pt x="339090" y="558350"/>
                      <a:pt x="339090" y="556342"/>
                    </a:cubicBezTo>
                    <a:cubicBezTo>
                      <a:pt x="339090" y="546796"/>
                      <a:pt x="340045" y="537266"/>
                      <a:pt x="340995" y="527767"/>
                    </a:cubicBezTo>
                    <a:cubicBezTo>
                      <a:pt x="341317" y="524545"/>
                      <a:pt x="342115" y="521383"/>
                      <a:pt x="342900" y="518242"/>
                    </a:cubicBezTo>
                    <a:cubicBezTo>
                      <a:pt x="343387" y="516294"/>
                      <a:pt x="343385" y="513947"/>
                      <a:pt x="344805" y="512527"/>
                    </a:cubicBezTo>
                    <a:cubicBezTo>
                      <a:pt x="346225" y="511107"/>
                      <a:pt x="348615" y="511257"/>
                      <a:pt x="350520" y="510622"/>
                    </a:cubicBezTo>
                    <a:cubicBezTo>
                      <a:pt x="358775" y="511257"/>
                      <a:pt x="367070" y="511500"/>
                      <a:pt x="375285" y="512527"/>
                    </a:cubicBezTo>
                    <a:cubicBezTo>
                      <a:pt x="377278" y="512776"/>
                      <a:pt x="379580" y="513012"/>
                      <a:pt x="381000" y="514432"/>
                    </a:cubicBezTo>
                    <a:cubicBezTo>
                      <a:pt x="384238" y="517670"/>
                      <a:pt x="388620" y="525862"/>
                      <a:pt x="388620" y="525862"/>
                    </a:cubicBezTo>
                    <a:cubicBezTo>
                      <a:pt x="389255" y="537292"/>
                      <a:pt x="389489" y="548751"/>
                      <a:pt x="390525" y="560152"/>
                    </a:cubicBezTo>
                    <a:cubicBezTo>
                      <a:pt x="390762" y="562759"/>
                      <a:pt x="391131" y="565499"/>
                      <a:pt x="392430" y="567772"/>
                    </a:cubicBezTo>
                    <a:cubicBezTo>
                      <a:pt x="393767" y="570111"/>
                      <a:pt x="396240" y="571582"/>
                      <a:pt x="398145" y="573487"/>
                    </a:cubicBezTo>
                    <a:cubicBezTo>
                      <a:pt x="405093" y="594330"/>
                      <a:pt x="394012" y="562760"/>
                      <a:pt x="403860" y="584917"/>
                    </a:cubicBezTo>
                    <a:cubicBezTo>
                      <a:pt x="405491" y="588587"/>
                      <a:pt x="406400" y="592537"/>
                      <a:pt x="407670" y="596347"/>
                    </a:cubicBezTo>
                    <a:cubicBezTo>
                      <a:pt x="408305" y="598252"/>
                      <a:pt x="409245" y="600081"/>
                      <a:pt x="409575" y="602062"/>
                    </a:cubicBezTo>
                    <a:cubicBezTo>
                      <a:pt x="410092" y="605163"/>
                      <a:pt x="411152" y="615187"/>
                      <a:pt x="413385" y="619207"/>
                    </a:cubicBezTo>
                    <a:cubicBezTo>
                      <a:pt x="415609" y="623210"/>
                      <a:pt x="418465" y="626827"/>
                      <a:pt x="421005" y="630637"/>
                    </a:cubicBezTo>
                    <a:cubicBezTo>
                      <a:pt x="422275" y="632542"/>
                      <a:pt x="424091" y="634180"/>
                      <a:pt x="424815" y="636352"/>
                    </a:cubicBezTo>
                    <a:cubicBezTo>
                      <a:pt x="427512" y="644444"/>
                      <a:pt x="428661" y="648789"/>
                      <a:pt x="434340" y="657307"/>
                    </a:cubicBezTo>
                    <a:cubicBezTo>
                      <a:pt x="435610" y="659212"/>
                      <a:pt x="437126" y="660974"/>
                      <a:pt x="438150" y="663022"/>
                    </a:cubicBezTo>
                    <a:cubicBezTo>
                      <a:pt x="439048" y="664818"/>
                      <a:pt x="439264" y="666891"/>
                      <a:pt x="440055" y="668737"/>
                    </a:cubicBezTo>
                    <a:cubicBezTo>
                      <a:pt x="441174" y="671347"/>
                      <a:pt x="442810" y="673720"/>
                      <a:pt x="443865" y="676357"/>
                    </a:cubicBezTo>
                    <a:cubicBezTo>
                      <a:pt x="450666" y="693360"/>
                      <a:pt x="444155" y="682507"/>
                      <a:pt x="451485" y="693502"/>
                    </a:cubicBezTo>
                    <a:cubicBezTo>
                      <a:pt x="452120" y="697312"/>
                      <a:pt x="451663" y="701477"/>
                      <a:pt x="453390" y="704932"/>
                    </a:cubicBezTo>
                    <a:cubicBezTo>
                      <a:pt x="454414" y="706980"/>
                      <a:pt x="456829" y="708489"/>
                      <a:pt x="459105" y="708742"/>
                    </a:cubicBezTo>
                    <a:cubicBezTo>
                      <a:pt x="460672" y="708916"/>
                      <a:pt x="477693" y="705405"/>
                      <a:pt x="480060" y="704932"/>
                    </a:cubicBezTo>
                    <a:cubicBezTo>
                      <a:pt x="481330" y="703027"/>
                      <a:pt x="482404" y="700976"/>
                      <a:pt x="483870" y="699217"/>
                    </a:cubicBezTo>
                    <a:cubicBezTo>
                      <a:pt x="485595" y="697147"/>
                      <a:pt x="488091" y="695744"/>
                      <a:pt x="489585" y="693502"/>
                    </a:cubicBezTo>
                    <a:cubicBezTo>
                      <a:pt x="500613" y="676960"/>
                      <a:pt x="478974" y="700303"/>
                      <a:pt x="497205" y="682072"/>
                    </a:cubicBezTo>
                    <a:cubicBezTo>
                      <a:pt x="498157" y="676359"/>
                      <a:pt x="499566" y="664243"/>
                      <a:pt x="502920" y="659212"/>
                    </a:cubicBezTo>
                    <a:cubicBezTo>
                      <a:pt x="507844" y="651826"/>
                      <a:pt x="506006" y="655669"/>
                      <a:pt x="508635" y="647782"/>
                    </a:cubicBezTo>
                    <a:cubicBezTo>
                      <a:pt x="508000" y="643337"/>
                      <a:pt x="509110" y="638255"/>
                      <a:pt x="506730" y="634447"/>
                    </a:cubicBezTo>
                    <a:cubicBezTo>
                      <a:pt x="505342" y="632227"/>
                      <a:pt x="501618" y="633294"/>
                      <a:pt x="499110" y="632542"/>
                    </a:cubicBezTo>
                    <a:cubicBezTo>
                      <a:pt x="495263" y="631388"/>
                      <a:pt x="491490" y="630002"/>
                      <a:pt x="487680" y="628732"/>
                    </a:cubicBezTo>
                    <a:cubicBezTo>
                      <a:pt x="485775" y="628097"/>
                      <a:pt x="483636" y="627941"/>
                      <a:pt x="481965" y="626827"/>
                    </a:cubicBezTo>
                    <a:cubicBezTo>
                      <a:pt x="480060" y="625557"/>
                      <a:pt x="477961" y="624538"/>
                      <a:pt x="476250" y="623017"/>
                    </a:cubicBezTo>
                    <a:cubicBezTo>
                      <a:pt x="472223" y="619437"/>
                      <a:pt x="469303" y="614576"/>
                      <a:pt x="464820" y="611587"/>
                    </a:cubicBezTo>
                    <a:cubicBezTo>
                      <a:pt x="461010" y="609047"/>
                      <a:pt x="457486" y="606015"/>
                      <a:pt x="453390" y="603967"/>
                    </a:cubicBezTo>
                    <a:cubicBezTo>
                      <a:pt x="450850" y="602697"/>
                      <a:pt x="448081" y="601808"/>
                      <a:pt x="445770" y="600157"/>
                    </a:cubicBezTo>
                    <a:cubicBezTo>
                      <a:pt x="443578" y="598591"/>
                      <a:pt x="441960" y="596347"/>
                      <a:pt x="440055" y="594442"/>
                    </a:cubicBezTo>
                    <a:cubicBezTo>
                      <a:pt x="439420" y="592537"/>
                      <a:pt x="439264" y="590398"/>
                      <a:pt x="438150" y="588727"/>
                    </a:cubicBezTo>
                    <a:cubicBezTo>
                      <a:pt x="428637" y="574457"/>
                      <a:pt x="435060" y="590886"/>
                      <a:pt x="430530" y="577297"/>
                    </a:cubicBezTo>
                    <a:cubicBezTo>
                      <a:pt x="433412" y="525415"/>
                      <a:pt x="421139" y="549209"/>
                      <a:pt x="440055" y="541102"/>
                    </a:cubicBezTo>
                    <a:cubicBezTo>
                      <a:pt x="442159" y="540200"/>
                      <a:pt x="443865" y="538562"/>
                      <a:pt x="445770" y="537292"/>
                    </a:cubicBezTo>
                    <a:cubicBezTo>
                      <a:pt x="451485" y="537927"/>
                      <a:pt x="457576" y="537061"/>
                      <a:pt x="462915" y="539197"/>
                    </a:cubicBezTo>
                    <a:cubicBezTo>
                      <a:pt x="464779" y="539943"/>
                      <a:pt x="464029" y="543066"/>
                      <a:pt x="464820" y="544912"/>
                    </a:cubicBezTo>
                    <a:cubicBezTo>
                      <a:pt x="465939" y="547522"/>
                      <a:pt x="467221" y="550066"/>
                      <a:pt x="468630" y="552532"/>
                    </a:cubicBezTo>
                    <a:cubicBezTo>
                      <a:pt x="469766" y="554520"/>
                      <a:pt x="471510" y="556155"/>
                      <a:pt x="472440" y="558247"/>
                    </a:cubicBezTo>
                    <a:cubicBezTo>
                      <a:pt x="474071" y="561917"/>
                      <a:pt x="474980" y="565867"/>
                      <a:pt x="476250" y="569677"/>
                    </a:cubicBezTo>
                    <a:cubicBezTo>
                      <a:pt x="476885" y="571582"/>
                      <a:pt x="476735" y="573972"/>
                      <a:pt x="478155" y="575392"/>
                    </a:cubicBezTo>
                    <a:cubicBezTo>
                      <a:pt x="480060" y="577297"/>
                      <a:pt x="482145" y="579037"/>
                      <a:pt x="483870" y="581107"/>
                    </a:cubicBezTo>
                    <a:cubicBezTo>
                      <a:pt x="485336" y="582866"/>
                      <a:pt x="485892" y="585392"/>
                      <a:pt x="487680" y="586822"/>
                    </a:cubicBezTo>
                    <a:cubicBezTo>
                      <a:pt x="489248" y="588076"/>
                      <a:pt x="491599" y="587829"/>
                      <a:pt x="493395" y="588727"/>
                    </a:cubicBezTo>
                    <a:cubicBezTo>
                      <a:pt x="495443" y="589751"/>
                      <a:pt x="497205" y="591267"/>
                      <a:pt x="499110" y="592537"/>
                    </a:cubicBezTo>
                    <a:cubicBezTo>
                      <a:pt x="499745" y="590632"/>
                      <a:pt x="501015" y="588830"/>
                      <a:pt x="501015" y="586822"/>
                    </a:cubicBezTo>
                    <a:cubicBezTo>
                      <a:pt x="501015" y="584814"/>
                      <a:pt x="499597" y="583055"/>
                      <a:pt x="499110" y="581107"/>
                    </a:cubicBezTo>
                    <a:cubicBezTo>
                      <a:pt x="498725" y="579568"/>
                      <a:pt x="497042" y="568480"/>
                      <a:pt x="495300" y="565867"/>
                    </a:cubicBezTo>
                    <a:cubicBezTo>
                      <a:pt x="493806" y="563625"/>
                      <a:pt x="491239" y="562279"/>
                      <a:pt x="489585" y="560152"/>
                    </a:cubicBezTo>
                    <a:cubicBezTo>
                      <a:pt x="486774" y="556538"/>
                      <a:pt x="485203" y="551960"/>
                      <a:pt x="481965" y="548722"/>
                    </a:cubicBezTo>
                    <a:cubicBezTo>
                      <a:pt x="480060" y="546817"/>
                      <a:pt x="477975" y="545077"/>
                      <a:pt x="476250" y="543007"/>
                    </a:cubicBezTo>
                    <a:cubicBezTo>
                      <a:pt x="474784" y="541248"/>
                      <a:pt x="474059" y="538911"/>
                      <a:pt x="472440" y="537292"/>
                    </a:cubicBezTo>
                    <a:cubicBezTo>
                      <a:pt x="470821" y="535673"/>
                      <a:pt x="468630" y="534752"/>
                      <a:pt x="466725" y="533482"/>
                    </a:cubicBezTo>
                    <a:cubicBezTo>
                      <a:pt x="464820" y="530307"/>
                      <a:pt x="462972" y="527097"/>
                      <a:pt x="461010" y="523957"/>
                    </a:cubicBezTo>
                    <a:cubicBezTo>
                      <a:pt x="459797" y="522015"/>
                      <a:pt x="458819" y="519861"/>
                      <a:pt x="457200" y="518242"/>
                    </a:cubicBezTo>
                    <a:cubicBezTo>
                      <a:pt x="455581" y="516623"/>
                      <a:pt x="453390" y="515702"/>
                      <a:pt x="451485" y="514432"/>
                    </a:cubicBezTo>
                    <a:cubicBezTo>
                      <a:pt x="450215" y="512527"/>
                      <a:pt x="449294" y="510336"/>
                      <a:pt x="447675" y="508717"/>
                    </a:cubicBezTo>
                    <a:cubicBezTo>
                      <a:pt x="446056" y="507098"/>
                      <a:pt x="443390" y="506695"/>
                      <a:pt x="441960" y="504907"/>
                    </a:cubicBezTo>
                    <a:cubicBezTo>
                      <a:pt x="440706" y="503339"/>
                      <a:pt x="441169" y="500863"/>
                      <a:pt x="440055" y="499192"/>
                    </a:cubicBezTo>
                    <a:cubicBezTo>
                      <a:pt x="438561" y="496950"/>
                      <a:pt x="435994" y="495604"/>
                      <a:pt x="434340" y="493477"/>
                    </a:cubicBezTo>
                    <a:cubicBezTo>
                      <a:pt x="428218" y="485605"/>
                      <a:pt x="429146" y="481855"/>
                      <a:pt x="421005" y="478237"/>
                    </a:cubicBezTo>
                    <a:cubicBezTo>
                      <a:pt x="417335" y="476606"/>
                      <a:pt x="413385" y="475697"/>
                      <a:pt x="409575" y="474427"/>
                    </a:cubicBezTo>
                    <a:lnTo>
                      <a:pt x="403860" y="472522"/>
                    </a:lnTo>
                    <a:lnTo>
                      <a:pt x="398145" y="470617"/>
                    </a:lnTo>
                    <a:lnTo>
                      <a:pt x="392430" y="468712"/>
                    </a:lnTo>
                    <a:cubicBezTo>
                      <a:pt x="389533" y="464366"/>
                      <a:pt x="379334" y="452122"/>
                      <a:pt x="392430" y="447757"/>
                    </a:cubicBezTo>
                    <a:lnTo>
                      <a:pt x="403860" y="443947"/>
                    </a:lnTo>
                    <a:cubicBezTo>
                      <a:pt x="411480" y="444582"/>
                      <a:pt x="419150" y="446933"/>
                      <a:pt x="426720" y="445852"/>
                    </a:cubicBezTo>
                    <a:cubicBezTo>
                      <a:pt x="428987" y="445528"/>
                      <a:pt x="429975" y="442358"/>
                      <a:pt x="430530" y="440137"/>
                    </a:cubicBezTo>
                    <a:cubicBezTo>
                      <a:pt x="431925" y="434559"/>
                      <a:pt x="431800" y="428707"/>
                      <a:pt x="432435" y="422992"/>
                    </a:cubicBezTo>
                    <a:cubicBezTo>
                      <a:pt x="434340" y="423627"/>
                      <a:pt x="436354" y="423999"/>
                      <a:pt x="438150" y="424897"/>
                    </a:cubicBezTo>
                    <a:cubicBezTo>
                      <a:pt x="445245" y="428444"/>
                      <a:pt x="443260" y="429156"/>
                      <a:pt x="449580" y="434422"/>
                    </a:cubicBezTo>
                    <a:cubicBezTo>
                      <a:pt x="451339" y="435888"/>
                      <a:pt x="453390" y="436962"/>
                      <a:pt x="455295" y="438232"/>
                    </a:cubicBezTo>
                    <a:cubicBezTo>
                      <a:pt x="456805" y="445781"/>
                      <a:pt x="460225" y="464451"/>
                      <a:pt x="462915" y="472522"/>
                    </a:cubicBezTo>
                    <a:cubicBezTo>
                      <a:pt x="463550" y="474427"/>
                      <a:pt x="463566" y="476669"/>
                      <a:pt x="464820" y="478237"/>
                    </a:cubicBezTo>
                    <a:cubicBezTo>
                      <a:pt x="467506" y="481594"/>
                      <a:pt x="472485" y="482697"/>
                      <a:pt x="476250" y="483952"/>
                    </a:cubicBezTo>
                    <a:cubicBezTo>
                      <a:pt x="480060" y="483317"/>
                      <a:pt x="484225" y="483774"/>
                      <a:pt x="487680" y="482047"/>
                    </a:cubicBezTo>
                    <a:cubicBezTo>
                      <a:pt x="489728" y="481023"/>
                      <a:pt x="491327" y="478616"/>
                      <a:pt x="491490" y="476332"/>
                    </a:cubicBezTo>
                    <a:cubicBezTo>
                      <a:pt x="492386" y="463784"/>
                      <a:pt x="492493" y="457724"/>
                      <a:pt x="485775" y="449662"/>
                    </a:cubicBezTo>
                    <a:cubicBezTo>
                      <a:pt x="474565" y="436209"/>
                      <a:pt x="486575" y="452100"/>
                      <a:pt x="468630" y="440137"/>
                    </a:cubicBezTo>
                    <a:cubicBezTo>
                      <a:pt x="455529" y="431403"/>
                      <a:pt x="461544" y="433965"/>
                      <a:pt x="451485" y="430612"/>
                    </a:cubicBezTo>
                    <a:cubicBezTo>
                      <a:pt x="450850" y="426802"/>
                      <a:pt x="450418" y="422953"/>
                      <a:pt x="449580" y="419182"/>
                    </a:cubicBezTo>
                    <a:cubicBezTo>
                      <a:pt x="449144" y="417222"/>
                      <a:pt x="448162" y="415415"/>
                      <a:pt x="447675" y="413467"/>
                    </a:cubicBezTo>
                    <a:cubicBezTo>
                      <a:pt x="446890" y="410326"/>
                      <a:pt x="446405" y="407117"/>
                      <a:pt x="445770" y="403942"/>
                    </a:cubicBezTo>
                    <a:cubicBezTo>
                      <a:pt x="446405" y="396957"/>
                      <a:pt x="445612" y="389691"/>
                      <a:pt x="447675" y="382987"/>
                    </a:cubicBezTo>
                    <a:cubicBezTo>
                      <a:pt x="448348" y="380799"/>
                      <a:pt x="451189" y="378548"/>
                      <a:pt x="453390" y="379177"/>
                    </a:cubicBezTo>
                    <a:cubicBezTo>
                      <a:pt x="456844" y="380164"/>
                      <a:pt x="458283" y="384459"/>
                      <a:pt x="461010" y="386797"/>
                    </a:cubicBezTo>
                    <a:cubicBezTo>
                      <a:pt x="462748" y="388287"/>
                      <a:pt x="464820" y="389337"/>
                      <a:pt x="466725" y="390607"/>
                    </a:cubicBezTo>
                    <a:cubicBezTo>
                      <a:pt x="470471" y="396226"/>
                      <a:pt x="470750" y="397453"/>
                      <a:pt x="476250" y="402037"/>
                    </a:cubicBezTo>
                    <a:cubicBezTo>
                      <a:pt x="492163" y="415298"/>
                      <a:pt x="470984" y="394866"/>
                      <a:pt x="487680" y="411562"/>
                    </a:cubicBezTo>
                    <a:cubicBezTo>
                      <a:pt x="490855" y="401402"/>
                      <a:pt x="488348" y="375177"/>
                      <a:pt x="497205" y="381082"/>
                    </a:cubicBezTo>
                    <a:cubicBezTo>
                      <a:pt x="508188" y="388404"/>
                      <a:pt x="497593" y="382065"/>
                      <a:pt x="508635" y="386797"/>
                    </a:cubicBezTo>
                    <a:cubicBezTo>
                      <a:pt x="515402" y="389697"/>
                      <a:pt x="516230" y="390591"/>
                      <a:pt x="521970" y="394417"/>
                    </a:cubicBezTo>
                    <a:cubicBezTo>
                      <a:pt x="535150" y="414187"/>
                      <a:pt x="515088" y="383582"/>
                      <a:pt x="529590" y="407752"/>
                    </a:cubicBezTo>
                    <a:cubicBezTo>
                      <a:pt x="531946" y="411679"/>
                      <a:pt x="534670" y="415372"/>
                      <a:pt x="537210" y="419182"/>
                    </a:cubicBezTo>
                    <a:lnTo>
                      <a:pt x="552450" y="442042"/>
                    </a:lnTo>
                    <a:cubicBezTo>
                      <a:pt x="558488" y="451099"/>
                      <a:pt x="555536" y="445585"/>
                      <a:pt x="560070" y="459187"/>
                    </a:cubicBezTo>
                    <a:cubicBezTo>
                      <a:pt x="560705" y="461092"/>
                      <a:pt x="563089" y="466573"/>
                      <a:pt x="561975" y="464902"/>
                    </a:cubicBezTo>
                    <a:cubicBezTo>
                      <a:pt x="554180" y="453209"/>
                      <a:pt x="559784" y="460806"/>
                      <a:pt x="542925" y="443947"/>
                    </a:cubicBezTo>
                    <a:cubicBezTo>
                      <a:pt x="539750" y="440772"/>
                      <a:pt x="535891" y="438158"/>
                      <a:pt x="533400" y="434422"/>
                    </a:cubicBezTo>
                    <a:cubicBezTo>
                      <a:pt x="532130" y="432517"/>
                      <a:pt x="531209" y="430326"/>
                      <a:pt x="529590" y="428707"/>
                    </a:cubicBezTo>
                    <a:cubicBezTo>
                      <a:pt x="527971" y="427088"/>
                      <a:pt x="525780" y="426167"/>
                      <a:pt x="523875" y="424897"/>
                    </a:cubicBezTo>
                    <a:cubicBezTo>
                      <a:pt x="521890" y="418942"/>
                      <a:pt x="519965" y="411495"/>
                      <a:pt x="514350" y="407752"/>
                    </a:cubicBezTo>
                    <a:cubicBezTo>
                      <a:pt x="512445" y="406482"/>
                      <a:pt x="510254" y="405561"/>
                      <a:pt x="508635" y="403942"/>
                    </a:cubicBezTo>
                    <a:cubicBezTo>
                      <a:pt x="506390" y="401697"/>
                      <a:pt x="505165" y="398567"/>
                      <a:pt x="502920" y="396322"/>
                    </a:cubicBezTo>
                    <a:cubicBezTo>
                      <a:pt x="485140" y="378542"/>
                      <a:pt x="504825" y="403307"/>
                      <a:pt x="489585" y="382987"/>
                    </a:cubicBezTo>
                    <a:cubicBezTo>
                      <a:pt x="488950" y="381082"/>
                      <a:pt x="488578" y="379068"/>
                      <a:pt x="487680" y="377272"/>
                    </a:cubicBezTo>
                    <a:cubicBezTo>
                      <a:pt x="486656" y="375224"/>
                      <a:pt x="483949" y="373845"/>
                      <a:pt x="483870" y="371557"/>
                    </a:cubicBezTo>
                    <a:cubicBezTo>
                      <a:pt x="483301" y="355045"/>
                      <a:pt x="484131" y="338467"/>
                      <a:pt x="485775" y="322027"/>
                    </a:cubicBezTo>
                    <a:cubicBezTo>
                      <a:pt x="486058" y="319201"/>
                      <a:pt x="488410" y="316992"/>
                      <a:pt x="489585" y="314407"/>
                    </a:cubicBezTo>
                    <a:cubicBezTo>
                      <a:pt x="495832" y="300664"/>
                      <a:pt x="494398" y="304681"/>
                      <a:pt x="497205" y="293452"/>
                    </a:cubicBezTo>
                    <a:cubicBezTo>
                      <a:pt x="499745" y="294087"/>
                      <a:pt x="502408" y="294350"/>
                      <a:pt x="504825" y="295357"/>
                    </a:cubicBezTo>
                    <a:cubicBezTo>
                      <a:pt x="510068" y="297541"/>
                      <a:pt x="520065" y="302977"/>
                      <a:pt x="520065" y="302977"/>
                    </a:cubicBezTo>
                    <a:cubicBezTo>
                      <a:pt x="521335" y="304882"/>
                      <a:pt x="522256" y="307073"/>
                      <a:pt x="523875" y="308692"/>
                    </a:cubicBezTo>
                    <a:cubicBezTo>
                      <a:pt x="527680" y="312497"/>
                      <a:pt x="534567" y="314493"/>
                      <a:pt x="539115" y="316312"/>
                    </a:cubicBezTo>
                    <a:cubicBezTo>
                      <a:pt x="548068" y="325265"/>
                      <a:pt x="543336" y="319785"/>
                      <a:pt x="552450" y="333457"/>
                    </a:cubicBezTo>
                    <a:cubicBezTo>
                      <a:pt x="553720" y="335362"/>
                      <a:pt x="555536" y="337000"/>
                      <a:pt x="556260" y="339172"/>
                    </a:cubicBezTo>
                    <a:cubicBezTo>
                      <a:pt x="560828" y="352875"/>
                      <a:pt x="555286" y="335763"/>
                      <a:pt x="560070" y="352507"/>
                    </a:cubicBezTo>
                    <a:cubicBezTo>
                      <a:pt x="560622" y="354438"/>
                      <a:pt x="561340" y="356317"/>
                      <a:pt x="561975" y="358222"/>
                    </a:cubicBezTo>
                    <a:cubicBezTo>
                      <a:pt x="565376" y="405831"/>
                      <a:pt x="560757" y="372170"/>
                      <a:pt x="565785" y="390607"/>
                    </a:cubicBezTo>
                    <a:cubicBezTo>
                      <a:pt x="567163" y="395659"/>
                      <a:pt x="565238" y="402942"/>
                      <a:pt x="569595" y="405847"/>
                    </a:cubicBezTo>
                    <a:lnTo>
                      <a:pt x="581025" y="413467"/>
                    </a:lnTo>
                    <a:cubicBezTo>
                      <a:pt x="581660" y="411562"/>
                      <a:pt x="581296" y="408919"/>
                      <a:pt x="582930" y="407752"/>
                    </a:cubicBezTo>
                    <a:cubicBezTo>
                      <a:pt x="586198" y="405418"/>
                      <a:pt x="594360" y="403942"/>
                      <a:pt x="594360" y="403942"/>
                    </a:cubicBezTo>
                    <a:cubicBezTo>
                      <a:pt x="597535" y="404577"/>
                      <a:pt x="600989" y="404399"/>
                      <a:pt x="603885" y="405847"/>
                    </a:cubicBezTo>
                    <a:cubicBezTo>
                      <a:pt x="610127" y="408968"/>
                      <a:pt x="609034" y="412901"/>
                      <a:pt x="613410" y="417277"/>
                    </a:cubicBezTo>
                    <a:cubicBezTo>
                      <a:pt x="615029" y="418896"/>
                      <a:pt x="617220" y="419817"/>
                      <a:pt x="619125" y="421087"/>
                    </a:cubicBezTo>
                    <a:cubicBezTo>
                      <a:pt x="619760" y="422992"/>
                      <a:pt x="620132" y="425006"/>
                      <a:pt x="621030" y="426802"/>
                    </a:cubicBezTo>
                    <a:cubicBezTo>
                      <a:pt x="622054" y="428850"/>
                      <a:pt x="624238" y="430308"/>
                      <a:pt x="624840" y="432517"/>
                    </a:cubicBezTo>
                    <a:cubicBezTo>
                      <a:pt x="626082" y="437071"/>
                      <a:pt x="628382" y="466833"/>
                      <a:pt x="628650" y="468712"/>
                    </a:cubicBezTo>
                    <a:cubicBezTo>
                      <a:pt x="630086" y="478766"/>
                      <a:pt x="633812" y="472768"/>
                      <a:pt x="638175" y="485857"/>
                    </a:cubicBezTo>
                    <a:cubicBezTo>
                      <a:pt x="640804" y="493744"/>
                      <a:pt x="638409" y="490458"/>
                      <a:pt x="645795" y="495382"/>
                    </a:cubicBezTo>
                    <a:cubicBezTo>
                      <a:pt x="649605" y="494747"/>
                      <a:pt x="653454" y="494315"/>
                      <a:pt x="657225" y="493477"/>
                    </a:cubicBezTo>
                    <a:cubicBezTo>
                      <a:pt x="659185" y="493041"/>
                      <a:pt x="660980" y="492008"/>
                      <a:pt x="662940" y="491572"/>
                    </a:cubicBezTo>
                    <a:cubicBezTo>
                      <a:pt x="666711" y="490734"/>
                      <a:pt x="670560" y="490302"/>
                      <a:pt x="674370" y="489667"/>
                    </a:cubicBezTo>
                    <a:cubicBezTo>
                      <a:pt x="677999" y="478779"/>
                      <a:pt x="678181" y="480780"/>
                      <a:pt x="674370" y="462997"/>
                    </a:cubicBezTo>
                    <a:cubicBezTo>
                      <a:pt x="673890" y="460758"/>
                      <a:pt x="671584" y="459330"/>
                      <a:pt x="670560" y="457282"/>
                    </a:cubicBezTo>
                    <a:cubicBezTo>
                      <a:pt x="669662" y="455486"/>
                      <a:pt x="669651" y="453310"/>
                      <a:pt x="668655" y="451567"/>
                    </a:cubicBezTo>
                    <a:cubicBezTo>
                      <a:pt x="665203" y="445527"/>
                      <a:pt x="662078" y="444129"/>
                      <a:pt x="659130" y="438232"/>
                    </a:cubicBezTo>
                    <a:cubicBezTo>
                      <a:pt x="658232" y="436436"/>
                      <a:pt x="658123" y="434313"/>
                      <a:pt x="657225" y="432517"/>
                    </a:cubicBezTo>
                    <a:cubicBezTo>
                      <a:pt x="648168" y="414404"/>
                      <a:pt x="659434" y="444860"/>
                      <a:pt x="649605" y="415372"/>
                    </a:cubicBezTo>
                    <a:lnTo>
                      <a:pt x="647700" y="409657"/>
                    </a:lnTo>
                    <a:cubicBezTo>
                      <a:pt x="647065" y="402672"/>
                      <a:pt x="646722" y="395654"/>
                      <a:pt x="645795" y="388702"/>
                    </a:cubicBezTo>
                    <a:cubicBezTo>
                      <a:pt x="645051" y="383119"/>
                      <a:pt x="643454" y="380509"/>
                      <a:pt x="641985" y="375367"/>
                    </a:cubicBezTo>
                    <a:cubicBezTo>
                      <a:pt x="641266" y="372850"/>
                      <a:pt x="641111" y="370153"/>
                      <a:pt x="640080" y="367747"/>
                    </a:cubicBezTo>
                    <a:cubicBezTo>
                      <a:pt x="639178" y="365643"/>
                      <a:pt x="637540" y="363937"/>
                      <a:pt x="636270" y="362032"/>
                    </a:cubicBezTo>
                    <a:cubicBezTo>
                      <a:pt x="637963" y="340019"/>
                      <a:pt x="630409" y="338732"/>
                      <a:pt x="643890" y="335362"/>
                    </a:cubicBezTo>
                    <a:cubicBezTo>
                      <a:pt x="647031" y="334577"/>
                      <a:pt x="650240" y="334092"/>
                      <a:pt x="653415" y="333457"/>
                    </a:cubicBezTo>
                    <a:cubicBezTo>
                      <a:pt x="652780" y="315677"/>
                      <a:pt x="651510" y="297908"/>
                      <a:pt x="651510" y="280117"/>
                    </a:cubicBezTo>
                    <a:cubicBezTo>
                      <a:pt x="651510" y="273103"/>
                      <a:pt x="651352" y="265866"/>
                      <a:pt x="653415" y="259162"/>
                    </a:cubicBezTo>
                    <a:cubicBezTo>
                      <a:pt x="654259" y="256419"/>
                      <a:pt x="662695" y="254164"/>
                      <a:pt x="664845" y="253447"/>
                    </a:cubicBezTo>
                    <a:lnTo>
                      <a:pt x="672465" y="264877"/>
                    </a:lnTo>
                    <a:cubicBezTo>
                      <a:pt x="673735" y="266782"/>
                      <a:pt x="675551" y="268420"/>
                      <a:pt x="676275" y="270592"/>
                    </a:cubicBezTo>
                    <a:lnTo>
                      <a:pt x="678180" y="276307"/>
                    </a:lnTo>
                    <a:cubicBezTo>
                      <a:pt x="677760" y="272947"/>
                      <a:pt x="676591" y="258630"/>
                      <a:pt x="674370" y="253447"/>
                    </a:cubicBezTo>
                    <a:cubicBezTo>
                      <a:pt x="673441" y="251280"/>
                      <a:pt x="665496" y="240979"/>
                      <a:pt x="664845" y="240112"/>
                    </a:cubicBezTo>
                    <a:cubicBezTo>
                      <a:pt x="659890" y="225247"/>
                      <a:pt x="658797" y="227059"/>
                      <a:pt x="662940" y="207727"/>
                    </a:cubicBezTo>
                    <a:cubicBezTo>
                      <a:pt x="663420" y="205488"/>
                      <a:pt x="664808" y="203225"/>
                      <a:pt x="666750" y="202012"/>
                    </a:cubicBezTo>
                    <a:cubicBezTo>
                      <a:pt x="670156" y="199883"/>
                      <a:pt x="678180" y="198202"/>
                      <a:pt x="678180" y="198202"/>
                    </a:cubicBezTo>
                    <a:cubicBezTo>
                      <a:pt x="687972" y="201466"/>
                      <a:pt x="680609" y="197712"/>
                      <a:pt x="687705" y="205822"/>
                    </a:cubicBezTo>
                    <a:cubicBezTo>
                      <a:pt x="690662" y="209201"/>
                      <a:pt x="694473" y="211803"/>
                      <a:pt x="697230" y="215347"/>
                    </a:cubicBezTo>
                    <a:cubicBezTo>
                      <a:pt x="705469" y="225940"/>
                      <a:pt x="695849" y="221237"/>
                      <a:pt x="706755" y="224872"/>
                    </a:cubicBezTo>
                    <a:cubicBezTo>
                      <a:pt x="709877" y="284186"/>
                      <a:pt x="704655" y="246096"/>
                      <a:pt x="710565" y="266782"/>
                    </a:cubicBezTo>
                    <a:cubicBezTo>
                      <a:pt x="711284" y="269299"/>
                      <a:pt x="710834" y="272358"/>
                      <a:pt x="712470" y="274402"/>
                    </a:cubicBezTo>
                    <a:cubicBezTo>
                      <a:pt x="713724" y="275970"/>
                      <a:pt x="716389" y="275409"/>
                      <a:pt x="718185" y="276307"/>
                    </a:cubicBezTo>
                    <a:cubicBezTo>
                      <a:pt x="725280" y="279854"/>
                      <a:pt x="723295" y="280566"/>
                      <a:pt x="729615" y="285832"/>
                    </a:cubicBezTo>
                    <a:cubicBezTo>
                      <a:pt x="731374" y="287298"/>
                      <a:pt x="733425" y="288372"/>
                      <a:pt x="735330" y="289642"/>
                    </a:cubicBezTo>
                    <a:cubicBezTo>
                      <a:pt x="744064" y="302743"/>
                      <a:pt x="741502" y="296728"/>
                      <a:pt x="744855" y="306787"/>
                    </a:cubicBezTo>
                    <a:cubicBezTo>
                      <a:pt x="745490" y="312502"/>
                      <a:pt x="745815" y="318260"/>
                      <a:pt x="746760" y="323932"/>
                    </a:cubicBezTo>
                    <a:cubicBezTo>
                      <a:pt x="747090" y="325913"/>
                      <a:pt x="748335" y="331628"/>
                      <a:pt x="748665" y="329647"/>
                    </a:cubicBezTo>
                    <a:cubicBezTo>
                      <a:pt x="750234" y="320231"/>
                      <a:pt x="749516" y="310560"/>
                      <a:pt x="750570" y="301072"/>
                    </a:cubicBezTo>
                    <a:cubicBezTo>
                      <a:pt x="750792" y="299076"/>
                      <a:pt x="750679" y="296255"/>
                      <a:pt x="752475" y="295357"/>
                    </a:cubicBezTo>
                    <a:cubicBezTo>
                      <a:pt x="756491" y="293349"/>
                      <a:pt x="761365" y="294087"/>
                      <a:pt x="765810" y="293452"/>
                    </a:cubicBezTo>
                    <a:cubicBezTo>
                      <a:pt x="769018" y="280621"/>
                      <a:pt x="768974" y="290051"/>
                      <a:pt x="760095" y="278212"/>
                    </a:cubicBezTo>
                    <a:cubicBezTo>
                      <a:pt x="758391" y="275940"/>
                      <a:pt x="757340" y="273229"/>
                      <a:pt x="756285" y="270592"/>
                    </a:cubicBezTo>
                    <a:cubicBezTo>
                      <a:pt x="753193" y="262862"/>
                      <a:pt x="752441" y="259027"/>
                      <a:pt x="750570" y="251542"/>
                    </a:cubicBezTo>
                    <a:cubicBezTo>
                      <a:pt x="751205" y="235667"/>
                      <a:pt x="746896" y="218793"/>
                      <a:pt x="752475" y="203917"/>
                    </a:cubicBezTo>
                    <a:cubicBezTo>
                      <a:pt x="754273" y="199123"/>
                      <a:pt x="762665" y="204980"/>
                      <a:pt x="767715" y="205822"/>
                    </a:cubicBezTo>
                    <a:cubicBezTo>
                      <a:pt x="774746" y="206994"/>
                      <a:pt x="778006" y="208795"/>
                      <a:pt x="784860" y="211537"/>
                    </a:cubicBezTo>
                    <a:cubicBezTo>
                      <a:pt x="787791" y="240843"/>
                      <a:pt x="784903" y="221257"/>
                      <a:pt x="788670" y="238207"/>
                    </a:cubicBezTo>
                    <a:cubicBezTo>
                      <a:pt x="789372" y="241368"/>
                      <a:pt x="789438" y="244700"/>
                      <a:pt x="790575" y="247732"/>
                    </a:cubicBezTo>
                    <a:cubicBezTo>
                      <a:pt x="791379" y="249876"/>
                      <a:pt x="793361" y="251399"/>
                      <a:pt x="794385" y="253447"/>
                    </a:cubicBezTo>
                    <a:cubicBezTo>
                      <a:pt x="802272" y="269221"/>
                      <a:pt x="789181" y="248499"/>
                      <a:pt x="800100" y="264877"/>
                    </a:cubicBezTo>
                    <a:cubicBezTo>
                      <a:pt x="800735" y="267417"/>
                      <a:pt x="801253" y="269989"/>
                      <a:pt x="802005" y="272497"/>
                    </a:cubicBezTo>
                    <a:cubicBezTo>
                      <a:pt x="803159" y="276344"/>
                      <a:pt x="804841" y="280031"/>
                      <a:pt x="805815" y="283927"/>
                    </a:cubicBezTo>
                    <a:cubicBezTo>
                      <a:pt x="806450" y="286467"/>
                      <a:pt x="806968" y="289039"/>
                      <a:pt x="807720" y="291547"/>
                    </a:cubicBezTo>
                    <a:cubicBezTo>
                      <a:pt x="808874" y="295394"/>
                      <a:pt x="810556" y="299081"/>
                      <a:pt x="811530" y="302977"/>
                    </a:cubicBezTo>
                    <a:lnTo>
                      <a:pt x="815340" y="318217"/>
                    </a:lnTo>
                    <a:cubicBezTo>
                      <a:pt x="815975" y="320757"/>
                      <a:pt x="816417" y="323353"/>
                      <a:pt x="817245" y="325837"/>
                    </a:cubicBezTo>
                    <a:lnTo>
                      <a:pt x="821055" y="337267"/>
                    </a:lnTo>
                    <a:cubicBezTo>
                      <a:pt x="821690" y="334092"/>
                      <a:pt x="822428" y="330936"/>
                      <a:pt x="822960" y="327742"/>
                    </a:cubicBezTo>
                    <a:cubicBezTo>
                      <a:pt x="823698" y="323313"/>
                      <a:pt x="823984" y="318810"/>
                      <a:pt x="824865" y="314407"/>
                    </a:cubicBezTo>
                    <a:cubicBezTo>
                      <a:pt x="825259" y="312438"/>
                      <a:pt x="826283" y="310640"/>
                      <a:pt x="826770" y="308692"/>
                    </a:cubicBezTo>
                    <a:cubicBezTo>
                      <a:pt x="827555" y="305551"/>
                      <a:pt x="827973" y="302328"/>
                      <a:pt x="828675" y="299167"/>
                    </a:cubicBezTo>
                    <a:cubicBezTo>
                      <a:pt x="829243" y="296611"/>
                      <a:pt x="829945" y="294087"/>
                      <a:pt x="830580" y="291547"/>
                    </a:cubicBezTo>
                    <a:cubicBezTo>
                      <a:pt x="829945" y="283927"/>
                      <a:pt x="830175" y="276185"/>
                      <a:pt x="828675" y="268687"/>
                    </a:cubicBezTo>
                    <a:cubicBezTo>
                      <a:pt x="828226" y="266442"/>
                      <a:pt x="826078" y="264914"/>
                      <a:pt x="824865" y="262972"/>
                    </a:cubicBezTo>
                    <a:cubicBezTo>
                      <a:pt x="822903" y="259832"/>
                      <a:pt x="821055" y="256622"/>
                      <a:pt x="819150" y="253447"/>
                    </a:cubicBezTo>
                    <a:cubicBezTo>
                      <a:pt x="826188" y="251101"/>
                      <a:pt x="829444" y="249637"/>
                      <a:pt x="838200" y="249637"/>
                    </a:cubicBezTo>
                    <a:cubicBezTo>
                      <a:pt x="846479" y="249637"/>
                      <a:pt x="854710" y="250907"/>
                      <a:pt x="862965" y="251542"/>
                    </a:cubicBezTo>
                    <a:cubicBezTo>
                      <a:pt x="864870" y="252177"/>
                      <a:pt x="866816" y="254193"/>
                      <a:pt x="868680" y="253447"/>
                    </a:cubicBezTo>
                    <a:cubicBezTo>
                      <a:pt x="871267" y="252412"/>
                      <a:pt x="873816" y="244334"/>
                      <a:pt x="874395" y="242017"/>
                    </a:cubicBezTo>
                    <a:cubicBezTo>
                      <a:pt x="875180" y="238876"/>
                      <a:pt x="875448" y="235616"/>
                      <a:pt x="876300" y="232492"/>
                    </a:cubicBezTo>
                    <a:cubicBezTo>
                      <a:pt x="877357" y="228617"/>
                      <a:pt x="879136" y="224958"/>
                      <a:pt x="880110" y="221062"/>
                    </a:cubicBezTo>
                    <a:lnTo>
                      <a:pt x="882015" y="213442"/>
                    </a:lnTo>
                    <a:cubicBezTo>
                      <a:pt x="879824" y="182766"/>
                      <a:pt x="882928" y="195227"/>
                      <a:pt x="876300" y="175342"/>
                    </a:cubicBezTo>
                    <a:lnTo>
                      <a:pt x="874395" y="169627"/>
                    </a:lnTo>
                    <a:cubicBezTo>
                      <a:pt x="873760" y="167722"/>
                      <a:pt x="874161" y="165026"/>
                      <a:pt x="872490" y="163912"/>
                    </a:cubicBezTo>
                    <a:cubicBezTo>
                      <a:pt x="864772" y="158767"/>
                      <a:pt x="867263" y="161343"/>
                      <a:pt x="861060" y="152482"/>
                    </a:cubicBezTo>
                    <a:cubicBezTo>
                      <a:pt x="858434" y="148731"/>
                      <a:pt x="853440" y="141052"/>
                      <a:pt x="853440" y="141052"/>
                    </a:cubicBezTo>
                    <a:cubicBezTo>
                      <a:pt x="854075" y="135972"/>
                      <a:pt x="853266" y="130490"/>
                      <a:pt x="855345" y="125812"/>
                    </a:cubicBezTo>
                    <a:cubicBezTo>
                      <a:pt x="856161" y="123977"/>
                      <a:pt x="859052" y="123907"/>
                      <a:pt x="861060" y="123907"/>
                    </a:cubicBezTo>
                    <a:cubicBezTo>
                      <a:pt x="872508" y="123907"/>
                      <a:pt x="883920" y="125177"/>
                      <a:pt x="895350" y="125812"/>
                    </a:cubicBezTo>
                    <a:cubicBezTo>
                      <a:pt x="908952" y="130346"/>
                      <a:pt x="903438" y="127394"/>
                      <a:pt x="912495" y="133432"/>
                    </a:cubicBezTo>
                    <a:cubicBezTo>
                      <a:pt x="918533" y="142489"/>
                      <a:pt x="915581" y="136975"/>
                      <a:pt x="920115" y="150577"/>
                    </a:cubicBezTo>
                    <a:cubicBezTo>
                      <a:pt x="920750" y="152482"/>
                      <a:pt x="921533" y="154344"/>
                      <a:pt x="922020" y="156292"/>
                    </a:cubicBezTo>
                    <a:cubicBezTo>
                      <a:pt x="926615" y="174673"/>
                      <a:pt x="924803" y="166397"/>
                      <a:pt x="927735" y="181057"/>
                    </a:cubicBezTo>
                    <a:cubicBezTo>
                      <a:pt x="930208" y="163746"/>
                      <a:pt x="928220" y="171982"/>
                      <a:pt x="933450" y="156292"/>
                    </a:cubicBezTo>
                    <a:lnTo>
                      <a:pt x="935355" y="150577"/>
                    </a:lnTo>
                    <a:cubicBezTo>
                      <a:pt x="941705" y="151212"/>
                      <a:pt x="948351" y="150464"/>
                      <a:pt x="954405" y="152482"/>
                    </a:cubicBezTo>
                    <a:cubicBezTo>
                      <a:pt x="956577" y="153206"/>
                      <a:pt x="956884" y="156334"/>
                      <a:pt x="958215" y="158197"/>
                    </a:cubicBezTo>
                    <a:cubicBezTo>
                      <a:pt x="959653" y="160210"/>
                      <a:pt x="966243" y="168539"/>
                      <a:pt x="967740" y="171532"/>
                    </a:cubicBezTo>
                    <a:cubicBezTo>
                      <a:pt x="968638" y="173328"/>
                      <a:pt x="969010" y="175342"/>
                      <a:pt x="969645" y="177247"/>
                    </a:cubicBezTo>
                    <a:cubicBezTo>
                      <a:pt x="969010" y="184232"/>
                      <a:pt x="965522" y="204856"/>
                      <a:pt x="967740" y="198202"/>
                    </a:cubicBezTo>
                    <a:cubicBezTo>
                      <a:pt x="968375" y="196297"/>
                      <a:pt x="967974" y="193601"/>
                      <a:pt x="969645" y="192487"/>
                    </a:cubicBezTo>
                    <a:lnTo>
                      <a:pt x="975360" y="188677"/>
                    </a:lnTo>
                    <a:cubicBezTo>
                      <a:pt x="981398" y="197734"/>
                      <a:pt x="978446" y="192220"/>
                      <a:pt x="982980" y="205822"/>
                    </a:cubicBezTo>
                    <a:cubicBezTo>
                      <a:pt x="983615" y="207727"/>
                      <a:pt x="983771" y="209866"/>
                      <a:pt x="984885" y="211537"/>
                    </a:cubicBezTo>
                    <a:cubicBezTo>
                      <a:pt x="986155" y="213442"/>
                      <a:pt x="987765" y="215160"/>
                      <a:pt x="988695" y="217252"/>
                    </a:cubicBezTo>
                    <a:cubicBezTo>
                      <a:pt x="990326" y="220922"/>
                      <a:pt x="991235" y="224872"/>
                      <a:pt x="992505" y="228682"/>
                    </a:cubicBezTo>
                    <a:lnTo>
                      <a:pt x="994410" y="234397"/>
                    </a:lnTo>
                    <a:cubicBezTo>
                      <a:pt x="993775" y="245827"/>
                      <a:pt x="993418" y="257276"/>
                      <a:pt x="992505" y="268687"/>
                    </a:cubicBezTo>
                    <a:cubicBezTo>
                      <a:pt x="992147" y="273163"/>
                      <a:pt x="990600" y="277532"/>
                      <a:pt x="990600" y="282022"/>
                    </a:cubicBezTo>
                    <a:cubicBezTo>
                      <a:pt x="990600" y="304256"/>
                      <a:pt x="990882" y="326522"/>
                      <a:pt x="992505" y="348697"/>
                    </a:cubicBezTo>
                    <a:cubicBezTo>
                      <a:pt x="993720" y="365296"/>
                      <a:pt x="998698" y="355845"/>
                      <a:pt x="1003935" y="371557"/>
                    </a:cubicBezTo>
                    <a:cubicBezTo>
                      <a:pt x="1006564" y="379444"/>
                      <a:pt x="1004726" y="375601"/>
                      <a:pt x="1009650" y="382987"/>
                    </a:cubicBezTo>
                    <a:cubicBezTo>
                      <a:pt x="1010285" y="389337"/>
                      <a:pt x="1008701" y="396329"/>
                      <a:pt x="1011555" y="402037"/>
                    </a:cubicBezTo>
                    <a:cubicBezTo>
                      <a:pt x="1012825" y="404577"/>
                      <a:pt x="1014368" y="397076"/>
                      <a:pt x="1015365" y="394417"/>
                    </a:cubicBezTo>
                    <a:cubicBezTo>
                      <a:pt x="1020637" y="380358"/>
                      <a:pt x="1013359" y="392664"/>
                      <a:pt x="1021080" y="381082"/>
                    </a:cubicBezTo>
                    <a:cubicBezTo>
                      <a:pt x="1020445" y="361397"/>
                      <a:pt x="1019175" y="341722"/>
                      <a:pt x="1019175" y="322027"/>
                    </a:cubicBezTo>
                    <a:cubicBezTo>
                      <a:pt x="1019175" y="316277"/>
                      <a:pt x="1018508" y="310025"/>
                      <a:pt x="1021080" y="304882"/>
                    </a:cubicBezTo>
                    <a:cubicBezTo>
                      <a:pt x="1022104" y="302834"/>
                      <a:pt x="1023271" y="308978"/>
                      <a:pt x="1024890" y="310597"/>
                    </a:cubicBezTo>
                    <a:cubicBezTo>
                      <a:pt x="1026509" y="312216"/>
                      <a:pt x="1028846" y="312941"/>
                      <a:pt x="1030605" y="314407"/>
                    </a:cubicBezTo>
                    <a:cubicBezTo>
                      <a:pt x="1032675" y="316132"/>
                      <a:pt x="1034415" y="318217"/>
                      <a:pt x="1036320" y="320122"/>
                    </a:cubicBezTo>
                    <a:cubicBezTo>
                      <a:pt x="1043268" y="340965"/>
                      <a:pt x="1032187" y="309395"/>
                      <a:pt x="1042035" y="331552"/>
                    </a:cubicBezTo>
                    <a:cubicBezTo>
                      <a:pt x="1043666" y="335222"/>
                      <a:pt x="1044691" y="339135"/>
                      <a:pt x="1045845" y="342982"/>
                    </a:cubicBezTo>
                    <a:cubicBezTo>
                      <a:pt x="1046597" y="345490"/>
                      <a:pt x="1046719" y="348196"/>
                      <a:pt x="1047750" y="350602"/>
                    </a:cubicBezTo>
                    <a:cubicBezTo>
                      <a:pt x="1048652" y="352706"/>
                      <a:pt x="1050290" y="354412"/>
                      <a:pt x="1051560" y="356317"/>
                    </a:cubicBezTo>
                    <a:cubicBezTo>
                      <a:pt x="1052195" y="365842"/>
                      <a:pt x="1052411" y="375404"/>
                      <a:pt x="1053465" y="384892"/>
                    </a:cubicBezTo>
                    <a:cubicBezTo>
                      <a:pt x="1053687" y="386888"/>
                      <a:pt x="1055370" y="388599"/>
                      <a:pt x="1055370" y="390607"/>
                    </a:cubicBezTo>
                    <a:cubicBezTo>
                      <a:pt x="1055370" y="392615"/>
                      <a:pt x="1051669" y="397220"/>
                      <a:pt x="1053465" y="396322"/>
                    </a:cubicBezTo>
                    <a:cubicBezTo>
                      <a:pt x="1056305" y="394902"/>
                      <a:pt x="1057275" y="391242"/>
                      <a:pt x="1059180" y="388702"/>
                    </a:cubicBezTo>
                    <a:cubicBezTo>
                      <a:pt x="1060450" y="384892"/>
                      <a:pt x="1062852" y="381286"/>
                      <a:pt x="1062990" y="377272"/>
                    </a:cubicBezTo>
                    <a:cubicBezTo>
                      <a:pt x="1064993" y="319189"/>
                      <a:pt x="1056655" y="338508"/>
                      <a:pt x="1068705" y="314407"/>
                    </a:cubicBezTo>
                    <a:cubicBezTo>
                      <a:pt x="1069340" y="306787"/>
                      <a:pt x="1069766" y="299147"/>
                      <a:pt x="1070610" y="291547"/>
                    </a:cubicBezTo>
                    <a:cubicBezTo>
                      <a:pt x="1071037" y="287708"/>
                      <a:pt x="1072515" y="283980"/>
                      <a:pt x="1072515" y="280117"/>
                    </a:cubicBezTo>
                    <a:cubicBezTo>
                      <a:pt x="1072515" y="273871"/>
                      <a:pt x="1068331" y="273105"/>
                      <a:pt x="1064895" y="268687"/>
                    </a:cubicBezTo>
                    <a:cubicBezTo>
                      <a:pt x="1062084" y="265073"/>
                      <a:pt x="1058723" y="261601"/>
                      <a:pt x="1057275" y="257257"/>
                    </a:cubicBezTo>
                    <a:cubicBezTo>
                      <a:pt x="1056005" y="253447"/>
                      <a:pt x="1054253" y="249765"/>
                      <a:pt x="1053465" y="245827"/>
                    </a:cubicBezTo>
                    <a:cubicBezTo>
                      <a:pt x="1052830" y="242652"/>
                      <a:pt x="1052584" y="239374"/>
                      <a:pt x="1051560" y="236302"/>
                    </a:cubicBezTo>
                    <a:cubicBezTo>
                      <a:pt x="1050662" y="233608"/>
                      <a:pt x="1049020" y="231222"/>
                      <a:pt x="1047750" y="228682"/>
                    </a:cubicBezTo>
                    <a:cubicBezTo>
                      <a:pt x="1047115" y="224872"/>
                      <a:pt x="1046654" y="221029"/>
                      <a:pt x="1045845" y="217252"/>
                    </a:cubicBezTo>
                    <a:cubicBezTo>
                      <a:pt x="1040024" y="190087"/>
                      <a:pt x="1044275" y="210806"/>
                      <a:pt x="1040130" y="196297"/>
                    </a:cubicBezTo>
                    <a:cubicBezTo>
                      <a:pt x="1039411" y="193780"/>
                      <a:pt x="1038977" y="191185"/>
                      <a:pt x="1038225" y="188677"/>
                    </a:cubicBezTo>
                    <a:cubicBezTo>
                      <a:pt x="1037071" y="184830"/>
                      <a:pt x="1035685" y="181057"/>
                      <a:pt x="1034415" y="177247"/>
                    </a:cubicBezTo>
                    <a:lnTo>
                      <a:pt x="1032510" y="171532"/>
                    </a:lnTo>
                    <a:cubicBezTo>
                      <a:pt x="1033145" y="168357"/>
                      <a:pt x="1032619" y="164701"/>
                      <a:pt x="1034415" y="162007"/>
                    </a:cubicBezTo>
                    <a:cubicBezTo>
                      <a:pt x="1035529" y="160336"/>
                      <a:pt x="1038710" y="161522"/>
                      <a:pt x="1040130" y="160102"/>
                    </a:cubicBezTo>
                    <a:cubicBezTo>
                      <a:pt x="1043368" y="156864"/>
                      <a:pt x="1045210" y="152482"/>
                      <a:pt x="1047750" y="148672"/>
                    </a:cubicBezTo>
                    <a:lnTo>
                      <a:pt x="1047750" y="148672"/>
                    </a:lnTo>
                    <a:lnTo>
                      <a:pt x="1051560" y="137242"/>
                    </a:lnTo>
                    <a:lnTo>
                      <a:pt x="1053465" y="131527"/>
                    </a:lnTo>
                    <a:cubicBezTo>
                      <a:pt x="1057757" y="92902"/>
                      <a:pt x="1053465" y="140306"/>
                      <a:pt x="1053465" y="81997"/>
                    </a:cubicBezTo>
                    <a:cubicBezTo>
                      <a:pt x="1053465" y="75615"/>
                      <a:pt x="1054467" y="69265"/>
                      <a:pt x="1055370" y="62947"/>
                    </a:cubicBezTo>
                    <a:cubicBezTo>
                      <a:pt x="1056099" y="57846"/>
                      <a:pt x="1057337" y="53360"/>
                      <a:pt x="1061085" y="49612"/>
                    </a:cubicBezTo>
                    <a:cubicBezTo>
                      <a:pt x="1066544" y="44153"/>
                      <a:pt x="1066317" y="46996"/>
                      <a:pt x="1072515" y="43897"/>
                    </a:cubicBezTo>
                    <a:cubicBezTo>
                      <a:pt x="1074563" y="42873"/>
                      <a:pt x="1076325" y="41357"/>
                      <a:pt x="1078230" y="40087"/>
                    </a:cubicBezTo>
                    <a:cubicBezTo>
                      <a:pt x="1080770" y="43897"/>
                      <a:pt x="1084089" y="47290"/>
                      <a:pt x="1085850" y="51517"/>
                    </a:cubicBezTo>
                    <a:cubicBezTo>
                      <a:pt x="1087336" y="55082"/>
                      <a:pt x="1086917" y="59176"/>
                      <a:pt x="1087755" y="62947"/>
                    </a:cubicBezTo>
                    <a:cubicBezTo>
                      <a:pt x="1088191" y="64907"/>
                      <a:pt x="1089025" y="66757"/>
                      <a:pt x="1089660" y="68662"/>
                    </a:cubicBezTo>
                    <a:cubicBezTo>
                      <a:pt x="1089025" y="78822"/>
                      <a:pt x="1087755" y="88962"/>
                      <a:pt x="1087755" y="99142"/>
                    </a:cubicBezTo>
                    <a:cubicBezTo>
                      <a:pt x="1087755" y="107898"/>
                      <a:pt x="1092059" y="119674"/>
                      <a:pt x="1087755" y="106762"/>
                    </a:cubicBezTo>
                    <a:cubicBezTo>
                      <a:pt x="1089349" y="90825"/>
                      <a:pt x="1084544" y="89318"/>
                      <a:pt x="1095375" y="83902"/>
                    </a:cubicBezTo>
                    <a:cubicBezTo>
                      <a:pt x="1097171" y="83004"/>
                      <a:pt x="1099185" y="82632"/>
                      <a:pt x="1101090" y="81997"/>
                    </a:cubicBezTo>
                    <a:cubicBezTo>
                      <a:pt x="1102995" y="83902"/>
                      <a:pt x="1105080" y="85642"/>
                      <a:pt x="1106805" y="87712"/>
                    </a:cubicBezTo>
                    <a:cubicBezTo>
                      <a:pt x="1112189" y="94172"/>
                      <a:pt x="1109488" y="92067"/>
                      <a:pt x="1112520" y="99142"/>
                    </a:cubicBezTo>
                    <a:cubicBezTo>
                      <a:pt x="1113639" y="101752"/>
                      <a:pt x="1115211" y="104152"/>
                      <a:pt x="1116330" y="106762"/>
                    </a:cubicBezTo>
                    <a:cubicBezTo>
                      <a:pt x="1125647" y="128502"/>
                      <a:pt x="1117976" y="121829"/>
                      <a:pt x="1129665" y="129622"/>
                    </a:cubicBezTo>
                    <a:cubicBezTo>
                      <a:pt x="1132205" y="133432"/>
                      <a:pt x="1132941" y="139604"/>
                      <a:pt x="1137285" y="141052"/>
                    </a:cubicBezTo>
                    <a:lnTo>
                      <a:pt x="1148715" y="144862"/>
                    </a:lnTo>
                    <a:cubicBezTo>
                      <a:pt x="1147445" y="142957"/>
                      <a:pt x="1145158" y="141423"/>
                      <a:pt x="1144905" y="139147"/>
                    </a:cubicBezTo>
                    <a:cubicBezTo>
                      <a:pt x="1143304" y="124739"/>
                      <a:pt x="1146408" y="128294"/>
                      <a:pt x="1156335" y="125812"/>
                    </a:cubicBezTo>
                    <a:cubicBezTo>
                      <a:pt x="1158283" y="125325"/>
                      <a:pt x="1160145" y="124542"/>
                      <a:pt x="1162050" y="123907"/>
                    </a:cubicBezTo>
                    <a:cubicBezTo>
                      <a:pt x="1167765" y="125177"/>
                      <a:pt x="1174863" y="123779"/>
                      <a:pt x="1179195" y="127717"/>
                    </a:cubicBezTo>
                    <a:cubicBezTo>
                      <a:pt x="1183070" y="131239"/>
                      <a:pt x="1181735" y="137877"/>
                      <a:pt x="1183005" y="142957"/>
                    </a:cubicBezTo>
                    <a:lnTo>
                      <a:pt x="1184910" y="150577"/>
                    </a:lnTo>
                    <a:cubicBezTo>
                      <a:pt x="1184275" y="159467"/>
                      <a:pt x="1184554" y="168470"/>
                      <a:pt x="1183005" y="177247"/>
                    </a:cubicBezTo>
                    <a:cubicBezTo>
                      <a:pt x="1182607" y="179502"/>
                      <a:pt x="1180219" y="180914"/>
                      <a:pt x="1179195" y="182962"/>
                    </a:cubicBezTo>
                    <a:cubicBezTo>
                      <a:pt x="1178297" y="184758"/>
                      <a:pt x="1178188" y="186881"/>
                      <a:pt x="1177290" y="188677"/>
                    </a:cubicBezTo>
                    <a:cubicBezTo>
                      <a:pt x="1169904" y="203449"/>
                      <a:pt x="1176363" y="185742"/>
                      <a:pt x="1171575" y="200107"/>
                    </a:cubicBezTo>
                    <a:cubicBezTo>
                      <a:pt x="1172210" y="204552"/>
                      <a:pt x="1169888" y="210748"/>
                      <a:pt x="1173480" y="213442"/>
                    </a:cubicBezTo>
                    <a:cubicBezTo>
                      <a:pt x="1177072" y="216136"/>
                      <a:pt x="1185203" y="215728"/>
                      <a:pt x="1186815" y="211537"/>
                    </a:cubicBezTo>
                    <a:cubicBezTo>
                      <a:pt x="1189588" y="204327"/>
                      <a:pt x="1184275" y="196297"/>
                      <a:pt x="1183005" y="188677"/>
                    </a:cubicBezTo>
                    <a:cubicBezTo>
                      <a:pt x="1186873" y="177074"/>
                      <a:pt x="1183294" y="177651"/>
                      <a:pt x="1192530" y="175342"/>
                    </a:cubicBezTo>
                    <a:cubicBezTo>
                      <a:pt x="1195671" y="174557"/>
                      <a:pt x="1198880" y="174072"/>
                      <a:pt x="1202055" y="173437"/>
                    </a:cubicBezTo>
                    <a:cubicBezTo>
                      <a:pt x="1212503" y="175527"/>
                      <a:pt x="1214828" y="173657"/>
                      <a:pt x="1219200" y="186772"/>
                    </a:cubicBezTo>
                    <a:lnTo>
                      <a:pt x="1223010" y="198202"/>
                    </a:lnTo>
                    <a:cubicBezTo>
                      <a:pt x="1222375" y="206457"/>
                      <a:pt x="1219934" y="214771"/>
                      <a:pt x="1221105" y="222967"/>
                    </a:cubicBezTo>
                    <a:cubicBezTo>
                      <a:pt x="1221389" y="224955"/>
                      <a:pt x="1225186" y="226039"/>
                      <a:pt x="1226820" y="224872"/>
                    </a:cubicBezTo>
                    <a:cubicBezTo>
                      <a:pt x="1232552" y="220778"/>
                      <a:pt x="1234309" y="213836"/>
                      <a:pt x="1236345" y="207727"/>
                    </a:cubicBezTo>
                    <a:cubicBezTo>
                      <a:pt x="1235687" y="203776"/>
                      <a:pt x="1234240" y="193224"/>
                      <a:pt x="1232535" y="188677"/>
                    </a:cubicBezTo>
                    <a:cubicBezTo>
                      <a:pt x="1231538" y="186018"/>
                      <a:pt x="1229995" y="183597"/>
                      <a:pt x="1228725" y="181057"/>
                    </a:cubicBezTo>
                    <a:cubicBezTo>
                      <a:pt x="1227856" y="173236"/>
                      <a:pt x="1224514" y="154588"/>
                      <a:pt x="1228725" y="146767"/>
                    </a:cubicBezTo>
                    <a:cubicBezTo>
                      <a:pt x="1231591" y="141445"/>
                      <a:pt x="1240299" y="139099"/>
                      <a:pt x="1245870" y="137242"/>
                    </a:cubicBezTo>
                    <a:cubicBezTo>
                      <a:pt x="1250315" y="138512"/>
                      <a:pt x="1255241" y="138674"/>
                      <a:pt x="1259205" y="141052"/>
                    </a:cubicBezTo>
                    <a:cubicBezTo>
                      <a:pt x="1264010" y="143935"/>
                      <a:pt x="1265253" y="149672"/>
                      <a:pt x="1266825" y="154387"/>
                    </a:cubicBezTo>
                    <a:cubicBezTo>
                      <a:pt x="1267460" y="175977"/>
                      <a:pt x="1267831" y="197576"/>
                      <a:pt x="1268730" y="219157"/>
                    </a:cubicBezTo>
                    <a:cubicBezTo>
                      <a:pt x="1269742" y="243436"/>
                      <a:pt x="1269295" y="239129"/>
                      <a:pt x="1272540" y="255352"/>
                    </a:cubicBezTo>
                    <a:cubicBezTo>
                      <a:pt x="1274445" y="254717"/>
                      <a:pt x="1276835" y="254867"/>
                      <a:pt x="1278255" y="253447"/>
                    </a:cubicBezTo>
                    <a:cubicBezTo>
                      <a:pt x="1279675" y="252027"/>
                      <a:pt x="1279876" y="249720"/>
                      <a:pt x="1280160" y="247732"/>
                    </a:cubicBezTo>
                    <a:cubicBezTo>
                      <a:pt x="1281152" y="240789"/>
                      <a:pt x="1280846" y="233684"/>
                      <a:pt x="1282065" y="226777"/>
                    </a:cubicBezTo>
                    <a:cubicBezTo>
                      <a:pt x="1282763" y="222822"/>
                      <a:pt x="1284605" y="219157"/>
                      <a:pt x="1285875" y="215347"/>
                    </a:cubicBezTo>
                    <a:lnTo>
                      <a:pt x="1287780" y="209632"/>
                    </a:lnTo>
                    <a:cubicBezTo>
                      <a:pt x="1289050" y="198837"/>
                      <a:pt x="1289978" y="187996"/>
                      <a:pt x="1291590" y="177247"/>
                    </a:cubicBezTo>
                    <a:cubicBezTo>
                      <a:pt x="1291888" y="175261"/>
                      <a:pt x="1292262" y="173117"/>
                      <a:pt x="1293495" y="171532"/>
                    </a:cubicBezTo>
                    <a:cubicBezTo>
                      <a:pt x="1296803" y="167279"/>
                      <a:pt x="1300442" y="163091"/>
                      <a:pt x="1304925" y="160102"/>
                    </a:cubicBezTo>
                    <a:lnTo>
                      <a:pt x="1310640" y="156292"/>
                    </a:lnTo>
                    <a:cubicBezTo>
                      <a:pt x="1313180" y="156927"/>
                      <a:pt x="1315743" y="157478"/>
                      <a:pt x="1318260" y="158197"/>
                    </a:cubicBezTo>
                    <a:cubicBezTo>
                      <a:pt x="1320191" y="158749"/>
                      <a:pt x="1322861" y="158431"/>
                      <a:pt x="1323975" y="160102"/>
                    </a:cubicBezTo>
                    <a:cubicBezTo>
                      <a:pt x="1325771" y="162796"/>
                      <a:pt x="1325452" y="166418"/>
                      <a:pt x="1325880" y="169627"/>
                    </a:cubicBezTo>
                    <a:cubicBezTo>
                      <a:pt x="1326723" y="175953"/>
                      <a:pt x="1327150" y="182327"/>
                      <a:pt x="1327785" y="188677"/>
                    </a:cubicBezTo>
                    <a:cubicBezTo>
                      <a:pt x="1332573" y="174312"/>
                      <a:pt x="1326114" y="192019"/>
                      <a:pt x="1333500" y="177247"/>
                    </a:cubicBezTo>
                    <a:cubicBezTo>
                      <a:pt x="1334398" y="175451"/>
                      <a:pt x="1334770" y="173437"/>
                      <a:pt x="1335405" y="171532"/>
                    </a:cubicBezTo>
                    <a:cubicBezTo>
                      <a:pt x="1335945" y="160742"/>
                      <a:pt x="1334078" y="129707"/>
                      <a:pt x="1343025" y="116287"/>
                    </a:cubicBezTo>
                    <a:cubicBezTo>
                      <a:pt x="1345565" y="112477"/>
                      <a:pt x="1346549" y="106905"/>
                      <a:pt x="1350645" y="104857"/>
                    </a:cubicBezTo>
                    <a:lnTo>
                      <a:pt x="1358265" y="101047"/>
                    </a:lnTo>
                    <a:cubicBezTo>
                      <a:pt x="1359535" y="103587"/>
                      <a:pt x="1361078" y="106008"/>
                      <a:pt x="1362075" y="108667"/>
                    </a:cubicBezTo>
                    <a:cubicBezTo>
                      <a:pt x="1364036" y="113896"/>
                      <a:pt x="1362964" y="118141"/>
                      <a:pt x="1367790" y="122002"/>
                    </a:cubicBezTo>
                    <a:cubicBezTo>
                      <a:pt x="1369358" y="123256"/>
                      <a:pt x="1371600" y="123272"/>
                      <a:pt x="1373505" y="123907"/>
                    </a:cubicBezTo>
                    <a:cubicBezTo>
                      <a:pt x="1374140" y="120732"/>
                      <a:pt x="1374708" y="117543"/>
                      <a:pt x="1375410" y="114382"/>
                    </a:cubicBezTo>
                    <a:cubicBezTo>
                      <a:pt x="1375978" y="111826"/>
                      <a:pt x="1377088" y="109370"/>
                      <a:pt x="1377315" y="106762"/>
                    </a:cubicBezTo>
                    <a:cubicBezTo>
                      <a:pt x="1380991" y="64488"/>
                      <a:pt x="1373436" y="82136"/>
                      <a:pt x="1383030" y="62947"/>
                    </a:cubicBezTo>
                    <a:cubicBezTo>
                      <a:pt x="1384915" y="730"/>
                      <a:pt x="1364139" y="-4143"/>
                      <a:pt x="1403985" y="1987"/>
                    </a:cubicBezTo>
                    <a:cubicBezTo>
                      <a:pt x="1405970" y="2292"/>
                      <a:pt x="1407795" y="3257"/>
                      <a:pt x="1409700" y="3892"/>
                    </a:cubicBezTo>
                    <a:cubicBezTo>
                      <a:pt x="1412240" y="7702"/>
                      <a:pt x="1417671" y="10756"/>
                      <a:pt x="1417320" y="15322"/>
                    </a:cubicBezTo>
                    <a:cubicBezTo>
                      <a:pt x="1416060" y="31697"/>
                      <a:pt x="1415622" y="48785"/>
                      <a:pt x="1411605" y="64852"/>
                    </a:cubicBezTo>
                    <a:cubicBezTo>
                      <a:pt x="1411118" y="66800"/>
                      <a:pt x="1410335" y="68662"/>
                      <a:pt x="1409700" y="70567"/>
                    </a:cubicBezTo>
                    <a:cubicBezTo>
                      <a:pt x="1410335" y="88982"/>
                      <a:pt x="1407691" y="107807"/>
                      <a:pt x="1411605" y="125812"/>
                    </a:cubicBezTo>
                    <a:cubicBezTo>
                      <a:pt x="1412578" y="130287"/>
                      <a:pt x="1415415" y="116922"/>
                      <a:pt x="1419225" y="114382"/>
                    </a:cubicBezTo>
                    <a:lnTo>
                      <a:pt x="1430655" y="106762"/>
                    </a:lnTo>
                    <a:cubicBezTo>
                      <a:pt x="1433830" y="107397"/>
                      <a:pt x="1437486" y="106871"/>
                      <a:pt x="1440180" y="108667"/>
                    </a:cubicBezTo>
                    <a:cubicBezTo>
                      <a:pt x="1448647" y="114311"/>
                      <a:pt x="1434253" y="116993"/>
                      <a:pt x="1447800" y="112477"/>
                    </a:cubicBezTo>
                    <a:cubicBezTo>
                      <a:pt x="1449705" y="110572"/>
                      <a:pt x="1451861" y="108889"/>
                      <a:pt x="1453515" y="106762"/>
                    </a:cubicBezTo>
                    <a:cubicBezTo>
                      <a:pt x="1456326" y="103148"/>
                      <a:pt x="1456791" y="96780"/>
                      <a:pt x="1461135" y="95332"/>
                    </a:cubicBezTo>
                    <a:lnTo>
                      <a:pt x="1466850" y="93427"/>
                    </a:lnTo>
                    <a:cubicBezTo>
                      <a:pt x="1470025" y="94697"/>
                      <a:pt x="1473131" y="98318"/>
                      <a:pt x="1476375" y="97237"/>
                    </a:cubicBezTo>
                    <a:cubicBezTo>
                      <a:pt x="1476771" y="97105"/>
                      <a:pt x="1478983" y="84864"/>
                      <a:pt x="1480185" y="83902"/>
                    </a:cubicBezTo>
                    <a:cubicBezTo>
                      <a:pt x="1482229" y="82266"/>
                      <a:pt x="1485265" y="82632"/>
                      <a:pt x="1487805" y="81997"/>
                    </a:cubicBezTo>
                    <a:lnTo>
                      <a:pt x="1499235" y="83902"/>
                    </a:lnTo>
                    <a:cubicBezTo>
                      <a:pt x="1503452" y="121009"/>
                      <a:pt x="1499548" y="148074"/>
                      <a:pt x="1495425" y="181057"/>
                    </a:cubicBezTo>
                    <a:cubicBezTo>
                      <a:pt x="1496017" y="191117"/>
                      <a:pt x="1491638" y="209655"/>
                      <a:pt x="1501140" y="219157"/>
                    </a:cubicBezTo>
                    <a:cubicBezTo>
                      <a:pt x="1502759" y="220776"/>
                      <a:pt x="1504950" y="221697"/>
                      <a:pt x="1506855" y="222967"/>
                    </a:cubicBezTo>
                    <a:cubicBezTo>
                      <a:pt x="1507530" y="224993"/>
                      <a:pt x="1509317" y="236478"/>
                      <a:pt x="1514475" y="224872"/>
                    </a:cubicBezTo>
                    <a:cubicBezTo>
                      <a:pt x="1516299" y="220769"/>
                      <a:pt x="1515499" y="215940"/>
                      <a:pt x="1516380" y="211537"/>
                    </a:cubicBezTo>
                    <a:cubicBezTo>
                      <a:pt x="1516774" y="209568"/>
                      <a:pt x="1517733" y="207753"/>
                      <a:pt x="1518285" y="205822"/>
                    </a:cubicBezTo>
                    <a:cubicBezTo>
                      <a:pt x="1520558" y="197865"/>
                      <a:pt x="1520598" y="195754"/>
                      <a:pt x="1522095" y="186772"/>
                    </a:cubicBezTo>
                    <a:cubicBezTo>
                      <a:pt x="1521469" y="178639"/>
                      <a:pt x="1517320" y="140117"/>
                      <a:pt x="1522095" y="133432"/>
                    </a:cubicBezTo>
                    <a:cubicBezTo>
                      <a:pt x="1525437" y="128753"/>
                      <a:pt x="1533525" y="134702"/>
                      <a:pt x="1539240" y="135337"/>
                    </a:cubicBezTo>
                    <a:cubicBezTo>
                      <a:pt x="1539875" y="140417"/>
                      <a:pt x="1536392" y="148676"/>
                      <a:pt x="1541145" y="150577"/>
                    </a:cubicBezTo>
                    <a:cubicBezTo>
                      <a:pt x="1545397" y="152278"/>
                      <a:pt x="1548765" y="139147"/>
                      <a:pt x="1548765" y="139147"/>
                    </a:cubicBezTo>
                    <a:cubicBezTo>
                      <a:pt x="1552575" y="139782"/>
                      <a:pt x="1556740" y="139325"/>
                      <a:pt x="1560195" y="141052"/>
                    </a:cubicBezTo>
                    <a:cubicBezTo>
                      <a:pt x="1562243" y="142076"/>
                      <a:pt x="1562981" y="144719"/>
                      <a:pt x="1564005" y="146767"/>
                    </a:cubicBezTo>
                    <a:cubicBezTo>
                      <a:pt x="1565371" y="149500"/>
                      <a:pt x="1567205" y="157661"/>
                      <a:pt x="1567815" y="160102"/>
                    </a:cubicBezTo>
                    <a:cubicBezTo>
                      <a:pt x="1569720" y="159467"/>
                      <a:pt x="1571859" y="159311"/>
                      <a:pt x="1573530" y="158197"/>
                    </a:cubicBezTo>
                    <a:cubicBezTo>
                      <a:pt x="1575772" y="156703"/>
                      <a:pt x="1577175" y="154207"/>
                      <a:pt x="1579245" y="152482"/>
                    </a:cubicBezTo>
                    <a:cubicBezTo>
                      <a:pt x="1581004" y="151016"/>
                      <a:pt x="1583055" y="149942"/>
                      <a:pt x="1584960" y="148672"/>
                    </a:cubicBezTo>
                    <a:cubicBezTo>
                      <a:pt x="1586865" y="149307"/>
                      <a:pt x="1588795" y="149872"/>
                      <a:pt x="1590675" y="150577"/>
                    </a:cubicBezTo>
                    <a:cubicBezTo>
                      <a:pt x="1593877" y="151778"/>
                      <a:pt x="1596956" y="153306"/>
                      <a:pt x="1600200" y="154387"/>
                    </a:cubicBezTo>
                    <a:cubicBezTo>
                      <a:pt x="1602684" y="155215"/>
                      <a:pt x="1605294" y="155603"/>
                      <a:pt x="1607820" y="156292"/>
                    </a:cubicBezTo>
                    <a:cubicBezTo>
                      <a:pt x="1612280" y="157508"/>
                      <a:pt x="1616710" y="158832"/>
                      <a:pt x="1621155" y="160102"/>
                    </a:cubicBezTo>
                    <a:cubicBezTo>
                      <a:pt x="1622425" y="162007"/>
                      <a:pt x="1625689" y="163645"/>
                      <a:pt x="1624965" y="165817"/>
                    </a:cubicBezTo>
                    <a:cubicBezTo>
                      <a:pt x="1623523" y="170142"/>
                      <a:pt x="1615434" y="172169"/>
                      <a:pt x="1611630" y="173437"/>
                    </a:cubicBezTo>
                    <a:cubicBezTo>
                      <a:pt x="1597811" y="191863"/>
                      <a:pt x="1611283" y="172227"/>
                      <a:pt x="1604010" y="186772"/>
                    </a:cubicBezTo>
                    <a:cubicBezTo>
                      <a:pt x="1602986" y="188820"/>
                      <a:pt x="1601130" y="190395"/>
                      <a:pt x="1600200" y="192487"/>
                    </a:cubicBezTo>
                    <a:cubicBezTo>
                      <a:pt x="1595529" y="202996"/>
                      <a:pt x="1597046" y="203198"/>
                      <a:pt x="1594485" y="213442"/>
                    </a:cubicBezTo>
                    <a:cubicBezTo>
                      <a:pt x="1593998" y="215390"/>
                      <a:pt x="1593067" y="217209"/>
                      <a:pt x="1592580" y="219157"/>
                    </a:cubicBezTo>
                    <a:cubicBezTo>
                      <a:pt x="1591795" y="222298"/>
                      <a:pt x="1591310" y="225507"/>
                      <a:pt x="1590675" y="228682"/>
                    </a:cubicBezTo>
                    <a:cubicBezTo>
                      <a:pt x="1590040" y="236937"/>
                      <a:pt x="1589797" y="245232"/>
                      <a:pt x="1588770" y="253447"/>
                    </a:cubicBezTo>
                    <a:cubicBezTo>
                      <a:pt x="1588521" y="255440"/>
                      <a:pt x="1588285" y="257742"/>
                      <a:pt x="1586865" y="259162"/>
                    </a:cubicBezTo>
                    <a:cubicBezTo>
                      <a:pt x="1585445" y="260582"/>
                      <a:pt x="1583055" y="260432"/>
                      <a:pt x="1581150" y="261067"/>
                    </a:cubicBezTo>
                    <a:cubicBezTo>
                      <a:pt x="1574955" y="254872"/>
                      <a:pt x="1561673" y="241292"/>
                      <a:pt x="1556385" y="238207"/>
                    </a:cubicBezTo>
                    <a:cubicBezTo>
                      <a:pt x="1554650" y="237195"/>
                      <a:pt x="1552575" y="239477"/>
                      <a:pt x="1550670" y="240112"/>
                    </a:cubicBezTo>
                    <a:cubicBezTo>
                      <a:pt x="1552575" y="242652"/>
                      <a:pt x="1554319" y="245321"/>
                      <a:pt x="1556385" y="247732"/>
                    </a:cubicBezTo>
                    <a:cubicBezTo>
                      <a:pt x="1558138" y="249777"/>
                      <a:pt x="1560446" y="251320"/>
                      <a:pt x="1562100" y="253447"/>
                    </a:cubicBezTo>
                    <a:cubicBezTo>
                      <a:pt x="1574067" y="268834"/>
                      <a:pt x="1564371" y="261311"/>
                      <a:pt x="1575435" y="268687"/>
                    </a:cubicBezTo>
                    <a:cubicBezTo>
                      <a:pt x="1581235" y="286086"/>
                      <a:pt x="1576788" y="275067"/>
                      <a:pt x="1579245" y="238207"/>
                    </a:cubicBezTo>
                    <a:cubicBezTo>
                      <a:pt x="1579712" y="231209"/>
                      <a:pt x="1580158" y="224195"/>
                      <a:pt x="1581150" y="217252"/>
                    </a:cubicBezTo>
                    <a:cubicBezTo>
                      <a:pt x="1581434" y="215264"/>
                      <a:pt x="1582603" y="213494"/>
                      <a:pt x="1583055" y="211537"/>
                    </a:cubicBezTo>
                    <a:cubicBezTo>
                      <a:pt x="1584511" y="205227"/>
                      <a:pt x="1585294" y="198769"/>
                      <a:pt x="1586865" y="192487"/>
                    </a:cubicBezTo>
                    <a:cubicBezTo>
                      <a:pt x="1587500" y="189947"/>
                      <a:pt x="1588202" y="187423"/>
                      <a:pt x="1588770" y="184867"/>
                    </a:cubicBezTo>
                    <a:cubicBezTo>
                      <a:pt x="1589639" y="180954"/>
                      <a:pt x="1590538" y="173712"/>
                      <a:pt x="1592580" y="169627"/>
                    </a:cubicBezTo>
                    <a:cubicBezTo>
                      <a:pt x="1593604" y="167579"/>
                      <a:pt x="1595366" y="165960"/>
                      <a:pt x="1596390" y="163912"/>
                    </a:cubicBezTo>
                    <a:cubicBezTo>
                      <a:pt x="1597288" y="162116"/>
                      <a:pt x="1597397" y="159993"/>
                      <a:pt x="1598295" y="158197"/>
                    </a:cubicBezTo>
                    <a:cubicBezTo>
                      <a:pt x="1599319" y="156149"/>
                      <a:pt x="1601081" y="154530"/>
                      <a:pt x="1602105" y="152482"/>
                    </a:cubicBezTo>
                    <a:cubicBezTo>
                      <a:pt x="1603608" y="149477"/>
                      <a:pt x="1604180" y="142872"/>
                      <a:pt x="1607820" y="141052"/>
                    </a:cubicBezTo>
                    <a:cubicBezTo>
                      <a:pt x="1611275" y="139325"/>
                      <a:pt x="1615479" y="139985"/>
                      <a:pt x="1619250" y="139147"/>
                    </a:cubicBezTo>
                    <a:cubicBezTo>
                      <a:pt x="1621210" y="138711"/>
                      <a:pt x="1623060" y="137877"/>
                      <a:pt x="1624965" y="137242"/>
                    </a:cubicBezTo>
                    <a:cubicBezTo>
                      <a:pt x="1627270" y="160288"/>
                      <a:pt x="1624852" y="150238"/>
                      <a:pt x="1630680" y="167722"/>
                    </a:cubicBezTo>
                    <a:lnTo>
                      <a:pt x="1632585" y="173437"/>
                    </a:lnTo>
                    <a:lnTo>
                      <a:pt x="1634490" y="179152"/>
                    </a:lnTo>
                    <a:cubicBezTo>
                      <a:pt x="1638300" y="175342"/>
                      <a:pt x="1642931" y="172205"/>
                      <a:pt x="1645920" y="167722"/>
                    </a:cubicBezTo>
                    <a:cubicBezTo>
                      <a:pt x="1647190" y="165817"/>
                      <a:pt x="1648706" y="164055"/>
                      <a:pt x="1649730" y="162007"/>
                    </a:cubicBezTo>
                    <a:cubicBezTo>
                      <a:pt x="1650628" y="160211"/>
                      <a:pt x="1650381" y="157860"/>
                      <a:pt x="1651635" y="156292"/>
                    </a:cubicBezTo>
                    <a:cubicBezTo>
                      <a:pt x="1653065" y="154504"/>
                      <a:pt x="1655445" y="153752"/>
                      <a:pt x="1657350" y="152482"/>
                    </a:cubicBezTo>
                    <a:cubicBezTo>
                      <a:pt x="1657985" y="140417"/>
                      <a:pt x="1656634" y="128081"/>
                      <a:pt x="1659255" y="116287"/>
                    </a:cubicBezTo>
                    <a:cubicBezTo>
                      <a:pt x="1659691" y="114327"/>
                      <a:pt x="1663299" y="117078"/>
                      <a:pt x="1664970" y="118192"/>
                    </a:cubicBezTo>
                    <a:cubicBezTo>
                      <a:pt x="1667212" y="119686"/>
                      <a:pt x="1668615" y="122182"/>
                      <a:pt x="1670685" y="123907"/>
                    </a:cubicBezTo>
                    <a:cubicBezTo>
                      <a:pt x="1672444" y="125373"/>
                      <a:pt x="1674495" y="126447"/>
                      <a:pt x="1676400" y="127717"/>
                    </a:cubicBezTo>
                    <a:cubicBezTo>
                      <a:pt x="1674674" y="158785"/>
                      <a:pt x="1680784" y="153584"/>
                      <a:pt x="1670685" y="167722"/>
                    </a:cubicBezTo>
                    <a:cubicBezTo>
                      <a:pt x="1668840" y="170306"/>
                      <a:pt x="1666875" y="172802"/>
                      <a:pt x="1664970" y="175342"/>
                    </a:cubicBezTo>
                    <a:cubicBezTo>
                      <a:pt x="1663700" y="179152"/>
                      <a:pt x="1661948" y="182834"/>
                      <a:pt x="1661160" y="186772"/>
                    </a:cubicBezTo>
                    <a:cubicBezTo>
                      <a:pt x="1658861" y="198266"/>
                      <a:pt x="1660279" y="193225"/>
                      <a:pt x="1657350" y="202012"/>
                    </a:cubicBezTo>
                    <a:cubicBezTo>
                      <a:pt x="1656715" y="207092"/>
                      <a:pt x="1656169" y="212184"/>
                      <a:pt x="1655445" y="217252"/>
                    </a:cubicBezTo>
                    <a:cubicBezTo>
                      <a:pt x="1654899" y="221076"/>
                      <a:pt x="1654019" y="224849"/>
                      <a:pt x="1653540" y="228682"/>
                    </a:cubicBezTo>
                    <a:cubicBezTo>
                      <a:pt x="1652114" y="240094"/>
                      <a:pt x="1653367" y="252062"/>
                      <a:pt x="1649730" y="262972"/>
                    </a:cubicBezTo>
                    <a:cubicBezTo>
                      <a:pt x="1649095" y="264877"/>
                      <a:pt x="1648377" y="266756"/>
                      <a:pt x="1647825" y="268687"/>
                    </a:cubicBezTo>
                    <a:cubicBezTo>
                      <a:pt x="1647106" y="271204"/>
                      <a:pt x="1646748" y="273823"/>
                      <a:pt x="1645920" y="276307"/>
                    </a:cubicBezTo>
                    <a:cubicBezTo>
                      <a:pt x="1644839" y="279551"/>
                      <a:pt x="1643380" y="282657"/>
                      <a:pt x="1642110" y="285832"/>
                    </a:cubicBezTo>
                    <a:cubicBezTo>
                      <a:pt x="1641475" y="290277"/>
                      <a:pt x="1635715" y="299167"/>
                      <a:pt x="1640205" y="299167"/>
                    </a:cubicBezTo>
                    <a:cubicBezTo>
                      <a:pt x="1642957" y="299167"/>
                      <a:pt x="1651666" y="282584"/>
                      <a:pt x="1653540" y="278212"/>
                    </a:cubicBezTo>
                    <a:cubicBezTo>
                      <a:pt x="1654331" y="276366"/>
                      <a:pt x="1654547" y="274293"/>
                      <a:pt x="1655445" y="272497"/>
                    </a:cubicBezTo>
                    <a:cubicBezTo>
                      <a:pt x="1656469" y="270449"/>
                      <a:pt x="1658231" y="268830"/>
                      <a:pt x="1659255" y="266782"/>
                    </a:cubicBezTo>
                    <a:cubicBezTo>
                      <a:pt x="1660153" y="264986"/>
                      <a:pt x="1660046" y="262738"/>
                      <a:pt x="1661160" y="261067"/>
                    </a:cubicBezTo>
                    <a:cubicBezTo>
                      <a:pt x="1662654" y="258825"/>
                      <a:pt x="1665150" y="257422"/>
                      <a:pt x="1666875" y="255352"/>
                    </a:cubicBezTo>
                    <a:cubicBezTo>
                      <a:pt x="1668341" y="253593"/>
                      <a:pt x="1669066" y="251256"/>
                      <a:pt x="1670685" y="249637"/>
                    </a:cubicBezTo>
                    <a:cubicBezTo>
                      <a:pt x="1671548" y="248774"/>
                      <a:pt x="1681857" y="241194"/>
                      <a:pt x="1684020" y="240112"/>
                    </a:cubicBezTo>
                    <a:cubicBezTo>
                      <a:pt x="1685816" y="239214"/>
                      <a:pt x="1687830" y="238842"/>
                      <a:pt x="1689735" y="238207"/>
                    </a:cubicBezTo>
                    <a:cubicBezTo>
                      <a:pt x="1692910" y="238842"/>
                      <a:pt x="1696228" y="238975"/>
                      <a:pt x="1699260" y="240112"/>
                    </a:cubicBezTo>
                    <a:cubicBezTo>
                      <a:pt x="1701404" y="240916"/>
                      <a:pt x="1703012" y="245100"/>
                      <a:pt x="1704975" y="243922"/>
                    </a:cubicBezTo>
                    <a:cubicBezTo>
                      <a:pt x="1707665" y="242308"/>
                      <a:pt x="1709558" y="229796"/>
                      <a:pt x="1710690" y="226777"/>
                    </a:cubicBezTo>
                    <a:cubicBezTo>
                      <a:pt x="1711687" y="224118"/>
                      <a:pt x="1713381" y="221767"/>
                      <a:pt x="1714500" y="219157"/>
                    </a:cubicBezTo>
                    <a:cubicBezTo>
                      <a:pt x="1715291" y="217311"/>
                      <a:pt x="1715507" y="215238"/>
                      <a:pt x="1716405" y="213442"/>
                    </a:cubicBezTo>
                    <a:cubicBezTo>
                      <a:pt x="1717429" y="211394"/>
                      <a:pt x="1719191" y="209775"/>
                      <a:pt x="1720215" y="207727"/>
                    </a:cubicBezTo>
                    <a:cubicBezTo>
                      <a:pt x="1721113" y="205931"/>
                      <a:pt x="1721222" y="203808"/>
                      <a:pt x="1722120" y="202012"/>
                    </a:cubicBezTo>
                    <a:cubicBezTo>
                      <a:pt x="1723144" y="199964"/>
                      <a:pt x="1723988" y="197510"/>
                      <a:pt x="1725930" y="196297"/>
                    </a:cubicBezTo>
                    <a:cubicBezTo>
                      <a:pt x="1729336" y="194168"/>
                      <a:pt x="1737360" y="192487"/>
                      <a:pt x="1737360" y="192487"/>
                    </a:cubicBezTo>
                    <a:cubicBezTo>
                      <a:pt x="1739265" y="190582"/>
                      <a:pt x="1740622" y="187887"/>
                      <a:pt x="1743075" y="186772"/>
                    </a:cubicBezTo>
                    <a:cubicBezTo>
                      <a:pt x="1747842" y="184605"/>
                      <a:pt x="1758315" y="182962"/>
                      <a:pt x="1758315" y="182962"/>
                    </a:cubicBezTo>
                    <a:cubicBezTo>
                      <a:pt x="1760220" y="184867"/>
                      <a:pt x="1762602" y="186392"/>
                      <a:pt x="1764030" y="188677"/>
                    </a:cubicBezTo>
                    <a:cubicBezTo>
                      <a:pt x="1768938" y="196530"/>
                      <a:pt x="1768618" y="204428"/>
                      <a:pt x="1769745" y="213442"/>
                    </a:cubicBezTo>
                    <a:cubicBezTo>
                      <a:pt x="1768475" y="216617"/>
                      <a:pt x="1768160" y="220371"/>
                      <a:pt x="1765935" y="222967"/>
                    </a:cubicBezTo>
                    <a:cubicBezTo>
                      <a:pt x="1762962" y="226436"/>
                      <a:pt x="1756453" y="226755"/>
                      <a:pt x="1752600" y="228682"/>
                    </a:cubicBezTo>
                    <a:cubicBezTo>
                      <a:pt x="1750552" y="229706"/>
                      <a:pt x="1748790" y="231222"/>
                      <a:pt x="1746885" y="232492"/>
                    </a:cubicBezTo>
                    <a:cubicBezTo>
                      <a:pt x="1744345" y="236302"/>
                      <a:pt x="1740713" y="239578"/>
                      <a:pt x="1739265" y="243922"/>
                    </a:cubicBezTo>
                    <a:cubicBezTo>
                      <a:pt x="1738630" y="245827"/>
                      <a:pt x="1738258" y="247841"/>
                      <a:pt x="1737360" y="249637"/>
                    </a:cubicBezTo>
                    <a:cubicBezTo>
                      <a:pt x="1736336" y="251685"/>
                      <a:pt x="1734924" y="253520"/>
                      <a:pt x="1733550" y="255352"/>
                    </a:cubicBezTo>
                    <a:cubicBezTo>
                      <a:pt x="1726573" y="264655"/>
                      <a:pt x="1727264" y="263543"/>
                      <a:pt x="1720215" y="270592"/>
                    </a:cubicBezTo>
                    <a:cubicBezTo>
                      <a:pt x="1718487" y="275775"/>
                      <a:pt x="1715022" y="285034"/>
                      <a:pt x="1716405" y="289642"/>
                    </a:cubicBezTo>
                    <a:cubicBezTo>
                      <a:pt x="1717317" y="292683"/>
                      <a:pt x="1721485" y="293452"/>
                      <a:pt x="1724025" y="295357"/>
                    </a:cubicBezTo>
                    <a:cubicBezTo>
                      <a:pt x="1736262" y="287199"/>
                      <a:pt x="1722578" y="296862"/>
                      <a:pt x="1737360" y="283927"/>
                    </a:cubicBezTo>
                    <a:cubicBezTo>
                      <a:pt x="1739749" y="281836"/>
                      <a:pt x="1742440" y="280117"/>
                      <a:pt x="1744980" y="278212"/>
                    </a:cubicBezTo>
                    <a:cubicBezTo>
                      <a:pt x="1746250" y="280117"/>
                      <a:pt x="1748638" y="281643"/>
                      <a:pt x="1748790" y="283927"/>
                    </a:cubicBezTo>
                    <a:cubicBezTo>
                      <a:pt x="1749299" y="291556"/>
                      <a:pt x="1748932" y="299420"/>
                      <a:pt x="1746885" y="306787"/>
                    </a:cubicBezTo>
                    <a:cubicBezTo>
                      <a:pt x="1743931" y="317420"/>
                      <a:pt x="1737279" y="317949"/>
                      <a:pt x="1731645" y="325837"/>
                    </a:cubicBezTo>
                    <a:cubicBezTo>
                      <a:pt x="1727341" y="331863"/>
                      <a:pt x="1720215" y="344887"/>
                      <a:pt x="1720215" y="344887"/>
                    </a:cubicBezTo>
                    <a:cubicBezTo>
                      <a:pt x="1722120" y="346157"/>
                      <a:pt x="1723652" y="348469"/>
                      <a:pt x="1725930" y="348697"/>
                    </a:cubicBezTo>
                    <a:cubicBezTo>
                      <a:pt x="1734162" y="349520"/>
                      <a:pt x="1739287" y="347726"/>
                      <a:pt x="1744980" y="342982"/>
                    </a:cubicBezTo>
                    <a:cubicBezTo>
                      <a:pt x="1747050" y="341257"/>
                      <a:pt x="1748790" y="339172"/>
                      <a:pt x="1750695" y="337267"/>
                    </a:cubicBezTo>
                    <a:cubicBezTo>
                      <a:pt x="1750060" y="323932"/>
                      <a:pt x="1749814" y="310573"/>
                      <a:pt x="1748790" y="297262"/>
                    </a:cubicBezTo>
                    <a:cubicBezTo>
                      <a:pt x="1748542" y="294034"/>
                      <a:pt x="1746885" y="290975"/>
                      <a:pt x="1746885" y="287737"/>
                    </a:cubicBezTo>
                    <a:cubicBezTo>
                      <a:pt x="1746885" y="278191"/>
                      <a:pt x="1747736" y="268650"/>
                      <a:pt x="1748790" y="259162"/>
                    </a:cubicBezTo>
                    <a:cubicBezTo>
                      <a:pt x="1749335" y="254258"/>
                      <a:pt x="1753228" y="249009"/>
                      <a:pt x="1756410" y="245827"/>
                    </a:cubicBezTo>
                    <a:cubicBezTo>
                      <a:pt x="1758029" y="244208"/>
                      <a:pt x="1760337" y="243447"/>
                      <a:pt x="1762125" y="242017"/>
                    </a:cubicBezTo>
                    <a:cubicBezTo>
                      <a:pt x="1769870" y="235821"/>
                      <a:pt x="1777328" y="229273"/>
                      <a:pt x="1784985" y="222967"/>
                    </a:cubicBezTo>
                    <a:cubicBezTo>
                      <a:pt x="1788124" y="220382"/>
                      <a:pt x="1791635" y="218222"/>
                      <a:pt x="1794510" y="215347"/>
                    </a:cubicBezTo>
                    <a:cubicBezTo>
                      <a:pt x="1796415" y="213442"/>
                      <a:pt x="1798180" y="211385"/>
                      <a:pt x="1800225" y="209632"/>
                    </a:cubicBezTo>
                    <a:cubicBezTo>
                      <a:pt x="1804887" y="205636"/>
                      <a:pt x="1809683" y="202275"/>
                      <a:pt x="1815465" y="200107"/>
                    </a:cubicBezTo>
                    <a:cubicBezTo>
                      <a:pt x="1817916" y="199188"/>
                      <a:pt x="1820545" y="198837"/>
                      <a:pt x="1823085" y="198202"/>
                    </a:cubicBezTo>
                    <a:cubicBezTo>
                      <a:pt x="1823720" y="202012"/>
                      <a:pt x="1824990" y="205769"/>
                      <a:pt x="1824990" y="209632"/>
                    </a:cubicBezTo>
                    <a:cubicBezTo>
                      <a:pt x="1824990" y="244298"/>
                      <a:pt x="1824004" y="218372"/>
                      <a:pt x="1819275" y="242017"/>
                    </a:cubicBezTo>
                    <a:cubicBezTo>
                      <a:pt x="1816857" y="254109"/>
                      <a:pt x="1818155" y="248401"/>
                      <a:pt x="1815465" y="259162"/>
                    </a:cubicBezTo>
                    <a:cubicBezTo>
                      <a:pt x="1816100" y="263607"/>
                      <a:pt x="1812967" y="271616"/>
                      <a:pt x="1817370" y="272497"/>
                    </a:cubicBezTo>
                    <a:cubicBezTo>
                      <a:pt x="1821860" y="273395"/>
                      <a:pt x="1821752" y="264305"/>
                      <a:pt x="1824990" y="261067"/>
                    </a:cubicBezTo>
                    <a:cubicBezTo>
                      <a:pt x="1826895" y="259162"/>
                      <a:pt x="1828635" y="257077"/>
                      <a:pt x="1830705" y="255352"/>
                    </a:cubicBezTo>
                    <a:cubicBezTo>
                      <a:pt x="1832464" y="253886"/>
                      <a:pt x="1834801" y="253161"/>
                      <a:pt x="1836420" y="251542"/>
                    </a:cubicBezTo>
                    <a:cubicBezTo>
                      <a:pt x="1839611" y="248351"/>
                      <a:pt x="1846036" y="238025"/>
                      <a:pt x="1847850" y="234397"/>
                    </a:cubicBezTo>
                    <a:cubicBezTo>
                      <a:pt x="1848748" y="232601"/>
                      <a:pt x="1848857" y="230478"/>
                      <a:pt x="1849755" y="228682"/>
                    </a:cubicBezTo>
                    <a:cubicBezTo>
                      <a:pt x="1850779" y="226634"/>
                      <a:pt x="1851842" y="224475"/>
                      <a:pt x="1853565" y="222967"/>
                    </a:cubicBezTo>
                    <a:cubicBezTo>
                      <a:pt x="1857011" y="219952"/>
                      <a:pt x="1864995" y="215347"/>
                      <a:pt x="1864995" y="215347"/>
                    </a:cubicBezTo>
                    <a:cubicBezTo>
                      <a:pt x="1866265" y="213442"/>
                      <a:pt x="1867186" y="211251"/>
                      <a:pt x="1868805" y="209632"/>
                    </a:cubicBezTo>
                    <a:cubicBezTo>
                      <a:pt x="1876826" y="201611"/>
                      <a:pt x="1883052" y="206598"/>
                      <a:pt x="1895475" y="207727"/>
                    </a:cubicBezTo>
                    <a:cubicBezTo>
                      <a:pt x="1898692" y="268849"/>
                      <a:pt x="1885405" y="242017"/>
                      <a:pt x="1905000" y="242017"/>
                    </a:cubicBezTo>
                    <a:cubicBezTo>
                      <a:pt x="1910750" y="242017"/>
                      <a:pt x="1916430" y="243287"/>
                      <a:pt x="1922145" y="243922"/>
                    </a:cubicBezTo>
                    <a:cubicBezTo>
                      <a:pt x="1921510" y="254717"/>
                      <a:pt x="1921844" y="265613"/>
                      <a:pt x="1920240" y="276307"/>
                    </a:cubicBezTo>
                    <a:cubicBezTo>
                      <a:pt x="1919900" y="278571"/>
                      <a:pt x="1917234" y="279878"/>
                      <a:pt x="1916430" y="282022"/>
                    </a:cubicBezTo>
                    <a:cubicBezTo>
                      <a:pt x="1915293" y="285054"/>
                      <a:pt x="1915865" y="288599"/>
                      <a:pt x="1914525" y="291547"/>
                    </a:cubicBezTo>
                    <a:cubicBezTo>
                      <a:pt x="1912630" y="295716"/>
                      <a:pt x="1909445" y="299167"/>
                      <a:pt x="1906905" y="302977"/>
                    </a:cubicBezTo>
                    <a:cubicBezTo>
                      <a:pt x="1901424" y="311199"/>
                      <a:pt x="1899729" y="314550"/>
                      <a:pt x="1889760" y="322027"/>
                    </a:cubicBezTo>
                    <a:cubicBezTo>
                      <a:pt x="1879985" y="329358"/>
                      <a:pt x="1884385" y="325497"/>
                      <a:pt x="1876425" y="333457"/>
                    </a:cubicBezTo>
                    <a:cubicBezTo>
                      <a:pt x="1867861" y="354868"/>
                      <a:pt x="1877990" y="333170"/>
                      <a:pt x="1866900" y="348697"/>
                    </a:cubicBezTo>
                    <a:cubicBezTo>
                      <a:pt x="1865249" y="351008"/>
                      <a:pt x="1864469" y="353835"/>
                      <a:pt x="1863090" y="356317"/>
                    </a:cubicBezTo>
                    <a:cubicBezTo>
                      <a:pt x="1861292" y="359554"/>
                      <a:pt x="1859337" y="362702"/>
                      <a:pt x="1857375" y="365842"/>
                    </a:cubicBezTo>
                    <a:cubicBezTo>
                      <a:pt x="1856162" y="367784"/>
                      <a:pt x="1854589" y="369509"/>
                      <a:pt x="1853565" y="371557"/>
                    </a:cubicBezTo>
                    <a:cubicBezTo>
                      <a:pt x="1852667" y="373353"/>
                      <a:pt x="1849864" y="376374"/>
                      <a:pt x="1851660" y="377272"/>
                    </a:cubicBezTo>
                    <a:cubicBezTo>
                      <a:pt x="1853708" y="378296"/>
                      <a:pt x="1855231" y="374266"/>
                      <a:pt x="1857375" y="373462"/>
                    </a:cubicBezTo>
                    <a:cubicBezTo>
                      <a:pt x="1860407" y="372325"/>
                      <a:pt x="1863725" y="372192"/>
                      <a:pt x="1866900" y="371557"/>
                    </a:cubicBezTo>
                    <a:cubicBezTo>
                      <a:pt x="1870710" y="368382"/>
                      <a:pt x="1874252" y="364855"/>
                      <a:pt x="1878330" y="362032"/>
                    </a:cubicBezTo>
                    <a:cubicBezTo>
                      <a:pt x="1888331" y="355108"/>
                      <a:pt x="1888800" y="355367"/>
                      <a:pt x="1897380" y="352507"/>
                    </a:cubicBezTo>
                    <a:cubicBezTo>
                      <a:pt x="1899285" y="349967"/>
                      <a:pt x="1900850" y="347132"/>
                      <a:pt x="1903095" y="344887"/>
                    </a:cubicBezTo>
                    <a:cubicBezTo>
                      <a:pt x="1915319" y="332663"/>
                      <a:pt x="1902073" y="352134"/>
                      <a:pt x="1914525" y="333457"/>
                    </a:cubicBezTo>
                    <a:cubicBezTo>
                      <a:pt x="1916579" y="330376"/>
                      <a:pt x="1918278" y="327072"/>
                      <a:pt x="1920240" y="323932"/>
                    </a:cubicBezTo>
                    <a:cubicBezTo>
                      <a:pt x="1921453" y="321990"/>
                      <a:pt x="1922327" y="319725"/>
                      <a:pt x="1924050" y="318217"/>
                    </a:cubicBezTo>
                    <a:cubicBezTo>
                      <a:pt x="1927496" y="315202"/>
                      <a:pt x="1932242" y="313835"/>
                      <a:pt x="1935480" y="310597"/>
                    </a:cubicBezTo>
                    <a:cubicBezTo>
                      <a:pt x="1940411" y="305666"/>
                      <a:pt x="1945789" y="299541"/>
                      <a:pt x="1952625" y="297262"/>
                    </a:cubicBezTo>
                    <a:cubicBezTo>
                      <a:pt x="1954530" y="296627"/>
                      <a:pt x="1956409" y="295909"/>
                      <a:pt x="1958340" y="295357"/>
                    </a:cubicBezTo>
                    <a:cubicBezTo>
                      <a:pt x="1975084" y="290573"/>
                      <a:pt x="1957972" y="296115"/>
                      <a:pt x="1971675" y="291547"/>
                    </a:cubicBezTo>
                    <a:cubicBezTo>
                      <a:pt x="1972945" y="293452"/>
                      <a:pt x="1975278" y="294982"/>
                      <a:pt x="1975485" y="297262"/>
                    </a:cubicBezTo>
                    <a:cubicBezTo>
                      <a:pt x="1976463" y="308023"/>
                      <a:pt x="1973970" y="310183"/>
                      <a:pt x="1971675" y="318217"/>
                    </a:cubicBezTo>
                    <a:cubicBezTo>
                      <a:pt x="1970956" y="320734"/>
                      <a:pt x="1970941" y="323495"/>
                      <a:pt x="1969770" y="325837"/>
                    </a:cubicBezTo>
                    <a:cubicBezTo>
                      <a:pt x="1967147" y="331084"/>
                      <a:pt x="1960364" y="337148"/>
                      <a:pt x="1956435" y="341077"/>
                    </a:cubicBezTo>
                    <a:cubicBezTo>
                      <a:pt x="1960723" y="353941"/>
                      <a:pt x="1961496" y="353857"/>
                      <a:pt x="1956435" y="375367"/>
                    </a:cubicBezTo>
                    <a:cubicBezTo>
                      <a:pt x="1955911" y="377596"/>
                      <a:pt x="1952458" y="377687"/>
                      <a:pt x="1950720" y="379177"/>
                    </a:cubicBezTo>
                    <a:cubicBezTo>
                      <a:pt x="1947993" y="381515"/>
                      <a:pt x="1946089" y="384804"/>
                      <a:pt x="1943100" y="386797"/>
                    </a:cubicBezTo>
                    <a:cubicBezTo>
                      <a:pt x="1938374" y="389947"/>
                      <a:pt x="1931876" y="390401"/>
                      <a:pt x="1927860" y="394417"/>
                    </a:cubicBezTo>
                    <a:cubicBezTo>
                      <a:pt x="1925955" y="396322"/>
                      <a:pt x="1924500" y="398824"/>
                      <a:pt x="1922145" y="400132"/>
                    </a:cubicBezTo>
                    <a:cubicBezTo>
                      <a:pt x="1918634" y="402082"/>
                      <a:pt x="1914057" y="401714"/>
                      <a:pt x="1910715" y="403942"/>
                    </a:cubicBezTo>
                    <a:cubicBezTo>
                      <a:pt x="1897107" y="413014"/>
                      <a:pt x="1903727" y="410451"/>
                      <a:pt x="1891665" y="413467"/>
                    </a:cubicBezTo>
                    <a:cubicBezTo>
                      <a:pt x="1887852" y="417280"/>
                      <a:pt x="1882679" y="421914"/>
                      <a:pt x="1880235" y="426802"/>
                    </a:cubicBezTo>
                    <a:cubicBezTo>
                      <a:pt x="1879064" y="429144"/>
                      <a:pt x="1878965" y="431882"/>
                      <a:pt x="1878330" y="434422"/>
                    </a:cubicBezTo>
                    <a:cubicBezTo>
                      <a:pt x="1878965" y="438232"/>
                      <a:pt x="1878749" y="442287"/>
                      <a:pt x="1880235" y="445852"/>
                    </a:cubicBezTo>
                    <a:cubicBezTo>
                      <a:pt x="1881996" y="450079"/>
                      <a:pt x="1885315" y="453472"/>
                      <a:pt x="1887855" y="457282"/>
                    </a:cubicBezTo>
                    <a:cubicBezTo>
                      <a:pt x="1892935" y="464902"/>
                      <a:pt x="1889760" y="461727"/>
                      <a:pt x="1897380" y="466807"/>
                    </a:cubicBezTo>
                    <a:cubicBezTo>
                      <a:pt x="1902173" y="473997"/>
                      <a:pt x="1900887" y="475832"/>
                      <a:pt x="1912620" y="470617"/>
                    </a:cubicBezTo>
                    <a:cubicBezTo>
                      <a:pt x="1915082" y="469523"/>
                      <a:pt x="1916290" y="466655"/>
                      <a:pt x="1918335" y="464902"/>
                    </a:cubicBezTo>
                    <a:cubicBezTo>
                      <a:pt x="1920746" y="462836"/>
                      <a:pt x="1923198" y="460762"/>
                      <a:pt x="1925955" y="459187"/>
                    </a:cubicBezTo>
                    <a:cubicBezTo>
                      <a:pt x="1927698" y="458191"/>
                      <a:pt x="1929874" y="458180"/>
                      <a:pt x="1931670" y="457282"/>
                    </a:cubicBezTo>
                    <a:cubicBezTo>
                      <a:pt x="1933718" y="456258"/>
                      <a:pt x="1935281" y="454374"/>
                      <a:pt x="1937385" y="453472"/>
                    </a:cubicBezTo>
                    <a:cubicBezTo>
                      <a:pt x="1945930" y="449810"/>
                      <a:pt x="1943306" y="453369"/>
                      <a:pt x="1950720" y="449662"/>
                    </a:cubicBezTo>
                    <a:cubicBezTo>
                      <a:pt x="1965492" y="442276"/>
                      <a:pt x="1947785" y="448735"/>
                      <a:pt x="1962150" y="443947"/>
                    </a:cubicBezTo>
                    <a:cubicBezTo>
                      <a:pt x="1962159" y="443940"/>
                      <a:pt x="1973937" y="434886"/>
                      <a:pt x="1975485" y="434422"/>
                    </a:cubicBezTo>
                    <a:cubicBezTo>
                      <a:pt x="1979786" y="433132"/>
                      <a:pt x="1984375" y="433152"/>
                      <a:pt x="1988820" y="432517"/>
                    </a:cubicBezTo>
                    <a:cubicBezTo>
                      <a:pt x="1990725" y="433152"/>
                      <a:pt x="1992967" y="433168"/>
                      <a:pt x="1994535" y="434422"/>
                    </a:cubicBezTo>
                    <a:cubicBezTo>
                      <a:pt x="1996323" y="435852"/>
                      <a:pt x="1997321" y="438089"/>
                      <a:pt x="1998345" y="440137"/>
                    </a:cubicBezTo>
                    <a:cubicBezTo>
                      <a:pt x="2000623" y="444693"/>
                      <a:pt x="2002411" y="450431"/>
                      <a:pt x="2004060" y="455377"/>
                    </a:cubicBezTo>
                    <a:cubicBezTo>
                      <a:pt x="2003425" y="457282"/>
                      <a:pt x="2003269" y="459421"/>
                      <a:pt x="2002155" y="461092"/>
                    </a:cubicBezTo>
                    <a:cubicBezTo>
                      <a:pt x="1995833" y="470575"/>
                      <a:pt x="1993246" y="472354"/>
                      <a:pt x="1985010" y="478237"/>
                    </a:cubicBezTo>
                    <a:cubicBezTo>
                      <a:pt x="1983147" y="479568"/>
                      <a:pt x="1981399" y="481145"/>
                      <a:pt x="1979295" y="482047"/>
                    </a:cubicBezTo>
                    <a:cubicBezTo>
                      <a:pt x="1976889" y="483078"/>
                      <a:pt x="1974215" y="483317"/>
                      <a:pt x="1971675" y="483952"/>
                    </a:cubicBezTo>
                    <a:cubicBezTo>
                      <a:pt x="1978266" y="484776"/>
                      <a:pt x="1991282" y="486192"/>
                      <a:pt x="1998345" y="487762"/>
                    </a:cubicBezTo>
                    <a:cubicBezTo>
                      <a:pt x="2000305" y="488198"/>
                      <a:pt x="2002155" y="489032"/>
                      <a:pt x="2004060" y="489667"/>
                    </a:cubicBezTo>
                    <a:cubicBezTo>
                      <a:pt x="2006600" y="491572"/>
                      <a:pt x="2009079" y="493561"/>
                      <a:pt x="2011680" y="495382"/>
                    </a:cubicBezTo>
                    <a:cubicBezTo>
                      <a:pt x="2015431" y="498008"/>
                      <a:pt x="2023110" y="503002"/>
                      <a:pt x="2023110" y="503002"/>
                    </a:cubicBezTo>
                    <a:cubicBezTo>
                      <a:pt x="2024380" y="504907"/>
                      <a:pt x="2026039" y="506604"/>
                      <a:pt x="2026920" y="508717"/>
                    </a:cubicBezTo>
                    <a:cubicBezTo>
                      <a:pt x="2029237" y="514278"/>
                      <a:pt x="2032635" y="525862"/>
                      <a:pt x="2032635" y="525862"/>
                    </a:cubicBezTo>
                    <a:cubicBezTo>
                      <a:pt x="2032000" y="530307"/>
                      <a:pt x="2032398" y="535028"/>
                      <a:pt x="2030730" y="539197"/>
                    </a:cubicBezTo>
                    <a:cubicBezTo>
                      <a:pt x="2029729" y="541698"/>
                      <a:pt x="2027370" y="543604"/>
                      <a:pt x="2025015" y="544912"/>
                    </a:cubicBezTo>
                    <a:cubicBezTo>
                      <a:pt x="2021220" y="547020"/>
                      <a:pt x="2010884" y="549397"/>
                      <a:pt x="2005965" y="550627"/>
                    </a:cubicBezTo>
                    <a:cubicBezTo>
                      <a:pt x="2003144" y="550479"/>
                      <a:pt x="1968805" y="551889"/>
                      <a:pt x="1958340" y="544912"/>
                    </a:cubicBezTo>
                    <a:cubicBezTo>
                      <a:pt x="1932969" y="527998"/>
                      <a:pt x="1970571" y="552342"/>
                      <a:pt x="1946910" y="539197"/>
                    </a:cubicBezTo>
                    <a:cubicBezTo>
                      <a:pt x="1942907" y="536973"/>
                      <a:pt x="1935480" y="531577"/>
                      <a:pt x="1935480" y="531577"/>
                    </a:cubicBezTo>
                    <a:cubicBezTo>
                      <a:pt x="1927860" y="532212"/>
                      <a:pt x="1919928" y="531233"/>
                      <a:pt x="1912620" y="533482"/>
                    </a:cubicBezTo>
                    <a:cubicBezTo>
                      <a:pt x="1910701" y="534073"/>
                      <a:pt x="1910715" y="537189"/>
                      <a:pt x="1910715" y="539197"/>
                    </a:cubicBezTo>
                    <a:cubicBezTo>
                      <a:pt x="1910715" y="553816"/>
                      <a:pt x="1911985" y="568407"/>
                      <a:pt x="1912620" y="583012"/>
                    </a:cubicBezTo>
                    <a:cubicBezTo>
                      <a:pt x="1924050" y="582377"/>
                      <a:pt x="1935505" y="582099"/>
                      <a:pt x="1946910" y="581107"/>
                    </a:cubicBezTo>
                    <a:cubicBezTo>
                      <a:pt x="1950136" y="580827"/>
                      <a:pt x="1953311" y="580054"/>
                      <a:pt x="1956435" y="579202"/>
                    </a:cubicBezTo>
                    <a:cubicBezTo>
                      <a:pt x="1960310" y="578145"/>
                      <a:pt x="1963869" y="575792"/>
                      <a:pt x="1967865" y="575392"/>
                    </a:cubicBezTo>
                    <a:cubicBezTo>
                      <a:pt x="1974215" y="574757"/>
                      <a:pt x="1980589" y="574330"/>
                      <a:pt x="1986915" y="573487"/>
                    </a:cubicBezTo>
                    <a:cubicBezTo>
                      <a:pt x="1990124" y="573059"/>
                      <a:pt x="1993224" y="571960"/>
                      <a:pt x="1996440" y="571582"/>
                    </a:cubicBezTo>
                    <a:cubicBezTo>
                      <a:pt x="2010455" y="569933"/>
                      <a:pt x="2039415" y="568494"/>
                      <a:pt x="2051685" y="567772"/>
                    </a:cubicBezTo>
                    <a:cubicBezTo>
                      <a:pt x="2065287" y="563238"/>
                      <a:pt x="2059773" y="561734"/>
                      <a:pt x="2068830" y="567772"/>
                    </a:cubicBezTo>
                    <a:cubicBezTo>
                      <a:pt x="2070844" y="571800"/>
                      <a:pt x="2075366" y="579497"/>
                      <a:pt x="2076450" y="584917"/>
                    </a:cubicBezTo>
                    <a:cubicBezTo>
                      <a:pt x="2077331" y="589320"/>
                      <a:pt x="2077720" y="593807"/>
                      <a:pt x="2078355" y="598252"/>
                    </a:cubicBezTo>
                    <a:cubicBezTo>
                      <a:pt x="2077720" y="600157"/>
                      <a:pt x="2077348" y="602171"/>
                      <a:pt x="2076450" y="603967"/>
                    </a:cubicBezTo>
                    <a:cubicBezTo>
                      <a:pt x="2069193" y="618481"/>
                      <a:pt x="2064926" y="608718"/>
                      <a:pt x="2042160" y="605872"/>
                    </a:cubicBezTo>
                    <a:cubicBezTo>
                      <a:pt x="2034540" y="603332"/>
                      <a:pt x="2026967" y="600648"/>
                      <a:pt x="2019300" y="598252"/>
                    </a:cubicBezTo>
                    <a:cubicBezTo>
                      <a:pt x="2016801" y="597471"/>
                      <a:pt x="2014298" y="596347"/>
                      <a:pt x="2011680" y="596347"/>
                    </a:cubicBezTo>
                    <a:cubicBezTo>
                      <a:pt x="2007190" y="596347"/>
                      <a:pt x="2002790" y="597617"/>
                      <a:pt x="1998345" y="598252"/>
                    </a:cubicBezTo>
                    <a:cubicBezTo>
                      <a:pt x="1995170" y="599522"/>
                      <a:pt x="1992064" y="600981"/>
                      <a:pt x="1988820" y="602062"/>
                    </a:cubicBezTo>
                    <a:cubicBezTo>
                      <a:pt x="1986336" y="602890"/>
                      <a:pt x="1983717" y="603248"/>
                      <a:pt x="1981200" y="603967"/>
                    </a:cubicBezTo>
                    <a:cubicBezTo>
                      <a:pt x="1979269" y="604519"/>
                      <a:pt x="1977416" y="605320"/>
                      <a:pt x="1975485" y="605872"/>
                    </a:cubicBezTo>
                    <a:cubicBezTo>
                      <a:pt x="1972968" y="606591"/>
                      <a:pt x="1970349" y="606949"/>
                      <a:pt x="1967865" y="607777"/>
                    </a:cubicBezTo>
                    <a:cubicBezTo>
                      <a:pt x="1962966" y="609410"/>
                      <a:pt x="1955367" y="612742"/>
                      <a:pt x="1950720" y="615397"/>
                    </a:cubicBezTo>
                    <a:cubicBezTo>
                      <a:pt x="1948732" y="616533"/>
                      <a:pt x="1946910" y="617937"/>
                      <a:pt x="1945005" y="619207"/>
                    </a:cubicBezTo>
                    <a:cubicBezTo>
                      <a:pt x="1943735" y="621112"/>
                      <a:pt x="1942918" y="623414"/>
                      <a:pt x="1941195" y="624922"/>
                    </a:cubicBezTo>
                    <a:cubicBezTo>
                      <a:pt x="1937749" y="627937"/>
                      <a:pt x="1932512" y="628879"/>
                      <a:pt x="1929765" y="632542"/>
                    </a:cubicBezTo>
                    <a:cubicBezTo>
                      <a:pt x="1922676" y="641994"/>
                      <a:pt x="1925811" y="637520"/>
                      <a:pt x="1920240" y="645877"/>
                    </a:cubicBezTo>
                    <a:cubicBezTo>
                      <a:pt x="1919605" y="648417"/>
                      <a:pt x="1919054" y="650980"/>
                      <a:pt x="1918335" y="653497"/>
                    </a:cubicBezTo>
                    <a:cubicBezTo>
                      <a:pt x="1917783" y="655428"/>
                      <a:pt x="1916430" y="657204"/>
                      <a:pt x="1916430" y="659212"/>
                    </a:cubicBezTo>
                    <a:cubicBezTo>
                      <a:pt x="1916430" y="663075"/>
                      <a:pt x="1917700" y="666832"/>
                      <a:pt x="1918335" y="670642"/>
                    </a:cubicBezTo>
                    <a:cubicBezTo>
                      <a:pt x="1921510" y="667467"/>
                      <a:pt x="1925219" y="664748"/>
                      <a:pt x="1927860" y="661117"/>
                    </a:cubicBezTo>
                    <a:cubicBezTo>
                      <a:pt x="1930365" y="657672"/>
                      <a:pt x="1931506" y="653411"/>
                      <a:pt x="1933575" y="649687"/>
                    </a:cubicBezTo>
                    <a:cubicBezTo>
                      <a:pt x="1934687" y="647686"/>
                      <a:pt x="1936115" y="645877"/>
                      <a:pt x="1937385" y="643972"/>
                    </a:cubicBezTo>
                    <a:cubicBezTo>
                      <a:pt x="1938020" y="641432"/>
                      <a:pt x="1937586" y="638340"/>
                      <a:pt x="1939290" y="636352"/>
                    </a:cubicBezTo>
                    <a:cubicBezTo>
                      <a:pt x="1948473" y="625639"/>
                      <a:pt x="1973200" y="629203"/>
                      <a:pt x="1981200" y="628732"/>
                    </a:cubicBezTo>
                    <a:cubicBezTo>
                      <a:pt x="1983105" y="628097"/>
                      <a:pt x="1985748" y="625193"/>
                      <a:pt x="1986915" y="626827"/>
                    </a:cubicBezTo>
                    <a:cubicBezTo>
                      <a:pt x="1992735" y="634975"/>
                      <a:pt x="1990683" y="653045"/>
                      <a:pt x="1988820" y="661117"/>
                    </a:cubicBezTo>
                    <a:cubicBezTo>
                      <a:pt x="1987826" y="665424"/>
                      <a:pt x="1982829" y="668875"/>
                      <a:pt x="1979295" y="670642"/>
                    </a:cubicBezTo>
                    <a:cubicBezTo>
                      <a:pt x="1977499" y="671540"/>
                      <a:pt x="1975426" y="671756"/>
                      <a:pt x="1973580" y="672547"/>
                    </a:cubicBezTo>
                    <a:cubicBezTo>
                      <a:pt x="1970970" y="673666"/>
                      <a:pt x="1968500" y="675087"/>
                      <a:pt x="1965960" y="676357"/>
                    </a:cubicBezTo>
                    <a:cubicBezTo>
                      <a:pt x="1964690" y="678262"/>
                      <a:pt x="1963769" y="680453"/>
                      <a:pt x="1962150" y="682072"/>
                    </a:cubicBezTo>
                    <a:cubicBezTo>
                      <a:pt x="1959905" y="684317"/>
                      <a:pt x="1954530" y="684612"/>
                      <a:pt x="1954530" y="687787"/>
                    </a:cubicBezTo>
                    <a:cubicBezTo>
                      <a:pt x="1954530" y="690627"/>
                      <a:pt x="1959316" y="691412"/>
                      <a:pt x="1962150" y="691597"/>
                    </a:cubicBezTo>
                    <a:cubicBezTo>
                      <a:pt x="1988771" y="693333"/>
                      <a:pt x="2015490" y="692867"/>
                      <a:pt x="2042160" y="693502"/>
                    </a:cubicBezTo>
                    <a:cubicBezTo>
                      <a:pt x="2046605" y="692867"/>
                      <a:pt x="2051304" y="693209"/>
                      <a:pt x="2055495" y="691597"/>
                    </a:cubicBezTo>
                    <a:cubicBezTo>
                      <a:pt x="2067693" y="686906"/>
                      <a:pt x="2063819" y="683232"/>
                      <a:pt x="2074545" y="680167"/>
                    </a:cubicBezTo>
                    <a:cubicBezTo>
                      <a:pt x="2085778" y="676958"/>
                      <a:pt x="2097318" y="675892"/>
                      <a:pt x="2108835" y="674452"/>
                    </a:cubicBezTo>
                    <a:cubicBezTo>
                      <a:pt x="2113280" y="673182"/>
                      <a:pt x="2117685" y="671763"/>
                      <a:pt x="2122170" y="670642"/>
                    </a:cubicBezTo>
                    <a:lnTo>
                      <a:pt x="2137410" y="666832"/>
                    </a:lnTo>
                    <a:cubicBezTo>
                      <a:pt x="2145030" y="667467"/>
                      <a:pt x="2152962" y="666488"/>
                      <a:pt x="2160270" y="668737"/>
                    </a:cubicBezTo>
                    <a:cubicBezTo>
                      <a:pt x="2162189" y="669328"/>
                      <a:pt x="2161845" y="672471"/>
                      <a:pt x="2162175" y="674452"/>
                    </a:cubicBezTo>
                    <a:cubicBezTo>
                      <a:pt x="2163120" y="680124"/>
                      <a:pt x="2163445" y="685882"/>
                      <a:pt x="2164080" y="691597"/>
                    </a:cubicBezTo>
                    <a:cubicBezTo>
                      <a:pt x="2163445" y="695407"/>
                      <a:pt x="2164222" y="699752"/>
                      <a:pt x="2162175" y="703027"/>
                    </a:cubicBezTo>
                    <a:cubicBezTo>
                      <a:pt x="2160670" y="705435"/>
                      <a:pt x="2157165" y="705718"/>
                      <a:pt x="2154555" y="706837"/>
                    </a:cubicBezTo>
                    <a:cubicBezTo>
                      <a:pt x="2152709" y="707628"/>
                      <a:pt x="2150636" y="707844"/>
                      <a:pt x="2148840" y="708742"/>
                    </a:cubicBezTo>
                    <a:cubicBezTo>
                      <a:pt x="2134068" y="716128"/>
                      <a:pt x="2151775" y="709669"/>
                      <a:pt x="2137410" y="714457"/>
                    </a:cubicBezTo>
                    <a:cubicBezTo>
                      <a:pt x="2138045" y="718267"/>
                      <a:pt x="2138094" y="722223"/>
                      <a:pt x="2139315" y="725887"/>
                    </a:cubicBezTo>
                    <a:cubicBezTo>
                      <a:pt x="2141560" y="732621"/>
                      <a:pt x="2145906" y="732478"/>
                      <a:pt x="2150745" y="737317"/>
                    </a:cubicBezTo>
                    <a:cubicBezTo>
                      <a:pt x="2152364" y="738936"/>
                      <a:pt x="2153285" y="741127"/>
                      <a:pt x="2154555" y="743032"/>
                    </a:cubicBezTo>
                    <a:cubicBezTo>
                      <a:pt x="2155190" y="745572"/>
                      <a:pt x="2155429" y="748246"/>
                      <a:pt x="2156460" y="750652"/>
                    </a:cubicBezTo>
                    <a:cubicBezTo>
                      <a:pt x="2157362" y="752756"/>
                      <a:pt x="2160118" y="754083"/>
                      <a:pt x="2160270" y="756367"/>
                    </a:cubicBezTo>
                    <a:cubicBezTo>
                      <a:pt x="2160779" y="763996"/>
                      <a:pt x="2159796" y="771716"/>
                      <a:pt x="2158365" y="779227"/>
                    </a:cubicBezTo>
                    <a:cubicBezTo>
                      <a:pt x="2156371" y="789698"/>
                      <a:pt x="2156913" y="797327"/>
                      <a:pt x="2146935" y="798277"/>
                    </a:cubicBezTo>
                    <a:cubicBezTo>
                      <a:pt x="2135539" y="799362"/>
                      <a:pt x="2124075" y="799547"/>
                      <a:pt x="2112645" y="800182"/>
                    </a:cubicBezTo>
                    <a:cubicBezTo>
                      <a:pt x="2110740" y="801452"/>
                      <a:pt x="2108978" y="802968"/>
                      <a:pt x="2106930" y="803992"/>
                    </a:cubicBezTo>
                    <a:cubicBezTo>
                      <a:pt x="2100553" y="807180"/>
                      <a:pt x="2096891" y="804816"/>
                      <a:pt x="2108835" y="807802"/>
                    </a:cubicBezTo>
                    <a:cubicBezTo>
                      <a:pt x="2111375" y="811612"/>
                      <a:pt x="2116709" y="814660"/>
                      <a:pt x="2116455" y="819232"/>
                    </a:cubicBezTo>
                    <a:cubicBezTo>
                      <a:pt x="2115820" y="830662"/>
                      <a:pt x="2115770" y="842140"/>
                      <a:pt x="2114550" y="853522"/>
                    </a:cubicBezTo>
                    <a:cubicBezTo>
                      <a:pt x="2113860" y="859961"/>
                      <a:pt x="2111933" y="866207"/>
                      <a:pt x="2110740" y="872572"/>
                    </a:cubicBezTo>
                    <a:cubicBezTo>
                      <a:pt x="2107442" y="890162"/>
                      <a:pt x="2110819" y="878051"/>
                      <a:pt x="2105025" y="895432"/>
                    </a:cubicBezTo>
                    <a:cubicBezTo>
                      <a:pt x="2104390" y="899877"/>
                      <a:pt x="2104001" y="904364"/>
                      <a:pt x="2103120" y="908767"/>
                    </a:cubicBezTo>
                    <a:cubicBezTo>
                      <a:pt x="2102726" y="910736"/>
                      <a:pt x="2102469" y="912914"/>
                      <a:pt x="2101215" y="914482"/>
                    </a:cubicBezTo>
                    <a:cubicBezTo>
                      <a:pt x="2099785" y="916270"/>
                      <a:pt x="2097405" y="917022"/>
                      <a:pt x="2095500" y="918292"/>
                    </a:cubicBezTo>
                    <a:cubicBezTo>
                      <a:pt x="2086521" y="931761"/>
                      <a:pt x="2097790" y="915087"/>
                      <a:pt x="2085975" y="931627"/>
                    </a:cubicBezTo>
                    <a:cubicBezTo>
                      <a:pt x="2084644" y="933490"/>
                      <a:pt x="2083095" y="935250"/>
                      <a:pt x="2082165" y="937342"/>
                    </a:cubicBezTo>
                    <a:cubicBezTo>
                      <a:pt x="2080534" y="941012"/>
                      <a:pt x="2079937" y="945081"/>
                      <a:pt x="2078355" y="948772"/>
                    </a:cubicBezTo>
                    <a:cubicBezTo>
                      <a:pt x="2076118" y="953992"/>
                      <a:pt x="2070735" y="964012"/>
                      <a:pt x="2070735" y="964012"/>
                    </a:cubicBezTo>
                    <a:cubicBezTo>
                      <a:pt x="2070100" y="967187"/>
                      <a:pt x="2067940" y="970424"/>
                      <a:pt x="2068830" y="973537"/>
                    </a:cubicBezTo>
                    <a:cubicBezTo>
                      <a:pt x="2069459" y="975738"/>
                      <a:pt x="2072310" y="976850"/>
                      <a:pt x="2074545" y="977347"/>
                    </a:cubicBezTo>
                    <a:cubicBezTo>
                      <a:pt x="2087695" y="980269"/>
                      <a:pt x="2101400" y="980140"/>
                      <a:pt x="2114550" y="983062"/>
                    </a:cubicBezTo>
                    <a:cubicBezTo>
                      <a:pt x="2116510" y="983498"/>
                      <a:pt x="2118360" y="984332"/>
                      <a:pt x="2120265" y="984967"/>
                    </a:cubicBezTo>
                    <a:cubicBezTo>
                      <a:pt x="2131060" y="984332"/>
                      <a:pt x="2141885" y="984087"/>
                      <a:pt x="2152650" y="983062"/>
                    </a:cubicBezTo>
                    <a:cubicBezTo>
                      <a:pt x="2155256" y="982814"/>
                      <a:pt x="2157694" y="981625"/>
                      <a:pt x="2160270" y="981157"/>
                    </a:cubicBezTo>
                    <a:cubicBezTo>
                      <a:pt x="2164688" y="980354"/>
                      <a:pt x="2169150" y="979809"/>
                      <a:pt x="2173605" y="979252"/>
                    </a:cubicBezTo>
                    <a:cubicBezTo>
                      <a:pt x="2179311" y="978539"/>
                      <a:pt x="2185050" y="978107"/>
                      <a:pt x="2190750" y="977347"/>
                    </a:cubicBezTo>
                    <a:cubicBezTo>
                      <a:pt x="2197302" y="976473"/>
                      <a:pt x="2217279" y="972686"/>
                      <a:pt x="2221230" y="971632"/>
                    </a:cubicBezTo>
                    <a:cubicBezTo>
                      <a:pt x="2224534" y="970751"/>
                      <a:pt x="2227580" y="969092"/>
                      <a:pt x="2230755" y="967822"/>
                    </a:cubicBezTo>
                    <a:cubicBezTo>
                      <a:pt x="2232660" y="971632"/>
                      <a:pt x="2234401" y="975528"/>
                      <a:pt x="2236470" y="979252"/>
                    </a:cubicBezTo>
                    <a:cubicBezTo>
                      <a:pt x="2244987" y="994583"/>
                      <a:pt x="2246207" y="984638"/>
                      <a:pt x="2274570" y="983062"/>
                    </a:cubicBezTo>
                    <a:cubicBezTo>
                      <a:pt x="2289244" y="978171"/>
                      <a:pt x="2282271" y="980744"/>
                      <a:pt x="2295525" y="975442"/>
                    </a:cubicBezTo>
                    <a:cubicBezTo>
                      <a:pt x="2297430" y="976077"/>
                      <a:pt x="2299986" y="975779"/>
                      <a:pt x="2301240" y="977347"/>
                    </a:cubicBezTo>
                    <a:cubicBezTo>
                      <a:pt x="2302876" y="979391"/>
                      <a:pt x="2302632" y="982400"/>
                      <a:pt x="2303145" y="984967"/>
                    </a:cubicBezTo>
                    <a:cubicBezTo>
                      <a:pt x="2306498" y="1001730"/>
                      <a:pt x="2303248" y="990990"/>
                      <a:pt x="2306955" y="1002112"/>
                    </a:cubicBezTo>
                    <a:cubicBezTo>
                      <a:pt x="2305050" y="1015447"/>
                      <a:pt x="2303987" y="1028930"/>
                      <a:pt x="2301240" y="1042117"/>
                    </a:cubicBezTo>
                    <a:cubicBezTo>
                      <a:pt x="2300451" y="1045905"/>
                      <a:pt x="2295044" y="1050394"/>
                      <a:pt x="2291715" y="1051642"/>
                    </a:cubicBezTo>
                    <a:cubicBezTo>
                      <a:pt x="2288683" y="1052779"/>
                      <a:pt x="2285376" y="1052968"/>
                      <a:pt x="2282190" y="1053547"/>
                    </a:cubicBezTo>
                    <a:cubicBezTo>
                      <a:pt x="2267748" y="1056173"/>
                      <a:pt x="2269180" y="1055610"/>
                      <a:pt x="2251710" y="1057357"/>
                    </a:cubicBezTo>
                    <a:cubicBezTo>
                      <a:pt x="2240588" y="1061064"/>
                      <a:pt x="2251328" y="1057814"/>
                      <a:pt x="2234565" y="1061167"/>
                    </a:cubicBezTo>
                    <a:cubicBezTo>
                      <a:pt x="2224807" y="1063119"/>
                      <a:pt x="2215951" y="1067680"/>
                      <a:pt x="2205990" y="1068787"/>
                    </a:cubicBezTo>
                    <a:cubicBezTo>
                      <a:pt x="2197761" y="1069701"/>
                      <a:pt x="2189480" y="1070057"/>
                      <a:pt x="2181225" y="1070692"/>
                    </a:cubicBezTo>
                    <a:cubicBezTo>
                      <a:pt x="2176835" y="1071424"/>
                      <a:pt x="2168770" y="1072157"/>
                      <a:pt x="2164080" y="1074502"/>
                    </a:cubicBezTo>
                    <a:cubicBezTo>
                      <a:pt x="2162032" y="1075526"/>
                      <a:pt x="2160413" y="1077288"/>
                      <a:pt x="2158365" y="1078312"/>
                    </a:cubicBezTo>
                    <a:cubicBezTo>
                      <a:pt x="2155306" y="1079841"/>
                      <a:pt x="2152015" y="1080852"/>
                      <a:pt x="2148840" y="1082122"/>
                    </a:cubicBezTo>
                    <a:cubicBezTo>
                      <a:pt x="2168897" y="1098836"/>
                      <a:pt x="2151203" y="1084967"/>
                      <a:pt x="2175510" y="1101172"/>
                    </a:cubicBezTo>
                    <a:cubicBezTo>
                      <a:pt x="2193485" y="1113155"/>
                      <a:pt x="2174585" y="1102680"/>
                      <a:pt x="2188845" y="1108792"/>
                    </a:cubicBezTo>
                    <a:cubicBezTo>
                      <a:pt x="2191455" y="1109911"/>
                      <a:pt x="2193745" y="1111786"/>
                      <a:pt x="2196465" y="1112602"/>
                    </a:cubicBezTo>
                    <a:cubicBezTo>
                      <a:pt x="2200165" y="1113712"/>
                      <a:pt x="2204085" y="1113872"/>
                      <a:pt x="2207895" y="1114507"/>
                    </a:cubicBezTo>
                    <a:cubicBezTo>
                      <a:pt x="2210435" y="1115777"/>
                      <a:pt x="2212905" y="1117198"/>
                      <a:pt x="2215515" y="1118317"/>
                    </a:cubicBezTo>
                    <a:cubicBezTo>
                      <a:pt x="2217361" y="1119108"/>
                      <a:pt x="2219350" y="1119517"/>
                      <a:pt x="2221230" y="1120222"/>
                    </a:cubicBezTo>
                    <a:cubicBezTo>
                      <a:pt x="2230959" y="1123871"/>
                      <a:pt x="2229716" y="1123513"/>
                      <a:pt x="2238375" y="1127842"/>
                    </a:cubicBezTo>
                    <a:cubicBezTo>
                      <a:pt x="2240512" y="1134254"/>
                      <a:pt x="2240324" y="1134586"/>
                      <a:pt x="2244090" y="1141177"/>
                    </a:cubicBezTo>
                    <a:cubicBezTo>
                      <a:pt x="2247949" y="1147930"/>
                      <a:pt x="2253566" y="1153474"/>
                      <a:pt x="2257425" y="1160227"/>
                    </a:cubicBezTo>
                    <a:cubicBezTo>
                      <a:pt x="2258834" y="1162693"/>
                      <a:pt x="2259826" y="1165381"/>
                      <a:pt x="2261235" y="1167847"/>
                    </a:cubicBezTo>
                    <a:cubicBezTo>
                      <a:pt x="2262371" y="1169835"/>
                      <a:pt x="2263714" y="1171699"/>
                      <a:pt x="2265045" y="1173562"/>
                    </a:cubicBezTo>
                    <a:cubicBezTo>
                      <a:pt x="2266890" y="1176146"/>
                      <a:pt x="2268694" y="1178771"/>
                      <a:pt x="2270760" y="1181182"/>
                    </a:cubicBezTo>
                    <a:cubicBezTo>
                      <a:pt x="2274003" y="1184965"/>
                      <a:pt x="2279879" y="1190203"/>
                      <a:pt x="2284095" y="1192612"/>
                    </a:cubicBezTo>
                    <a:cubicBezTo>
                      <a:pt x="2285838" y="1193608"/>
                      <a:pt x="2287905" y="1193882"/>
                      <a:pt x="2289810" y="1194517"/>
                    </a:cubicBezTo>
                    <a:cubicBezTo>
                      <a:pt x="2309627" y="1214334"/>
                      <a:pt x="2283422" y="1187382"/>
                      <a:pt x="2299335" y="1205947"/>
                    </a:cubicBezTo>
                    <a:cubicBezTo>
                      <a:pt x="2301673" y="1208674"/>
                      <a:pt x="2304617" y="1210840"/>
                      <a:pt x="2306955" y="1213567"/>
                    </a:cubicBezTo>
                    <a:cubicBezTo>
                      <a:pt x="2310625" y="1217849"/>
                      <a:pt x="2312956" y="1223546"/>
                      <a:pt x="2314575" y="1228807"/>
                    </a:cubicBezTo>
                    <a:cubicBezTo>
                      <a:pt x="2316115" y="1233812"/>
                      <a:pt x="2318385" y="1244047"/>
                      <a:pt x="2318385" y="1244047"/>
                    </a:cubicBezTo>
                    <a:cubicBezTo>
                      <a:pt x="2317750" y="1245952"/>
                      <a:pt x="2317900" y="1248342"/>
                      <a:pt x="2316480" y="1249762"/>
                    </a:cubicBezTo>
                    <a:cubicBezTo>
                      <a:pt x="2311617" y="1254625"/>
                      <a:pt x="2300638" y="1248774"/>
                      <a:pt x="2297430" y="1247857"/>
                    </a:cubicBezTo>
                    <a:cubicBezTo>
                      <a:pt x="2294255" y="1245317"/>
                      <a:pt x="2291261" y="1242533"/>
                      <a:pt x="2287905" y="1240237"/>
                    </a:cubicBezTo>
                    <a:cubicBezTo>
                      <a:pt x="2279183" y="1234269"/>
                      <a:pt x="2268708" y="1230565"/>
                      <a:pt x="2261235" y="1223092"/>
                    </a:cubicBezTo>
                    <a:cubicBezTo>
                      <a:pt x="2254657" y="1216514"/>
                      <a:pt x="2256046" y="1217364"/>
                      <a:pt x="2247900" y="1211662"/>
                    </a:cubicBezTo>
                    <a:cubicBezTo>
                      <a:pt x="2244149" y="1209036"/>
                      <a:pt x="2240280" y="1206582"/>
                      <a:pt x="2236470" y="1204042"/>
                    </a:cubicBezTo>
                    <a:cubicBezTo>
                      <a:pt x="2234565" y="1202772"/>
                      <a:pt x="2232129" y="1202064"/>
                      <a:pt x="2230755" y="1200232"/>
                    </a:cubicBezTo>
                    <a:cubicBezTo>
                      <a:pt x="2228850" y="1197692"/>
                      <a:pt x="2227519" y="1194595"/>
                      <a:pt x="2225040" y="1192612"/>
                    </a:cubicBezTo>
                    <a:cubicBezTo>
                      <a:pt x="2211027" y="1181402"/>
                      <a:pt x="2206895" y="1179730"/>
                      <a:pt x="2194560" y="1173562"/>
                    </a:cubicBezTo>
                    <a:cubicBezTo>
                      <a:pt x="2190115" y="1174197"/>
                      <a:pt x="2185445" y="1173933"/>
                      <a:pt x="2181225" y="1175467"/>
                    </a:cubicBezTo>
                    <a:cubicBezTo>
                      <a:pt x="2171610" y="1178963"/>
                      <a:pt x="2168846" y="1189743"/>
                      <a:pt x="2165985" y="1198327"/>
                    </a:cubicBezTo>
                    <a:lnTo>
                      <a:pt x="2205990" y="1221187"/>
                    </a:lnTo>
                    <a:cubicBezTo>
                      <a:pt x="2211158" y="1224217"/>
                      <a:pt x="2215872" y="1228033"/>
                      <a:pt x="2221230" y="1230712"/>
                    </a:cubicBezTo>
                    <a:cubicBezTo>
                      <a:pt x="2223770" y="1231982"/>
                      <a:pt x="2226539" y="1232871"/>
                      <a:pt x="2228850" y="1234522"/>
                    </a:cubicBezTo>
                    <a:cubicBezTo>
                      <a:pt x="2231042" y="1236088"/>
                      <a:pt x="2232660" y="1238332"/>
                      <a:pt x="2234565" y="1240237"/>
                    </a:cubicBezTo>
                    <a:cubicBezTo>
                      <a:pt x="2236120" y="1244901"/>
                      <a:pt x="2237337" y="1249452"/>
                      <a:pt x="2240280" y="1253572"/>
                    </a:cubicBezTo>
                    <a:cubicBezTo>
                      <a:pt x="2241846" y="1255764"/>
                      <a:pt x="2244379" y="1257132"/>
                      <a:pt x="2245995" y="1259287"/>
                    </a:cubicBezTo>
                    <a:cubicBezTo>
                      <a:pt x="2258785" y="1276340"/>
                      <a:pt x="2244822" y="1261729"/>
                      <a:pt x="2257425" y="1276432"/>
                    </a:cubicBezTo>
                    <a:cubicBezTo>
                      <a:pt x="2259178" y="1278477"/>
                      <a:pt x="2261574" y="1279955"/>
                      <a:pt x="2263140" y="1282147"/>
                    </a:cubicBezTo>
                    <a:cubicBezTo>
                      <a:pt x="2264791" y="1284458"/>
                      <a:pt x="2264813" y="1287897"/>
                      <a:pt x="2266950" y="1289767"/>
                    </a:cubicBezTo>
                    <a:cubicBezTo>
                      <a:pt x="2270156" y="1292572"/>
                      <a:pt x="2274786" y="1293195"/>
                      <a:pt x="2278380" y="1295482"/>
                    </a:cubicBezTo>
                    <a:cubicBezTo>
                      <a:pt x="2281810" y="1297665"/>
                      <a:pt x="2284652" y="1300662"/>
                      <a:pt x="2287905" y="1303102"/>
                    </a:cubicBezTo>
                    <a:cubicBezTo>
                      <a:pt x="2292275" y="1306379"/>
                      <a:pt x="2296556" y="1309817"/>
                      <a:pt x="2301240" y="1312627"/>
                    </a:cubicBezTo>
                    <a:cubicBezTo>
                      <a:pt x="2310851" y="1318394"/>
                      <a:pt x="2303319" y="1309841"/>
                      <a:pt x="2312670" y="1318342"/>
                    </a:cubicBezTo>
                    <a:cubicBezTo>
                      <a:pt x="2317986" y="1323175"/>
                      <a:pt x="2322830" y="1328502"/>
                      <a:pt x="2327910" y="1333582"/>
                    </a:cubicBezTo>
                    <a:cubicBezTo>
                      <a:pt x="2329815" y="1335487"/>
                      <a:pt x="2331069" y="1338445"/>
                      <a:pt x="2333625" y="1339297"/>
                    </a:cubicBezTo>
                    <a:lnTo>
                      <a:pt x="2339340" y="1341202"/>
                    </a:lnTo>
                    <a:cubicBezTo>
                      <a:pt x="2340610" y="1343107"/>
                      <a:pt x="2342126" y="1344869"/>
                      <a:pt x="2343150" y="1346917"/>
                    </a:cubicBezTo>
                    <a:cubicBezTo>
                      <a:pt x="2348205" y="1357027"/>
                      <a:pt x="2344788" y="1373235"/>
                      <a:pt x="2341245" y="1381207"/>
                    </a:cubicBezTo>
                    <a:cubicBezTo>
                      <a:pt x="2339515" y="1385100"/>
                      <a:pt x="2333770" y="1385340"/>
                      <a:pt x="2329815" y="1386922"/>
                    </a:cubicBezTo>
                    <a:cubicBezTo>
                      <a:pt x="2325755" y="1388546"/>
                      <a:pt x="2313997" y="1390193"/>
                      <a:pt x="2310765" y="1390732"/>
                    </a:cubicBezTo>
                    <a:cubicBezTo>
                      <a:pt x="2302510" y="1388192"/>
                      <a:pt x="2294104" y="1386098"/>
                      <a:pt x="2286000" y="1383112"/>
                    </a:cubicBezTo>
                    <a:cubicBezTo>
                      <a:pt x="2281876" y="1381593"/>
                      <a:pt x="2268993" y="1374502"/>
                      <a:pt x="2265045" y="1371682"/>
                    </a:cubicBezTo>
                    <a:cubicBezTo>
                      <a:pt x="2259153" y="1367474"/>
                      <a:pt x="2254066" y="1362142"/>
                      <a:pt x="2247900" y="1358347"/>
                    </a:cubicBezTo>
                    <a:cubicBezTo>
                      <a:pt x="2239645" y="1353267"/>
                      <a:pt x="2229989" y="1349961"/>
                      <a:pt x="2223135" y="1343107"/>
                    </a:cubicBezTo>
                    <a:cubicBezTo>
                      <a:pt x="2214095" y="1334067"/>
                      <a:pt x="2218923" y="1336623"/>
                      <a:pt x="2209800" y="1333582"/>
                    </a:cubicBezTo>
                    <a:cubicBezTo>
                      <a:pt x="2207895" y="1330407"/>
                      <a:pt x="2206495" y="1326868"/>
                      <a:pt x="2204085" y="1324057"/>
                    </a:cubicBezTo>
                    <a:cubicBezTo>
                      <a:pt x="2202595" y="1322319"/>
                      <a:pt x="2200233" y="1321578"/>
                      <a:pt x="2198370" y="1320247"/>
                    </a:cubicBezTo>
                    <a:cubicBezTo>
                      <a:pt x="2195786" y="1318402"/>
                      <a:pt x="2193139" y="1316623"/>
                      <a:pt x="2190750" y="1314532"/>
                    </a:cubicBezTo>
                    <a:cubicBezTo>
                      <a:pt x="2188047" y="1312167"/>
                      <a:pt x="2186004" y="1309067"/>
                      <a:pt x="2183130" y="1306912"/>
                    </a:cubicBezTo>
                    <a:cubicBezTo>
                      <a:pt x="2180858" y="1305208"/>
                      <a:pt x="2177976" y="1304511"/>
                      <a:pt x="2175510" y="1303102"/>
                    </a:cubicBezTo>
                    <a:cubicBezTo>
                      <a:pt x="2173522" y="1301966"/>
                      <a:pt x="2171843" y="1300316"/>
                      <a:pt x="2169795" y="1299292"/>
                    </a:cubicBezTo>
                    <a:cubicBezTo>
                      <a:pt x="2165105" y="1296947"/>
                      <a:pt x="2157040" y="1296214"/>
                      <a:pt x="2152650" y="1295482"/>
                    </a:cubicBezTo>
                    <a:lnTo>
                      <a:pt x="2106930" y="1299292"/>
                    </a:lnTo>
                    <a:cubicBezTo>
                      <a:pt x="2101833" y="1299770"/>
                      <a:pt x="2096810" y="1301197"/>
                      <a:pt x="2091690" y="1301197"/>
                    </a:cubicBezTo>
                    <a:cubicBezTo>
                      <a:pt x="2085308" y="1301197"/>
                      <a:pt x="2078990" y="1299927"/>
                      <a:pt x="2072640" y="1299292"/>
                    </a:cubicBezTo>
                    <a:cubicBezTo>
                      <a:pt x="2068830" y="1298022"/>
                      <a:pt x="2065189" y="1296025"/>
                      <a:pt x="2061210" y="1295482"/>
                    </a:cubicBezTo>
                    <a:cubicBezTo>
                      <a:pt x="2035678" y="1292000"/>
                      <a:pt x="2035773" y="1292947"/>
                      <a:pt x="2015490" y="1295482"/>
                    </a:cubicBezTo>
                    <a:cubicBezTo>
                      <a:pt x="2013554" y="1301291"/>
                      <a:pt x="2013252" y="1304204"/>
                      <a:pt x="2007870" y="1308817"/>
                    </a:cubicBezTo>
                    <a:cubicBezTo>
                      <a:pt x="2005714" y="1310665"/>
                      <a:pt x="2002860" y="1311508"/>
                      <a:pt x="2000250" y="1312627"/>
                    </a:cubicBezTo>
                    <a:cubicBezTo>
                      <a:pt x="1991370" y="1316433"/>
                      <a:pt x="1984349" y="1315458"/>
                      <a:pt x="1973580" y="1316437"/>
                    </a:cubicBezTo>
                    <a:cubicBezTo>
                      <a:pt x="1956435" y="1315167"/>
                      <a:pt x="1938675" y="1317350"/>
                      <a:pt x="1922145" y="1312627"/>
                    </a:cubicBezTo>
                    <a:cubicBezTo>
                      <a:pt x="1911138" y="1309482"/>
                      <a:pt x="1904430" y="1297197"/>
                      <a:pt x="1893570" y="1293577"/>
                    </a:cubicBezTo>
                    <a:cubicBezTo>
                      <a:pt x="1891665" y="1292942"/>
                      <a:pt x="1889651" y="1292570"/>
                      <a:pt x="1887855" y="1291672"/>
                    </a:cubicBezTo>
                    <a:cubicBezTo>
                      <a:pt x="1885807" y="1290648"/>
                      <a:pt x="1884352" y="1288452"/>
                      <a:pt x="1882140" y="1287862"/>
                    </a:cubicBezTo>
                    <a:cubicBezTo>
                      <a:pt x="1874676" y="1285872"/>
                      <a:pt x="1866792" y="1285855"/>
                      <a:pt x="1859280" y="1284052"/>
                    </a:cubicBezTo>
                    <a:cubicBezTo>
                      <a:pt x="1850882" y="1282036"/>
                      <a:pt x="1842632" y="1279384"/>
                      <a:pt x="1834515" y="1276432"/>
                    </a:cubicBezTo>
                    <a:cubicBezTo>
                      <a:pt x="1801084" y="1264275"/>
                      <a:pt x="1829254" y="1271783"/>
                      <a:pt x="1809750" y="1266907"/>
                    </a:cubicBezTo>
                    <a:cubicBezTo>
                      <a:pt x="1809115" y="1264367"/>
                      <a:pt x="1808275" y="1261870"/>
                      <a:pt x="1807845" y="1259287"/>
                    </a:cubicBezTo>
                    <a:cubicBezTo>
                      <a:pt x="1807003" y="1254237"/>
                      <a:pt x="1808019" y="1248725"/>
                      <a:pt x="1805940" y="1244047"/>
                    </a:cubicBezTo>
                    <a:cubicBezTo>
                      <a:pt x="1805124" y="1242212"/>
                      <a:pt x="1802021" y="1243040"/>
                      <a:pt x="1800225" y="1242142"/>
                    </a:cubicBezTo>
                    <a:cubicBezTo>
                      <a:pt x="1796913" y="1240486"/>
                      <a:pt x="1794012" y="1238083"/>
                      <a:pt x="1790700" y="1236427"/>
                    </a:cubicBezTo>
                    <a:cubicBezTo>
                      <a:pt x="1786375" y="1234264"/>
                      <a:pt x="1781953" y="1232241"/>
                      <a:pt x="1777365" y="1230712"/>
                    </a:cubicBezTo>
                    <a:cubicBezTo>
                      <a:pt x="1770472" y="1228414"/>
                      <a:pt x="1760156" y="1226508"/>
                      <a:pt x="1752600" y="1224997"/>
                    </a:cubicBezTo>
                    <a:cubicBezTo>
                      <a:pt x="1743075" y="1225632"/>
                      <a:pt x="1733519" y="1225903"/>
                      <a:pt x="1724025" y="1226902"/>
                    </a:cubicBezTo>
                    <a:cubicBezTo>
                      <a:pt x="1720529" y="1227270"/>
                      <a:pt x="1714232" y="1229531"/>
                      <a:pt x="1710690" y="1230712"/>
                    </a:cubicBezTo>
                    <a:cubicBezTo>
                      <a:pt x="1708517" y="1237232"/>
                      <a:pt x="1705591" y="1249352"/>
                      <a:pt x="1699260" y="1253572"/>
                    </a:cubicBezTo>
                    <a:lnTo>
                      <a:pt x="1693545" y="1257382"/>
                    </a:lnTo>
                    <a:cubicBezTo>
                      <a:pt x="1689285" y="1263773"/>
                      <a:pt x="1689749" y="1264450"/>
                      <a:pt x="1682115" y="1268812"/>
                    </a:cubicBezTo>
                    <a:cubicBezTo>
                      <a:pt x="1680372" y="1269808"/>
                      <a:pt x="1678196" y="1269819"/>
                      <a:pt x="1676400" y="1270717"/>
                    </a:cubicBezTo>
                    <a:cubicBezTo>
                      <a:pt x="1657268" y="1280283"/>
                      <a:pt x="1686443" y="1268318"/>
                      <a:pt x="1663065" y="1278337"/>
                    </a:cubicBezTo>
                    <a:cubicBezTo>
                      <a:pt x="1661219" y="1279128"/>
                      <a:pt x="1659105" y="1279267"/>
                      <a:pt x="1657350" y="1280242"/>
                    </a:cubicBezTo>
                    <a:cubicBezTo>
                      <a:pt x="1653347" y="1282466"/>
                      <a:pt x="1650264" y="1286414"/>
                      <a:pt x="1645920" y="1287862"/>
                    </a:cubicBezTo>
                    <a:cubicBezTo>
                      <a:pt x="1644015" y="1288497"/>
                      <a:pt x="1642001" y="1288869"/>
                      <a:pt x="1640205" y="1289767"/>
                    </a:cubicBezTo>
                    <a:cubicBezTo>
                      <a:pt x="1632676" y="1293531"/>
                      <a:pt x="1633982" y="1296841"/>
                      <a:pt x="1623060" y="1297387"/>
                    </a:cubicBezTo>
                    <a:lnTo>
                      <a:pt x="1584960" y="1299292"/>
                    </a:lnTo>
                    <a:cubicBezTo>
                      <a:pt x="1579245" y="1299927"/>
                      <a:pt x="1573552" y="1300801"/>
                      <a:pt x="1567815" y="1301197"/>
                    </a:cubicBezTo>
                    <a:cubicBezTo>
                      <a:pt x="1514300" y="1304888"/>
                      <a:pt x="1546163" y="1300752"/>
                      <a:pt x="1516380" y="1305007"/>
                    </a:cubicBezTo>
                    <a:cubicBezTo>
                      <a:pt x="1513205" y="1304372"/>
                      <a:pt x="1509927" y="1304126"/>
                      <a:pt x="1506855" y="1303102"/>
                    </a:cubicBezTo>
                    <a:cubicBezTo>
                      <a:pt x="1504161" y="1302204"/>
                      <a:pt x="1501872" y="1300347"/>
                      <a:pt x="1499235" y="1299292"/>
                    </a:cubicBezTo>
                    <a:cubicBezTo>
                      <a:pt x="1491505" y="1296200"/>
                      <a:pt x="1487670" y="1295448"/>
                      <a:pt x="1480185" y="1293577"/>
                    </a:cubicBezTo>
                    <a:cubicBezTo>
                      <a:pt x="1478280" y="1292307"/>
                      <a:pt x="1476760" y="1289767"/>
                      <a:pt x="1474470" y="1289767"/>
                    </a:cubicBezTo>
                    <a:cubicBezTo>
                      <a:pt x="1466118" y="1289767"/>
                      <a:pt x="1457858" y="1291765"/>
                      <a:pt x="1449705" y="1293577"/>
                    </a:cubicBezTo>
                    <a:cubicBezTo>
                      <a:pt x="1446367" y="1294319"/>
                      <a:pt x="1443382" y="1296186"/>
                      <a:pt x="1440180" y="1297387"/>
                    </a:cubicBezTo>
                    <a:cubicBezTo>
                      <a:pt x="1438300" y="1298092"/>
                      <a:pt x="1436370" y="1298657"/>
                      <a:pt x="1434465" y="1299292"/>
                    </a:cubicBezTo>
                    <a:cubicBezTo>
                      <a:pt x="1431925" y="1301197"/>
                      <a:pt x="1428878" y="1302568"/>
                      <a:pt x="1426845" y="1305007"/>
                    </a:cubicBezTo>
                    <a:cubicBezTo>
                      <a:pt x="1425559" y="1306550"/>
                      <a:pt x="1425838" y="1308926"/>
                      <a:pt x="1424940" y="1310722"/>
                    </a:cubicBezTo>
                    <a:cubicBezTo>
                      <a:pt x="1423284" y="1314034"/>
                      <a:pt x="1421130" y="1317072"/>
                      <a:pt x="1419225" y="1320247"/>
                    </a:cubicBezTo>
                    <a:cubicBezTo>
                      <a:pt x="1418621" y="1325679"/>
                      <a:pt x="1418606" y="1336724"/>
                      <a:pt x="1415415" y="1343107"/>
                    </a:cubicBezTo>
                    <a:cubicBezTo>
                      <a:pt x="1413759" y="1346419"/>
                      <a:pt x="1412487" y="1350194"/>
                      <a:pt x="1409700" y="1352632"/>
                    </a:cubicBezTo>
                    <a:cubicBezTo>
                      <a:pt x="1407127" y="1354884"/>
                      <a:pt x="1403350" y="1355172"/>
                      <a:pt x="1400175" y="1356442"/>
                    </a:cubicBezTo>
                    <a:cubicBezTo>
                      <a:pt x="1386205" y="1355807"/>
                      <a:pt x="1372157" y="1356140"/>
                      <a:pt x="1358265" y="1354537"/>
                    </a:cubicBezTo>
                    <a:cubicBezTo>
                      <a:pt x="1355444" y="1354211"/>
                      <a:pt x="1353255" y="1351846"/>
                      <a:pt x="1350645" y="1350727"/>
                    </a:cubicBezTo>
                    <a:cubicBezTo>
                      <a:pt x="1344359" y="1348033"/>
                      <a:pt x="1337712" y="1346166"/>
                      <a:pt x="1331595" y="1343107"/>
                    </a:cubicBezTo>
                    <a:cubicBezTo>
                      <a:pt x="1326237" y="1340428"/>
                      <a:pt x="1321530" y="1336600"/>
                      <a:pt x="1316355" y="1333582"/>
                    </a:cubicBezTo>
                    <a:cubicBezTo>
                      <a:pt x="1313902" y="1332151"/>
                      <a:pt x="1311275" y="1331042"/>
                      <a:pt x="1308735" y="1329772"/>
                    </a:cubicBezTo>
                    <a:cubicBezTo>
                      <a:pt x="1305560" y="1325962"/>
                      <a:pt x="1302505" y="1322049"/>
                      <a:pt x="1299210" y="1318342"/>
                    </a:cubicBezTo>
                    <a:cubicBezTo>
                      <a:pt x="1297420" y="1316328"/>
                      <a:pt x="1294989" y="1314869"/>
                      <a:pt x="1293495" y="1312627"/>
                    </a:cubicBezTo>
                    <a:cubicBezTo>
                      <a:pt x="1292381" y="1310956"/>
                      <a:pt x="1292488" y="1308708"/>
                      <a:pt x="1291590" y="1306912"/>
                    </a:cubicBezTo>
                    <a:cubicBezTo>
                      <a:pt x="1287988" y="1299707"/>
                      <a:pt x="1276243" y="1288734"/>
                      <a:pt x="1272540" y="1285957"/>
                    </a:cubicBezTo>
                    <a:cubicBezTo>
                      <a:pt x="1270000" y="1284052"/>
                      <a:pt x="1267504" y="1282087"/>
                      <a:pt x="1264920" y="1280242"/>
                    </a:cubicBezTo>
                    <a:cubicBezTo>
                      <a:pt x="1263057" y="1278911"/>
                      <a:pt x="1261483" y="1276660"/>
                      <a:pt x="1259205" y="1276432"/>
                    </a:cubicBezTo>
                    <a:cubicBezTo>
                      <a:pt x="1242133" y="1274725"/>
                      <a:pt x="1224915" y="1275162"/>
                      <a:pt x="1207770" y="1274527"/>
                    </a:cubicBezTo>
                    <a:cubicBezTo>
                      <a:pt x="1202690" y="1273892"/>
                      <a:pt x="1197590" y="1273400"/>
                      <a:pt x="1192530" y="1272622"/>
                    </a:cubicBezTo>
                    <a:cubicBezTo>
                      <a:pt x="1189330" y="1272130"/>
                      <a:pt x="1185295" y="1273007"/>
                      <a:pt x="1183005" y="1270717"/>
                    </a:cubicBezTo>
                    <a:cubicBezTo>
                      <a:pt x="1179585" y="1267297"/>
                      <a:pt x="1179453" y="1261707"/>
                      <a:pt x="1177290" y="1257382"/>
                    </a:cubicBezTo>
                    <a:cubicBezTo>
                      <a:pt x="1175000" y="1252803"/>
                      <a:pt x="1172210" y="1248492"/>
                      <a:pt x="1169670" y="1244047"/>
                    </a:cubicBezTo>
                    <a:cubicBezTo>
                      <a:pt x="1169035" y="1240237"/>
                      <a:pt x="1170279" y="1235550"/>
                      <a:pt x="1167765" y="1232617"/>
                    </a:cubicBezTo>
                    <a:cubicBezTo>
                      <a:pt x="1162201" y="1226126"/>
                      <a:pt x="1156546" y="1231842"/>
                      <a:pt x="1152525" y="1234522"/>
                    </a:cubicBezTo>
                    <a:cubicBezTo>
                      <a:pt x="1151255" y="1236427"/>
                      <a:pt x="1150181" y="1238478"/>
                      <a:pt x="1148715" y="1240237"/>
                    </a:cubicBezTo>
                    <a:cubicBezTo>
                      <a:pt x="1146990" y="1242307"/>
                      <a:pt x="1144139" y="1243511"/>
                      <a:pt x="1143000" y="1245952"/>
                    </a:cubicBezTo>
                    <a:cubicBezTo>
                      <a:pt x="1139603" y="1253231"/>
                      <a:pt x="1139835" y="1262129"/>
                      <a:pt x="1135380" y="1268812"/>
                    </a:cubicBezTo>
                    <a:cubicBezTo>
                      <a:pt x="1132840" y="1272622"/>
                      <a:pt x="1130116" y="1276315"/>
                      <a:pt x="1127760" y="1280242"/>
                    </a:cubicBezTo>
                    <a:cubicBezTo>
                      <a:pt x="1125855" y="1283417"/>
                      <a:pt x="1124455" y="1286956"/>
                      <a:pt x="1122045" y="1289767"/>
                    </a:cubicBezTo>
                    <a:cubicBezTo>
                      <a:pt x="1120555" y="1291505"/>
                      <a:pt x="1117870" y="1291883"/>
                      <a:pt x="1116330" y="1293577"/>
                    </a:cubicBezTo>
                    <a:cubicBezTo>
                      <a:pt x="1111460" y="1298934"/>
                      <a:pt x="1102995" y="1310722"/>
                      <a:pt x="1102995" y="1310722"/>
                    </a:cubicBezTo>
                    <a:cubicBezTo>
                      <a:pt x="1097341" y="1327685"/>
                      <a:pt x="1106841" y="1297853"/>
                      <a:pt x="1099185" y="1333582"/>
                    </a:cubicBezTo>
                    <a:cubicBezTo>
                      <a:pt x="1098468" y="1336926"/>
                      <a:pt x="1096576" y="1339905"/>
                      <a:pt x="1095375" y="1343107"/>
                    </a:cubicBezTo>
                    <a:cubicBezTo>
                      <a:pt x="1094670" y="1344987"/>
                      <a:pt x="1094311" y="1346999"/>
                      <a:pt x="1093470" y="1348822"/>
                    </a:cubicBezTo>
                    <a:cubicBezTo>
                      <a:pt x="1090495" y="1355268"/>
                      <a:pt x="1086190" y="1361137"/>
                      <a:pt x="1083945" y="1367872"/>
                    </a:cubicBezTo>
                    <a:cubicBezTo>
                      <a:pt x="1079411" y="1381474"/>
                      <a:pt x="1083477" y="1377074"/>
                      <a:pt x="1074420" y="1383112"/>
                    </a:cubicBezTo>
                    <a:cubicBezTo>
                      <a:pt x="1068070" y="1381842"/>
                      <a:pt x="1060833" y="1382779"/>
                      <a:pt x="1055370" y="1379302"/>
                    </a:cubicBezTo>
                    <a:cubicBezTo>
                      <a:pt x="1052638" y="1377564"/>
                      <a:pt x="1054044" y="1372963"/>
                      <a:pt x="1053465" y="1369777"/>
                    </a:cubicBezTo>
                    <a:cubicBezTo>
                      <a:pt x="1050783" y="1355025"/>
                      <a:pt x="1053014" y="1362709"/>
                      <a:pt x="1049655" y="1352632"/>
                    </a:cubicBezTo>
                    <a:cubicBezTo>
                      <a:pt x="1052195" y="1345012"/>
                      <a:pt x="1053683" y="1336956"/>
                      <a:pt x="1057275" y="1329772"/>
                    </a:cubicBezTo>
                    <a:cubicBezTo>
                      <a:pt x="1058299" y="1327724"/>
                      <a:pt x="1061720" y="1327867"/>
                      <a:pt x="1062990" y="1325962"/>
                    </a:cubicBezTo>
                    <a:cubicBezTo>
                      <a:pt x="1064442" y="1323784"/>
                      <a:pt x="1064260" y="1320882"/>
                      <a:pt x="1064895" y="1318342"/>
                    </a:cubicBezTo>
                    <a:cubicBezTo>
                      <a:pt x="1061085" y="1315167"/>
                      <a:pt x="1057901" y="1311035"/>
                      <a:pt x="1053465" y="1308817"/>
                    </a:cubicBezTo>
                    <a:cubicBezTo>
                      <a:pt x="1050010" y="1307090"/>
                      <a:pt x="1045665" y="1308232"/>
                      <a:pt x="1042035" y="1306912"/>
                    </a:cubicBezTo>
                    <a:cubicBezTo>
                      <a:pt x="1038555" y="1305647"/>
                      <a:pt x="1035685" y="1303102"/>
                      <a:pt x="1032510" y="1301197"/>
                    </a:cubicBezTo>
                    <a:cubicBezTo>
                      <a:pt x="1030605" y="1298657"/>
                      <a:pt x="1029040" y="1295822"/>
                      <a:pt x="1026795" y="1293577"/>
                    </a:cubicBezTo>
                    <a:cubicBezTo>
                      <a:pt x="1018776" y="1285558"/>
                      <a:pt x="1014602" y="1291063"/>
                      <a:pt x="1002030" y="1293577"/>
                    </a:cubicBezTo>
                    <a:cubicBezTo>
                      <a:pt x="1000125" y="1294847"/>
                      <a:pt x="998363" y="1296363"/>
                      <a:pt x="996315" y="1297387"/>
                    </a:cubicBezTo>
                    <a:cubicBezTo>
                      <a:pt x="993256" y="1298916"/>
                      <a:pt x="989573" y="1299209"/>
                      <a:pt x="986790" y="1301197"/>
                    </a:cubicBezTo>
                    <a:cubicBezTo>
                      <a:pt x="984927" y="1302528"/>
                      <a:pt x="984446" y="1305153"/>
                      <a:pt x="982980" y="1306912"/>
                    </a:cubicBezTo>
                    <a:cubicBezTo>
                      <a:pt x="981255" y="1308982"/>
                      <a:pt x="979170" y="1310722"/>
                      <a:pt x="977265" y="1312627"/>
                    </a:cubicBezTo>
                    <a:cubicBezTo>
                      <a:pt x="976630" y="1315167"/>
                      <a:pt x="976079" y="1317730"/>
                      <a:pt x="975360" y="1320247"/>
                    </a:cubicBezTo>
                    <a:cubicBezTo>
                      <a:pt x="974808" y="1322178"/>
                      <a:pt x="973760" y="1323977"/>
                      <a:pt x="973455" y="1325962"/>
                    </a:cubicBezTo>
                    <a:cubicBezTo>
                      <a:pt x="972485" y="1332269"/>
                      <a:pt x="973791" y="1339037"/>
                      <a:pt x="971550" y="1345012"/>
                    </a:cubicBezTo>
                    <a:cubicBezTo>
                      <a:pt x="967223" y="1356549"/>
                      <a:pt x="963075" y="1354453"/>
                      <a:pt x="956310" y="1360252"/>
                    </a:cubicBezTo>
                    <a:cubicBezTo>
                      <a:pt x="953583" y="1362590"/>
                      <a:pt x="951393" y="1365507"/>
                      <a:pt x="948690" y="1367872"/>
                    </a:cubicBezTo>
                    <a:cubicBezTo>
                      <a:pt x="947539" y="1368879"/>
                      <a:pt x="937726" y="1376212"/>
                      <a:pt x="935355" y="1377397"/>
                    </a:cubicBezTo>
                    <a:cubicBezTo>
                      <a:pt x="919581" y="1385284"/>
                      <a:pt x="940303" y="1372193"/>
                      <a:pt x="923925" y="1383112"/>
                    </a:cubicBezTo>
                    <a:cubicBezTo>
                      <a:pt x="912821" y="1379411"/>
                      <a:pt x="922263" y="1383115"/>
                      <a:pt x="906780" y="1373587"/>
                    </a:cubicBezTo>
                    <a:cubicBezTo>
                      <a:pt x="902420" y="1370904"/>
                      <a:pt x="897953" y="1368394"/>
                      <a:pt x="893445" y="1365967"/>
                    </a:cubicBezTo>
                    <a:cubicBezTo>
                      <a:pt x="889694" y="1363947"/>
                      <a:pt x="885908" y="1361982"/>
                      <a:pt x="882015" y="1360252"/>
                    </a:cubicBezTo>
                    <a:cubicBezTo>
                      <a:pt x="880180" y="1359436"/>
                      <a:pt x="878096" y="1359245"/>
                      <a:pt x="876300" y="1358347"/>
                    </a:cubicBezTo>
                    <a:cubicBezTo>
                      <a:pt x="874252" y="1357323"/>
                      <a:pt x="872490" y="1355807"/>
                      <a:pt x="870585" y="1354537"/>
                    </a:cubicBezTo>
                    <a:cubicBezTo>
                      <a:pt x="871255" y="1352304"/>
                      <a:pt x="877016" y="1326358"/>
                      <a:pt x="883920" y="1324057"/>
                    </a:cubicBezTo>
                    <a:lnTo>
                      <a:pt x="889635" y="1322152"/>
                    </a:lnTo>
                    <a:cubicBezTo>
                      <a:pt x="891540" y="1320247"/>
                      <a:pt x="893280" y="1318162"/>
                      <a:pt x="895350" y="1316437"/>
                    </a:cubicBezTo>
                    <a:cubicBezTo>
                      <a:pt x="897109" y="1314971"/>
                      <a:pt x="899202" y="1313958"/>
                      <a:pt x="901065" y="1312627"/>
                    </a:cubicBezTo>
                    <a:cubicBezTo>
                      <a:pt x="903649" y="1310782"/>
                      <a:pt x="906206" y="1308895"/>
                      <a:pt x="908685" y="1306912"/>
                    </a:cubicBezTo>
                    <a:cubicBezTo>
                      <a:pt x="912558" y="1303814"/>
                      <a:pt x="916147" y="1300363"/>
                      <a:pt x="920115" y="1297387"/>
                    </a:cubicBezTo>
                    <a:cubicBezTo>
                      <a:pt x="923778" y="1294640"/>
                      <a:pt x="927931" y="1292578"/>
                      <a:pt x="931545" y="1289767"/>
                    </a:cubicBezTo>
                    <a:cubicBezTo>
                      <a:pt x="936321" y="1286052"/>
                      <a:pt x="939396" y="1281204"/>
                      <a:pt x="942975" y="1276432"/>
                    </a:cubicBezTo>
                    <a:cubicBezTo>
                      <a:pt x="948239" y="1260641"/>
                      <a:pt x="952377" y="1250505"/>
                      <a:pt x="942975" y="1228807"/>
                    </a:cubicBezTo>
                    <a:cubicBezTo>
                      <a:pt x="939334" y="1220404"/>
                      <a:pt x="928105" y="1218042"/>
                      <a:pt x="920115" y="1213567"/>
                    </a:cubicBezTo>
                    <a:cubicBezTo>
                      <a:pt x="908372" y="1206991"/>
                      <a:pt x="895336" y="1201182"/>
                      <a:pt x="882015" y="1198327"/>
                    </a:cubicBezTo>
                    <a:cubicBezTo>
                      <a:pt x="877625" y="1197386"/>
                      <a:pt x="873125" y="1197057"/>
                      <a:pt x="868680" y="1196422"/>
                    </a:cubicBezTo>
                    <a:cubicBezTo>
                      <a:pt x="864870" y="1197057"/>
                      <a:pt x="860414" y="1196112"/>
                      <a:pt x="857250" y="1198327"/>
                    </a:cubicBezTo>
                    <a:cubicBezTo>
                      <a:pt x="853499" y="1200953"/>
                      <a:pt x="851331" y="1205505"/>
                      <a:pt x="849630" y="1209757"/>
                    </a:cubicBezTo>
                    <a:cubicBezTo>
                      <a:pt x="846276" y="1218142"/>
                      <a:pt x="845556" y="1218699"/>
                      <a:pt x="843915" y="1226902"/>
                    </a:cubicBezTo>
                    <a:cubicBezTo>
                      <a:pt x="843157" y="1230690"/>
                      <a:pt x="842947" y="1234585"/>
                      <a:pt x="842010" y="1238332"/>
                    </a:cubicBezTo>
                    <a:cubicBezTo>
                      <a:pt x="838102" y="1253963"/>
                      <a:pt x="840534" y="1245818"/>
                      <a:pt x="832485" y="1255477"/>
                    </a:cubicBezTo>
                    <a:cubicBezTo>
                      <a:pt x="831019" y="1257236"/>
                      <a:pt x="830294" y="1259573"/>
                      <a:pt x="828675" y="1261192"/>
                    </a:cubicBezTo>
                    <a:cubicBezTo>
                      <a:pt x="822379" y="1267488"/>
                      <a:pt x="820678" y="1266492"/>
                      <a:pt x="813435" y="1270717"/>
                    </a:cubicBezTo>
                    <a:cubicBezTo>
                      <a:pt x="808260" y="1273735"/>
                      <a:pt x="802431" y="1276006"/>
                      <a:pt x="798195" y="1280242"/>
                    </a:cubicBezTo>
                    <a:cubicBezTo>
                      <a:pt x="796290" y="1282147"/>
                      <a:pt x="794722" y="1284463"/>
                      <a:pt x="792480" y="1285957"/>
                    </a:cubicBezTo>
                    <a:cubicBezTo>
                      <a:pt x="790809" y="1287071"/>
                      <a:pt x="788705" y="1287345"/>
                      <a:pt x="786765" y="1287862"/>
                    </a:cubicBezTo>
                    <a:cubicBezTo>
                      <a:pt x="779176" y="1289886"/>
                      <a:pt x="771711" y="1292710"/>
                      <a:pt x="763905" y="1293577"/>
                    </a:cubicBezTo>
                    <a:cubicBezTo>
                      <a:pt x="743542" y="1295840"/>
                      <a:pt x="752399" y="1294354"/>
                      <a:pt x="737235" y="1297387"/>
                    </a:cubicBezTo>
                    <a:cubicBezTo>
                      <a:pt x="728980" y="1296752"/>
                      <a:pt x="720704" y="1296349"/>
                      <a:pt x="712470" y="1295482"/>
                    </a:cubicBezTo>
                    <a:cubicBezTo>
                      <a:pt x="709536" y="1295173"/>
                      <a:pt x="695028" y="1292550"/>
                      <a:pt x="691515" y="1291672"/>
                    </a:cubicBezTo>
                    <a:cubicBezTo>
                      <a:pt x="689567" y="1291185"/>
                      <a:pt x="687788" y="1290051"/>
                      <a:pt x="685800" y="1289767"/>
                    </a:cubicBezTo>
                    <a:cubicBezTo>
                      <a:pt x="678857" y="1288775"/>
                      <a:pt x="671830" y="1288497"/>
                      <a:pt x="664845" y="1287862"/>
                    </a:cubicBezTo>
                    <a:cubicBezTo>
                      <a:pt x="661035" y="1291672"/>
                      <a:pt x="656922" y="1295201"/>
                      <a:pt x="653415" y="1299292"/>
                    </a:cubicBezTo>
                    <a:cubicBezTo>
                      <a:pt x="649282" y="1304113"/>
                      <a:pt x="645720" y="1309397"/>
                      <a:pt x="641985" y="1314532"/>
                    </a:cubicBezTo>
                    <a:cubicBezTo>
                      <a:pt x="640638" y="1316384"/>
                      <a:pt x="639683" y="1318524"/>
                      <a:pt x="638175" y="1320247"/>
                    </a:cubicBezTo>
                    <a:cubicBezTo>
                      <a:pt x="635218" y="1323626"/>
                      <a:pt x="631972" y="1326752"/>
                      <a:pt x="628650" y="1329772"/>
                    </a:cubicBezTo>
                    <a:cubicBezTo>
                      <a:pt x="619330" y="1338245"/>
                      <a:pt x="608898" y="1346030"/>
                      <a:pt x="598170" y="1352632"/>
                    </a:cubicBezTo>
                    <a:cubicBezTo>
                      <a:pt x="593810" y="1355315"/>
                      <a:pt x="589414" y="1357962"/>
                      <a:pt x="584835" y="1360252"/>
                    </a:cubicBezTo>
                    <a:cubicBezTo>
                      <a:pt x="579857" y="1362741"/>
                      <a:pt x="572403" y="1364505"/>
                      <a:pt x="567690" y="1367872"/>
                    </a:cubicBezTo>
                    <a:cubicBezTo>
                      <a:pt x="565498" y="1369438"/>
                      <a:pt x="564130" y="1371971"/>
                      <a:pt x="561975" y="1373587"/>
                    </a:cubicBezTo>
                    <a:cubicBezTo>
                      <a:pt x="544922" y="1386377"/>
                      <a:pt x="559533" y="1372414"/>
                      <a:pt x="544830" y="1385017"/>
                    </a:cubicBezTo>
                    <a:cubicBezTo>
                      <a:pt x="542785" y="1386770"/>
                      <a:pt x="541307" y="1389166"/>
                      <a:pt x="539115" y="1390732"/>
                    </a:cubicBezTo>
                    <a:cubicBezTo>
                      <a:pt x="536804" y="1392383"/>
                      <a:pt x="533806" y="1392891"/>
                      <a:pt x="531495" y="1394542"/>
                    </a:cubicBezTo>
                    <a:cubicBezTo>
                      <a:pt x="529303" y="1396108"/>
                      <a:pt x="527850" y="1398532"/>
                      <a:pt x="525780" y="1400257"/>
                    </a:cubicBezTo>
                    <a:cubicBezTo>
                      <a:pt x="524021" y="1401723"/>
                      <a:pt x="521970" y="1402797"/>
                      <a:pt x="520065" y="1404067"/>
                    </a:cubicBezTo>
                    <a:cubicBezTo>
                      <a:pt x="518795" y="1405972"/>
                      <a:pt x="517279" y="1407734"/>
                      <a:pt x="516255" y="1409782"/>
                    </a:cubicBezTo>
                    <a:cubicBezTo>
                      <a:pt x="515357" y="1411578"/>
                      <a:pt x="515141" y="1413651"/>
                      <a:pt x="514350" y="1415497"/>
                    </a:cubicBezTo>
                    <a:cubicBezTo>
                      <a:pt x="513419" y="1417670"/>
                      <a:pt x="508969" y="1426797"/>
                      <a:pt x="506730" y="1428832"/>
                    </a:cubicBezTo>
                    <a:cubicBezTo>
                      <a:pt x="503877" y="1431425"/>
                      <a:pt x="484284" y="1446723"/>
                      <a:pt x="478155" y="1449787"/>
                    </a:cubicBezTo>
                    <a:cubicBezTo>
                      <a:pt x="475813" y="1450958"/>
                      <a:pt x="473043" y="1450940"/>
                      <a:pt x="470535" y="1451692"/>
                    </a:cubicBezTo>
                    <a:cubicBezTo>
                      <a:pt x="451517" y="1457397"/>
                      <a:pt x="466802" y="1454402"/>
                      <a:pt x="445770" y="1457407"/>
                    </a:cubicBezTo>
                    <a:cubicBezTo>
                      <a:pt x="422912" y="1456413"/>
                      <a:pt x="378794" y="1453251"/>
                      <a:pt x="356235" y="1457407"/>
                    </a:cubicBezTo>
                    <a:cubicBezTo>
                      <a:pt x="346723" y="1459159"/>
                      <a:pt x="338948" y="1466491"/>
                      <a:pt x="329565" y="1468837"/>
                    </a:cubicBezTo>
                    <a:cubicBezTo>
                      <a:pt x="318628" y="1471571"/>
                      <a:pt x="324376" y="1469770"/>
                      <a:pt x="312420" y="1474552"/>
                    </a:cubicBezTo>
                    <a:cubicBezTo>
                      <a:pt x="298387" y="1497941"/>
                      <a:pt x="316609" y="1469316"/>
                      <a:pt x="297180" y="1493602"/>
                    </a:cubicBezTo>
                    <a:cubicBezTo>
                      <a:pt x="294867" y="1496493"/>
                      <a:pt x="293453" y="1500003"/>
                      <a:pt x="291465" y="1503127"/>
                    </a:cubicBezTo>
                    <a:cubicBezTo>
                      <a:pt x="289007" y="1506990"/>
                      <a:pt x="287772" y="1512201"/>
                      <a:pt x="283845" y="1514557"/>
                    </a:cubicBezTo>
                    <a:cubicBezTo>
                      <a:pt x="280670" y="1516462"/>
                      <a:pt x="277682" y="1518720"/>
                      <a:pt x="274320" y="1520272"/>
                    </a:cubicBezTo>
                    <a:cubicBezTo>
                      <a:pt x="269394" y="1522546"/>
                      <a:pt x="263881" y="1523460"/>
                      <a:pt x="259080" y="1525987"/>
                    </a:cubicBezTo>
                    <a:cubicBezTo>
                      <a:pt x="251753" y="1529843"/>
                      <a:pt x="245980" y="1536704"/>
                      <a:pt x="238125" y="1539322"/>
                    </a:cubicBezTo>
                    <a:cubicBezTo>
                      <a:pt x="230836" y="1541752"/>
                      <a:pt x="226273" y="1543597"/>
                      <a:pt x="219075" y="1545037"/>
                    </a:cubicBezTo>
                    <a:cubicBezTo>
                      <a:pt x="193017" y="1550249"/>
                      <a:pt x="205740" y="1546307"/>
                      <a:pt x="192405" y="1550752"/>
                    </a:cubicBezTo>
                    <a:cubicBezTo>
                      <a:pt x="189865" y="1550117"/>
                      <a:pt x="186963" y="1550299"/>
                      <a:pt x="184785" y="1548847"/>
                    </a:cubicBezTo>
                    <a:cubicBezTo>
                      <a:pt x="182880" y="1547577"/>
                      <a:pt x="182441" y="1544891"/>
                      <a:pt x="180975" y="1543132"/>
                    </a:cubicBezTo>
                    <a:cubicBezTo>
                      <a:pt x="179250" y="1541062"/>
                      <a:pt x="177615" y="1538725"/>
                      <a:pt x="175260" y="1537417"/>
                    </a:cubicBezTo>
                    <a:cubicBezTo>
                      <a:pt x="171749" y="1535467"/>
                      <a:pt x="167559" y="1535099"/>
                      <a:pt x="163830" y="1533607"/>
                    </a:cubicBezTo>
                    <a:cubicBezTo>
                      <a:pt x="160655" y="1532337"/>
                      <a:pt x="157519" y="1530966"/>
                      <a:pt x="154305" y="1529797"/>
                    </a:cubicBezTo>
                    <a:cubicBezTo>
                      <a:pt x="150531" y="1528425"/>
                      <a:pt x="146771" y="1526961"/>
                      <a:pt x="142875" y="1525987"/>
                    </a:cubicBezTo>
                    <a:cubicBezTo>
                      <a:pt x="140335" y="1525352"/>
                      <a:pt x="137433" y="1525534"/>
                      <a:pt x="135255" y="1524082"/>
                    </a:cubicBezTo>
                    <a:cubicBezTo>
                      <a:pt x="134508" y="1523584"/>
                      <a:pt x="136525" y="1522812"/>
                      <a:pt x="137160" y="1522177"/>
                    </a:cubicBezTo>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sp>
            <p:nvSpPr>
              <p:cNvPr id="51" name="Freeform 50"/>
              <p:cNvSpPr/>
              <p:nvPr/>
            </p:nvSpPr>
            <p:spPr>
              <a:xfrm rot="19843651">
                <a:off x="706354" y="4250827"/>
                <a:ext cx="359370" cy="341947"/>
              </a:xfrm>
              <a:custGeom>
                <a:avLst/>
                <a:gdLst>
                  <a:gd name="connsiteX0" fmla="*/ 1468616 w 3998820"/>
                  <a:gd name="connsiteY0" fmla="*/ 2411146 h 3605658"/>
                  <a:gd name="connsiteX1" fmla="*/ 1463536 w 3998820"/>
                  <a:gd name="connsiteY1" fmla="*/ 2385746 h 3605658"/>
                  <a:gd name="connsiteX2" fmla="*/ 1367016 w 3998820"/>
                  <a:gd name="connsiteY2" fmla="*/ 2370506 h 3605658"/>
                  <a:gd name="connsiteX3" fmla="*/ 1361936 w 3998820"/>
                  <a:gd name="connsiteY3" fmla="*/ 2355266 h 3605658"/>
                  <a:gd name="connsiteX4" fmla="*/ 1356856 w 3998820"/>
                  <a:gd name="connsiteY4" fmla="*/ 2284146 h 3605658"/>
                  <a:gd name="connsiteX5" fmla="*/ 1326376 w 3998820"/>
                  <a:gd name="connsiteY5" fmla="*/ 2268906 h 3605658"/>
                  <a:gd name="connsiteX6" fmla="*/ 1311136 w 3998820"/>
                  <a:gd name="connsiteY6" fmla="*/ 2253666 h 3605658"/>
                  <a:gd name="connsiteX7" fmla="*/ 1295896 w 3998820"/>
                  <a:gd name="connsiteY7" fmla="*/ 2243506 h 3605658"/>
                  <a:gd name="connsiteX8" fmla="*/ 1285736 w 3998820"/>
                  <a:gd name="connsiteY8" fmla="*/ 2228266 h 3605658"/>
                  <a:gd name="connsiteX9" fmla="*/ 1285736 w 3998820"/>
                  <a:gd name="connsiteY9" fmla="*/ 2187626 h 3605658"/>
                  <a:gd name="connsiteX10" fmla="*/ 1300976 w 3998820"/>
                  <a:gd name="connsiteY10" fmla="*/ 2177466 h 3605658"/>
                  <a:gd name="connsiteX11" fmla="*/ 1285736 w 3998820"/>
                  <a:gd name="connsiteY11" fmla="*/ 2167306 h 3605658"/>
                  <a:gd name="connsiteX12" fmla="*/ 1255256 w 3998820"/>
                  <a:gd name="connsiteY12" fmla="*/ 2177466 h 3605658"/>
                  <a:gd name="connsiteX13" fmla="*/ 1209536 w 3998820"/>
                  <a:gd name="connsiteY13" fmla="*/ 2152066 h 3605658"/>
                  <a:gd name="connsiteX14" fmla="*/ 1204456 w 3998820"/>
                  <a:gd name="connsiteY14" fmla="*/ 2136826 h 3605658"/>
                  <a:gd name="connsiteX15" fmla="*/ 1189216 w 3998820"/>
                  <a:gd name="connsiteY15" fmla="*/ 2146986 h 3605658"/>
                  <a:gd name="connsiteX16" fmla="*/ 1168896 w 3998820"/>
                  <a:gd name="connsiteY16" fmla="*/ 2202866 h 3605658"/>
                  <a:gd name="connsiteX17" fmla="*/ 1128256 w 3998820"/>
                  <a:gd name="connsiteY17" fmla="*/ 2167306 h 3605658"/>
                  <a:gd name="connsiteX18" fmla="*/ 1118096 w 3998820"/>
                  <a:gd name="connsiteY18" fmla="*/ 2152066 h 3605658"/>
                  <a:gd name="connsiteX19" fmla="*/ 1113016 w 3998820"/>
                  <a:gd name="connsiteY19" fmla="*/ 2111426 h 3605658"/>
                  <a:gd name="connsiteX20" fmla="*/ 1107936 w 3998820"/>
                  <a:gd name="connsiteY20" fmla="*/ 2096186 h 3605658"/>
                  <a:gd name="connsiteX21" fmla="*/ 1092696 w 3998820"/>
                  <a:gd name="connsiteY21" fmla="*/ 2086026 h 3605658"/>
                  <a:gd name="connsiteX22" fmla="*/ 1077456 w 3998820"/>
                  <a:gd name="connsiteY22" fmla="*/ 2080946 h 3605658"/>
                  <a:gd name="connsiteX23" fmla="*/ 1057136 w 3998820"/>
                  <a:gd name="connsiteY23" fmla="*/ 2141906 h 3605658"/>
                  <a:gd name="connsiteX24" fmla="*/ 1026656 w 3998820"/>
                  <a:gd name="connsiteY24" fmla="*/ 2152066 h 3605658"/>
                  <a:gd name="connsiteX25" fmla="*/ 1001256 w 3998820"/>
                  <a:gd name="connsiteY25" fmla="*/ 2146986 h 3605658"/>
                  <a:gd name="connsiteX26" fmla="*/ 980936 w 3998820"/>
                  <a:gd name="connsiteY26" fmla="*/ 2116506 h 3605658"/>
                  <a:gd name="connsiteX27" fmla="*/ 965696 w 3998820"/>
                  <a:gd name="connsiteY27" fmla="*/ 2091106 h 3605658"/>
                  <a:gd name="connsiteX28" fmla="*/ 950456 w 3998820"/>
                  <a:gd name="connsiteY28" fmla="*/ 2096186 h 3605658"/>
                  <a:gd name="connsiteX29" fmla="*/ 925056 w 3998820"/>
                  <a:gd name="connsiteY29" fmla="*/ 2091106 h 3605658"/>
                  <a:gd name="connsiteX30" fmla="*/ 909816 w 3998820"/>
                  <a:gd name="connsiteY30" fmla="*/ 2060626 h 3605658"/>
                  <a:gd name="connsiteX31" fmla="*/ 894576 w 3998820"/>
                  <a:gd name="connsiteY31" fmla="*/ 2050466 h 3605658"/>
                  <a:gd name="connsiteX32" fmla="*/ 864096 w 3998820"/>
                  <a:gd name="connsiteY32" fmla="*/ 2065706 h 3605658"/>
                  <a:gd name="connsiteX33" fmla="*/ 843776 w 3998820"/>
                  <a:gd name="connsiteY33" fmla="*/ 2060626 h 3605658"/>
                  <a:gd name="connsiteX34" fmla="*/ 838696 w 3998820"/>
                  <a:gd name="connsiteY34" fmla="*/ 2045386 h 3605658"/>
                  <a:gd name="connsiteX35" fmla="*/ 853936 w 3998820"/>
                  <a:gd name="connsiteY35" fmla="*/ 1994586 h 3605658"/>
                  <a:gd name="connsiteX36" fmla="*/ 767576 w 3998820"/>
                  <a:gd name="connsiteY36" fmla="*/ 1989506 h 3605658"/>
                  <a:gd name="connsiteX37" fmla="*/ 752336 w 3998820"/>
                  <a:gd name="connsiteY37" fmla="*/ 1984426 h 3605658"/>
                  <a:gd name="connsiteX38" fmla="*/ 737096 w 3998820"/>
                  <a:gd name="connsiteY38" fmla="*/ 1953946 h 3605658"/>
                  <a:gd name="connsiteX39" fmla="*/ 752336 w 3998820"/>
                  <a:gd name="connsiteY39" fmla="*/ 1948866 h 3605658"/>
                  <a:gd name="connsiteX40" fmla="*/ 808216 w 3998820"/>
                  <a:gd name="connsiteY40" fmla="*/ 1938706 h 3605658"/>
                  <a:gd name="connsiteX41" fmla="*/ 813296 w 3998820"/>
                  <a:gd name="connsiteY41" fmla="*/ 1923466 h 3605658"/>
                  <a:gd name="connsiteX42" fmla="*/ 787896 w 3998820"/>
                  <a:gd name="connsiteY42" fmla="*/ 1903146 h 3605658"/>
                  <a:gd name="connsiteX43" fmla="*/ 757416 w 3998820"/>
                  <a:gd name="connsiteY43" fmla="*/ 1898066 h 3605658"/>
                  <a:gd name="connsiteX44" fmla="*/ 767576 w 3998820"/>
                  <a:gd name="connsiteY44" fmla="*/ 1867586 h 3605658"/>
                  <a:gd name="connsiteX45" fmla="*/ 787896 w 3998820"/>
                  <a:gd name="connsiteY45" fmla="*/ 1842186 h 3605658"/>
                  <a:gd name="connsiteX46" fmla="*/ 864096 w 3998820"/>
                  <a:gd name="connsiteY46" fmla="*/ 1837106 h 3605658"/>
                  <a:gd name="connsiteX47" fmla="*/ 853936 w 3998820"/>
                  <a:gd name="connsiteY47" fmla="*/ 1801546 h 3605658"/>
                  <a:gd name="connsiteX48" fmla="*/ 838696 w 3998820"/>
                  <a:gd name="connsiteY48" fmla="*/ 1796466 h 3605658"/>
                  <a:gd name="connsiteX49" fmla="*/ 823456 w 3998820"/>
                  <a:gd name="connsiteY49" fmla="*/ 1786306 h 3605658"/>
                  <a:gd name="connsiteX50" fmla="*/ 803136 w 3998820"/>
                  <a:gd name="connsiteY50" fmla="*/ 1771066 h 3605658"/>
                  <a:gd name="connsiteX51" fmla="*/ 798056 w 3998820"/>
                  <a:gd name="connsiteY51" fmla="*/ 1796466 h 3605658"/>
                  <a:gd name="connsiteX52" fmla="*/ 782816 w 3998820"/>
                  <a:gd name="connsiteY52" fmla="*/ 1806626 h 3605658"/>
                  <a:gd name="connsiteX53" fmla="*/ 665976 w 3998820"/>
                  <a:gd name="connsiteY53" fmla="*/ 1801546 h 3605658"/>
                  <a:gd name="connsiteX54" fmla="*/ 650736 w 3998820"/>
                  <a:gd name="connsiteY54" fmla="*/ 1796466 h 3605658"/>
                  <a:gd name="connsiteX55" fmla="*/ 630416 w 3998820"/>
                  <a:gd name="connsiteY55" fmla="*/ 1705026 h 3605658"/>
                  <a:gd name="connsiteX56" fmla="*/ 599936 w 3998820"/>
                  <a:gd name="connsiteY56" fmla="*/ 1684706 h 3605658"/>
                  <a:gd name="connsiteX57" fmla="*/ 594856 w 3998820"/>
                  <a:gd name="connsiteY57" fmla="*/ 1669466 h 3605658"/>
                  <a:gd name="connsiteX58" fmla="*/ 538976 w 3998820"/>
                  <a:gd name="connsiteY58" fmla="*/ 1669466 h 3605658"/>
                  <a:gd name="connsiteX59" fmla="*/ 483096 w 3998820"/>
                  <a:gd name="connsiteY59" fmla="*/ 1669466 h 3605658"/>
                  <a:gd name="connsiteX60" fmla="*/ 478016 w 3998820"/>
                  <a:gd name="connsiteY60" fmla="*/ 1633906 h 3605658"/>
                  <a:gd name="connsiteX61" fmla="*/ 462776 w 3998820"/>
                  <a:gd name="connsiteY61" fmla="*/ 1628826 h 3605658"/>
                  <a:gd name="connsiteX62" fmla="*/ 391656 w 3998820"/>
                  <a:gd name="connsiteY62" fmla="*/ 1633906 h 3605658"/>
                  <a:gd name="connsiteX63" fmla="*/ 376416 w 3998820"/>
                  <a:gd name="connsiteY63" fmla="*/ 1638986 h 3605658"/>
                  <a:gd name="connsiteX64" fmla="*/ 335776 w 3998820"/>
                  <a:gd name="connsiteY64" fmla="*/ 1644066 h 3605658"/>
                  <a:gd name="connsiteX65" fmla="*/ 330696 w 3998820"/>
                  <a:gd name="connsiteY65" fmla="*/ 1664386 h 3605658"/>
                  <a:gd name="connsiteX66" fmla="*/ 325616 w 3998820"/>
                  <a:gd name="connsiteY66" fmla="*/ 1679626 h 3605658"/>
                  <a:gd name="connsiteX67" fmla="*/ 295136 w 3998820"/>
                  <a:gd name="connsiteY67" fmla="*/ 1689786 h 3605658"/>
                  <a:gd name="connsiteX68" fmla="*/ 279896 w 3998820"/>
                  <a:gd name="connsiteY68" fmla="*/ 1694866 h 3605658"/>
                  <a:gd name="connsiteX69" fmla="*/ 249416 w 3998820"/>
                  <a:gd name="connsiteY69" fmla="*/ 1725346 h 3605658"/>
                  <a:gd name="connsiteX70" fmla="*/ 239256 w 3998820"/>
                  <a:gd name="connsiteY70" fmla="*/ 1740586 h 3605658"/>
                  <a:gd name="connsiteX71" fmla="*/ 224016 w 3998820"/>
                  <a:gd name="connsiteY71" fmla="*/ 1745666 h 3605658"/>
                  <a:gd name="connsiteX72" fmla="*/ 178296 w 3998820"/>
                  <a:gd name="connsiteY72" fmla="*/ 1740586 h 3605658"/>
                  <a:gd name="connsiteX73" fmla="*/ 137656 w 3998820"/>
                  <a:gd name="connsiteY73" fmla="*/ 1730426 h 3605658"/>
                  <a:gd name="connsiteX74" fmla="*/ 112256 w 3998820"/>
                  <a:gd name="connsiteY74" fmla="*/ 1725346 h 3605658"/>
                  <a:gd name="connsiteX75" fmla="*/ 102096 w 3998820"/>
                  <a:gd name="connsiteY75" fmla="*/ 1710106 h 3605658"/>
                  <a:gd name="connsiteX76" fmla="*/ 137656 w 3998820"/>
                  <a:gd name="connsiteY76" fmla="*/ 1694866 h 3605658"/>
                  <a:gd name="connsiteX77" fmla="*/ 178296 w 3998820"/>
                  <a:gd name="connsiteY77" fmla="*/ 1659306 h 3605658"/>
                  <a:gd name="connsiteX78" fmla="*/ 183376 w 3998820"/>
                  <a:gd name="connsiteY78" fmla="*/ 1644066 h 3605658"/>
                  <a:gd name="connsiteX79" fmla="*/ 152896 w 3998820"/>
                  <a:gd name="connsiteY79" fmla="*/ 1613586 h 3605658"/>
                  <a:gd name="connsiteX80" fmla="*/ 137656 w 3998820"/>
                  <a:gd name="connsiteY80" fmla="*/ 1598346 h 3605658"/>
                  <a:gd name="connsiteX81" fmla="*/ 117336 w 3998820"/>
                  <a:gd name="connsiteY81" fmla="*/ 1588186 h 3605658"/>
                  <a:gd name="connsiteX82" fmla="*/ 112256 w 3998820"/>
                  <a:gd name="connsiteY82" fmla="*/ 1572946 h 3605658"/>
                  <a:gd name="connsiteX83" fmla="*/ 107176 w 3998820"/>
                  <a:gd name="connsiteY83" fmla="*/ 1542466 h 3605658"/>
                  <a:gd name="connsiteX84" fmla="*/ 127496 w 3998820"/>
                  <a:gd name="connsiteY84" fmla="*/ 1501826 h 3605658"/>
                  <a:gd name="connsiteX85" fmla="*/ 178296 w 3998820"/>
                  <a:gd name="connsiteY85" fmla="*/ 1496746 h 3605658"/>
                  <a:gd name="connsiteX86" fmla="*/ 183376 w 3998820"/>
                  <a:gd name="connsiteY86" fmla="*/ 1481506 h 3605658"/>
                  <a:gd name="connsiteX87" fmla="*/ 188456 w 3998820"/>
                  <a:gd name="connsiteY87" fmla="*/ 1379906 h 3605658"/>
                  <a:gd name="connsiteX88" fmla="*/ 203696 w 3998820"/>
                  <a:gd name="connsiteY88" fmla="*/ 1374826 h 3605658"/>
                  <a:gd name="connsiteX89" fmla="*/ 254496 w 3998820"/>
                  <a:gd name="connsiteY89" fmla="*/ 1384986 h 3605658"/>
                  <a:gd name="connsiteX90" fmla="*/ 269736 w 3998820"/>
                  <a:gd name="connsiteY90" fmla="*/ 1379906 h 3605658"/>
                  <a:gd name="connsiteX91" fmla="*/ 249416 w 3998820"/>
                  <a:gd name="connsiteY91" fmla="*/ 1364666 h 3605658"/>
                  <a:gd name="connsiteX92" fmla="*/ 208776 w 3998820"/>
                  <a:gd name="connsiteY92" fmla="*/ 1354506 h 3605658"/>
                  <a:gd name="connsiteX93" fmla="*/ 142736 w 3998820"/>
                  <a:gd name="connsiteY93" fmla="*/ 1344346 h 3605658"/>
                  <a:gd name="connsiteX94" fmla="*/ 132576 w 3998820"/>
                  <a:gd name="connsiteY94" fmla="*/ 1329106 h 3605658"/>
                  <a:gd name="connsiteX95" fmla="*/ 127496 w 3998820"/>
                  <a:gd name="connsiteY95" fmla="*/ 1293546 h 3605658"/>
                  <a:gd name="connsiteX96" fmla="*/ 122416 w 3998820"/>
                  <a:gd name="connsiteY96" fmla="*/ 1268146 h 3605658"/>
                  <a:gd name="connsiteX97" fmla="*/ 122416 w 3998820"/>
                  <a:gd name="connsiteY97" fmla="*/ 1217346 h 3605658"/>
                  <a:gd name="connsiteX98" fmla="*/ 81776 w 3998820"/>
                  <a:gd name="connsiteY98" fmla="*/ 1212266 h 3605658"/>
                  <a:gd name="connsiteX99" fmla="*/ 41136 w 3998820"/>
                  <a:gd name="connsiteY99" fmla="*/ 1202106 h 3605658"/>
                  <a:gd name="connsiteX100" fmla="*/ 36056 w 3998820"/>
                  <a:gd name="connsiteY100" fmla="*/ 1186866 h 3605658"/>
                  <a:gd name="connsiteX101" fmla="*/ 15736 w 3998820"/>
                  <a:gd name="connsiteY101" fmla="*/ 1156386 h 3605658"/>
                  <a:gd name="connsiteX102" fmla="*/ 5576 w 3998820"/>
                  <a:gd name="connsiteY102" fmla="*/ 1141146 h 3605658"/>
                  <a:gd name="connsiteX103" fmla="*/ 496 w 3998820"/>
                  <a:gd name="connsiteY103" fmla="*/ 1125906 h 3605658"/>
                  <a:gd name="connsiteX104" fmla="*/ 5576 w 3998820"/>
                  <a:gd name="connsiteY104" fmla="*/ 1090346 h 3605658"/>
                  <a:gd name="connsiteX105" fmla="*/ 36056 w 3998820"/>
                  <a:gd name="connsiteY105" fmla="*/ 1100506 h 3605658"/>
                  <a:gd name="connsiteX106" fmla="*/ 51296 w 3998820"/>
                  <a:gd name="connsiteY106" fmla="*/ 1059866 h 3605658"/>
                  <a:gd name="connsiteX107" fmla="*/ 56376 w 3998820"/>
                  <a:gd name="connsiteY107" fmla="*/ 1029386 h 3605658"/>
                  <a:gd name="connsiteX108" fmla="*/ 66536 w 3998820"/>
                  <a:gd name="connsiteY108" fmla="*/ 998906 h 3605658"/>
                  <a:gd name="connsiteX109" fmla="*/ 56376 w 3998820"/>
                  <a:gd name="connsiteY109" fmla="*/ 968426 h 3605658"/>
                  <a:gd name="connsiteX110" fmla="*/ 41136 w 3998820"/>
                  <a:gd name="connsiteY110" fmla="*/ 963346 h 3605658"/>
                  <a:gd name="connsiteX111" fmla="*/ 36056 w 3998820"/>
                  <a:gd name="connsiteY111" fmla="*/ 943026 h 3605658"/>
                  <a:gd name="connsiteX112" fmla="*/ 46216 w 3998820"/>
                  <a:gd name="connsiteY112" fmla="*/ 912546 h 3605658"/>
                  <a:gd name="connsiteX113" fmla="*/ 86856 w 3998820"/>
                  <a:gd name="connsiteY113" fmla="*/ 892226 h 3605658"/>
                  <a:gd name="connsiteX114" fmla="*/ 152896 w 3998820"/>
                  <a:gd name="connsiteY114" fmla="*/ 897306 h 3605658"/>
                  <a:gd name="connsiteX115" fmla="*/ 168136 w 3998820"/>
                  <a:gd name="connsiteY115" fmla="*/ 902386 h 3605658"/>
                  <a:gd name="connsiteX116" fmla="*/ 173216 w 3998820"/>
                  <a:gd name="connsiteY116" fmla="*/ 922706 h 3605658"/>
                  <a:gd name="connsiteX117" fmla="*/ 208776 w 3998820"/>
                  <a:gd name="connsiteY117" fmla="*/ 907466 h 3605658"/>
                  <a:gd name="connsiteX118" fmla="*/ 249416 w 3998820"/>
                  <a:gd name="connsiteY118" fmla="*/ 887146 h 3605658"/>
                  <a:gd name="connsiteX119" fmla="*/ 284976 w 3998820"/>
                  <a:gd name="connsiteY119" fmla="*/ 892226 h 3605658"/>
                  <a:gd name="connsiteX120" fmla="*/ 279896 w 3998820"/>
                  <a:gd name="connsiteY120" fmla="*/ 937946 h 3605658"/>
                  <a:gd name="connsiteX121" fmla="*/ 290056 w 3998820"/>
                  <a:gd name="connsiteY121" fmla="*/ 963346 h 3605658"/>
                  <a:gd name="connsiteX122" fmla="*/ 305296 w 3998820"/>
                  <a:gd name="connsiteY122" fmla="*/ 958266 h 3605658"/>
                  <a:gd name="connsiteX123" fmla="*/ 320536 w 3998820"/>
                  <a:gd name="connsiteY123" fmla="*/ 963346 h 3605658"/>
                  <a:gd name="connsiteX124" fmla="*/ 351016 w 3998820"/>
                  <a:gd name="connsiteY124" fmla="*/ 988746 h 3605658"/>
                  <a:gd name="connsiteX125" fmla="*/ 361176 w 3998820"/>
                  <a:gd name="connsiteY125" fmla="*/ 1003986 h 3605658"/>
                  <a:gd name="connsiteX126" fmla="*/ 371336 w 3998820"/>
                  <a:gd name="connsiteY126" fmla="*/ 1034466 h 3605658"/>
                  <a:gd name="connsiteX127" fmla="*/ 351016 w 3998820"/>
                  <a:gd name="connsiteY127" fmla="*/ 1064946 h 3605658"/>
                  <a:gd name="connsiteX128" fmla="*/ 340856 w 3998820"/>
                  <a:gd name="connsiteY128" fmla="*/ 1095426 h 3605658"/>
                  <a:gd name="connsiteX129" fmla="*/ 376416 w 3998820"/>
                  <a:gd name="connsiteY129" fmla="*/ 1110666 h 3605658"/>
                  <a:gd name="connsiteX130" fmla="*/ 391656 w 3998820"/>
                  <a:gd name="connsiteY130" fmla="*/ 1105586 h 3605658"/>
                  <a:gd name="connsiteX131" fmla="*/ 411976 w 3998820"/>
                  <a:gd name="connsiteY131" fmla="*/ 1075106 h 3605658"/>
                  <a:gd name="connsiteX132" fmla="*/ 417056 w 3998820"/>
                  <a:gd name="connsiteY132" fmla="*/ 1049706 h 3605658"/>
                  <a:gd name="connsiteX133" fmla="*/ 427216 w 3998820"/>
                  <a:gd name="connsiteY133" fmla="*/ 1003986 h 3605658"/>
                  <a:gd name="connsiteX134" fmla="*/ 437376 w 3998820"/>
                  <a:gd name="connsiteY134" fmla="*/ 988746 h 3605658"/>
                  <a:gd name="connsiteX135" fmla="*/ 432296 w 3998820"/>
                  <a:gd name="connsiteY135" fmla="*/ 948106 h 3605658"/>
                  <a:gd name="connsiteX136" fmla="*/ 386576 w 3998820"/>
                  <a:gd name="connsiteY136" fmla="*/ 927786 h 3605658"/>
                  <a:gd name="connsiteX137" fmla="*/ 361176 w 3998820"/>
                  <a:gd name="connsiteY137" fmla="*/ 917626 h 3605658"/>
                  <a:gd name="connsiteX138" fmla="*/ 340856 w 3998820"/>
                  <a:gd name="connsiteY138" fmla="*/ 907466 h 3605658"/>
                  <a:gd name="connsiteX139" fmla="*/ 310376 w 3998820"/>
                  <a:gd name="connsiteY139" fmla="*/ 897306 h 3605658"/>
                  <a:gd name="connsiteX140" fmla="*/ 295136 w 3998820"/>
                  <a:gd name="connsiteY140" fmla="*/ 892226 h 3605658"/>
                  <a:gd name="connsiteX141" fmla="*/ 279896 w 3998820"/>
                  <a:gd name="connsiteY141" fmla="*/ 887146 h 3605658"/>
                  <a:gd name="connsiteX142" fmla="*/ 264656 w 3998820"/>
                  <a:gd name="connsiteY142" fmla="*/ 876986 h 3605658"/>
                  <a:gd name="connsiteX143" fmla="*/ 249416 w 3998820"/>
                  <a:gd name="connsiteY143" fmla="*/ 826186 h 3605658"/>
                  <a:gd name="connsiteX144" fmla="*/ 234176 w 3998820"/>
                  <a:gd name="connsiteY144" fmla="*/ 821106 h 3605658"/>
                  <a:gd name="connsiteX145" fmla="*/ 208776 w 3998820"/>
                  <a:gd name="connsiteY145" fmla="*/ 749986 h 3605658"/>
                  <a:gd name="connsiteX146" fmla="*/ 234176 w 3998820"/>
                  <a:gd name="connsiteY146" fmla="*/ 699186 h 3605658"/>
                  <a:gd name="connsiteX147" fmla="*/ 249416 w 3998820"/>
                  <a:gd name="connsiteY147" fmla="*/ 704266 h 3605658"/>
                  <a:gd name="connsiteX148" fmla="*/ 279896 w 3998820"/>
                  <a:gd name="connsiteY148" fmla="*/ 724586 h 3605658"/>
                  <a:gd name="connsiteX149" fmla="*/ 300216 w 3998820"/>
                  <a:gd name="connsiteY149" fmla="*/ 633146 h 3605658"/>
                  <a:gd name="connsiteX150" fmla="*/ 315456 w 3998820"/>
                  <a:gd name="connsiteY150" fmla="*/ 628066 h 3605658"/>
                  <a:gd name="connsiteX151" fmla="*/ 340856 w 3998820"/>
                  <a:gd name="connsiteY151" fmla="*/ 653466 h 3605658"/>
                  <a:gd name="connsiteX152" fmla="*/ 351016 w 3998820"/>
                  <a:gd name="connsiteY152" fmla="*/ 658546 h 3605658"/>
                  <a:gd name="connsiteX153" fmla="*/ 315456 w 3998820"/>
                  <a:gd name="connsiteY153" fmla="*/ 643306 h 3605658"/>
                  <a:gd name="connsiteX154" fmla="*/ 279896 w 3998820"/>
                  <a:gd name="connsiteY154" fmla="*/ 622986 h 3605658"/>
                  <a:gd name="connsiteX155" fmla="*/ 249416 w 3998820"/>
                  <a:gd name="connsiteY155" fmla="*/ 612826 h 3605658"/>
                  <a:gd name="connsiteX156" fmla="*/ 244336 w 3998820"/>
                  <a:gd name="connsiteY156" fmla="*/ 597586 h 3605658"/>
                  <a:gd name="connsiteX157" fmla="*/ 224016 w 3998820"/>
                  <a:gd name="connsiteY157" fmla="*/ 567106 h 3605658"/>
                  <a:gd name="connsiteX158" fmla="*/ 229096 w 3998820"/>
                  <a:gd name="connsiteY158" fmla="*/ 526466 h 3605658"/>
                  <a:gd name="connsiteX159" fmla="*/ 244336 w 3998820"/>
                  <a:gd name="connsiteY159" fmla="*/ 521386 h 3605658"/>
                  <a:gd name="connsiteX160" fmla="*/ 325616 w 3998820"/>
                  <a:gd name="connsiteY160" fmla="*/ 526466 h 3605658"/>
                  <a:gd name="connsiteX161" fmla="*/ 340856 w 3998820"/>
                  <a:gd name="connsiteY161" fmla="*/ 511226 h 3605658"/>
                  <a:gd name="connsiteX162" fmla="*/ 345936 w 3998820"/>
                  <a:gd name="connsiteY162" fmla="*/ 495986 h 3605658"/>
                  <a:gd name="connsiteX163" fmla="*/ 361176 w 3998820"/>
                  <a:gd name="connsiteY163" fmla="*/ 485826 h 3605658"/>
                  <a:gd name="connsiteX164" fmla="*/ 411976 w 3998820"/>
                  <a:gd name="connsiteY164" fmla="*/ 475666 h 3605658"/>
                  <a:gd name="connsiteX165" fmla="*/ 401816 w 3998820"/>
                  <a:gd name="connsiteY165" fmla="*/ 435026 h 3605658"/>
                  <a:gd name="connsiteX166" fmla="*/ 396736 w 3998820"/>
                  <a:gd name="connsiteY166" fmla="*/ 414706 h 3605658"/>
                  <a:gd name="connsiteX167" fmla="*/ 401816 w 3998820"/>
                  <a:gd name="connsiteY167" fmla="*/ 384226 h 3605658"/>
                  <a:gd name="connsiteX168" fmla="*/ 432296 w 3998820"/>
                  <a:gd name="connsiteY168" fmla="*/ 374066 h 3605658"/>
                  <a:gd name="connsiteX169" fmla="*/ 488176 w 3998820"/>
                  <a:gd name="connsiteY169" fmla="*/ 379146 h 3605658"/>
                  <a:gd name="connsiteX170" fmla="*/ 498336 w 3998820"/>
                  <a:gd name="connsiteY170" fmla="*/ 409626 h 3605658"/>
                  <a:gd name="connsiteX171" fmla="*/ 513576 w 3998820"/>
                  <a:gd name="connsiteY171" fmla="*/ 404546 h 3605658"/>
                  <a:gd name="connsiteX172" fmla="*/ 518656 w 3998820"/>
                  <a:gd name="connsiteY172" fmla="*/ 379146 h 3605658"/>
                  <a:gd name="connsiteX173" fmla="*/ 523736 w 3998820"/>
                  <a:gd name="connsiteY173" fmla="*/ 363906 h 3605658"/>
                  <a:gd name="connsiteX174" fmla="*/ 538976 w 3998820"/>
                  <a:gd name="connsiteY174" fmla="*/ 358826 h 3605658"/>
                  <a:gd name="connsiteX175" fmla="*/ 569456 w 3998820"/>
                  <a:gd name="connsiteY175" fmla="*/ 343586 h 3605658"/>
                  <a:gd name="connsiteX176" fmla="*/ 584696 w 3998820"/>
                  <a:gd name="connsiteY176" fmla="*/ 353746 h 3605658"/>
                  <a:gd name="connsiteX177" fmla="*/ 599936 w 3998820"/>
                  <a:gd name="connsiteY177" fmla="*/ 343586 h 3605658"/>
                  <a:gd name="connsiteX178" fmla="*/ 635496 w 3998820"/>
                  <a:gd name="connsiteY178" fmla="*/ 348666 h 3605658"/>
                  <a:gd name="connsiteX179" fmla="*/ 671056 w 3998820"/>
                  <a:gd name="connsiteY179" fmla="*/ 368986 h 3605658"/>
                  <a:gd name="connsiteX180" fmla="*/ 676136 w 3998820"/>
                  <a:gd name="connsiteY180" fmla="*/ 384226 h 3605658"/>
                  <a:gd name="connsiteX181" fmla="*/ 671056 w 3998820"/>
                  <a:gd name="connsiteY181" fmla="*/ 318186 h 3605658"/>
                  <a:gd name="connsiteX182" fmla="*/ 660896 w 3998820"/>
                  <a:gd name="connsiteY182" fmla="*/ 302946 h 3605658"/>
                  <a:gd name="connsiteX183" fmla="*/ 660896 w 3998820"/>
                  <a:gd name="connsiteY183" fmla="*/ 241986 h 3605658"/>
                  <a:gd name="connsiteX184" fmla="*/ 701536 w 3998820"/>
                  <a:gd name="connsiteY184" fmla="*/ 231826 h 3605658"/>
                  <a:gd name="connsiteX185" fmla="*/ 716776 w 3998820"/>
                  <a:gd name="connsiteY185" fmla="*/ 201346 h 3605658"/>
                  <a:gd name="connsiteX186" fmla="*/ 732016 w 3998820"/>
                  <a:gd name="connsiteY186" fmla="*/ 191186 h 3605658"/>
                  <a:gd name="connsiteX187" fmla="*/ 747256 w 3998820"/>
                  <a:gd name="connsiteY187" fmla="*/ 186106 h 3605658"/>
                  <a:gd name="connsiteX188" fmla="*/ 772656 w 3998820"/>
                  <a:gd name="connsiteY188" fmla="*/ 191186 h 3605658"/>
                  <a:gd name="connsiteX189" fmla="*/ 792976 w 3998820"/>
                  <a:gd name="connsiteY189" fmla="*/ 201346 h 3605658"/>
                  <a:gd name="connsiteX190" fmla="*/ 808216 w 3998820"/>
                  <a:gd name="connsiteY190" fmla="*/ 206426 h 3605658"/>
                  <a:gd name="connsiteX191" fmla="*/ 813296 w 3998820"/>
                  <a:gd name="connsiteY191" fmla="*/ 191186 h 3605658"/>
                  <a:gd name="connsiteX192" fmla="*/ 803136 w 3998820"/>
                  <a:gd name="connsiteY192" fmla="*/ 150546 h 3605658"/>
                  <a:gd name="connsiteX193" fmla="*/ 808216 w 3998820"/>
                  <a:gd name="connsiteY193" fmla="*/ 99746 h 3605658"/>
                  <a:gd name="connsiteX194" fmla="*/ 823456 w 3998820"/>
                  <a:gd name="connsiteY194" fmla="*/ 89586 h 3605658"/>
                  <a:gd name="connsiteX195" fmla="*/ 853936 w 3998820"/>
                  <a:gd name="connsiteY195" fmla="*/ 99746 h 3605658"/>
                  <a:gd name="connsiteX196" fmla="*/ 899656 w 3998820"/>
                  <a:gd name="connsiteY196" fmla="*/ 135306 h 3605658"/>
                  <a:gd name="connsiteX197" fmla="*/ 930136 w 3998820"/>
                  <a:gd name="connsiteY197" fmla="*/ 130226 h 3605658"/>
                  <a:gd name="connsiteX198" fmla="*/ 945376 w 3998820"/>
                  <a:gd name="connsiteY198" fmla="*/ 125146 h 3605658"/>
                  <a:gd name="connsiteX199" fmla="*/ 960616 w 3998820"/>
                  <a:gd name="connsiteY199" fmla="*/ 135306 h 3605658"/>
                  <a:gd name="connsiteX200" fmla="*/ 991096 w 3998820"/>
                  <a:gd name="connsiteY200" fmla="*/ 125146 h 3605658"/>
                  <a:gd name="connsiteX201" fmla="*/ 1021576 w 3998820"/>
                  <a:gd name="connsiteY201" fmla="*/ 109906 h 3605658"/>
                  <a:gd name="connsiteX202" fmla="*/ 1036816 w 3998820"/>
                  <a:gd name="connsiteY202" fmla="*/ 120066 h 3605658"/>
                  <a:gd name="connsiteX203" fmla="*/ 1046976 w 3998820"/>
                  <a:gd name="connsiteY203" fmla="*/ 135306 h 3605658"/>
                  <a:gd name="connsiteX204" fmla="*/ 1097776 w 3998820"/>
                  <a:gd name="connsiteY204" fmla="*/ 150546 h 3605658"/>
                  <a:gd name="connsiteX205" fmla="*/ 1133336 w 3998820"/>
                  <a:gd name="connsiteY205" fmla="*/ 114986 h 3605658"/>
                  <a:gd name="connsiteX206" fmla="*/ 1148576 w 3998820"/>
                  <a:gd name="connsiteY206" fmla="*/ 104826 h 3605658"/>
                  <a:gd name="connsiteX207" fmla="*/ 1163816 w 3998820"/>
                  <a:gd name="connsiteY207" fmla="*/ 74346 h 3605658"/>
                  <a:gd name="connsiteX208" fmla="*/ 1148576 w 3998820"/>
                  <a:gd name="connsiteY208" fmla="*/ 59106 h 3605658"/>
                  <a:gd name="connsiteX209" fmla="*/ 1194296 w 3998820"/>
                  <a:gd name="connsiteY209" fmla="*/ 54026 h 3605658"/>
                  <a:gd name="connsiteX210" fmla="*/ 1240016 w 3998820"/>
                  <a:gd name="connsiteY210" fmla="*/ 79426 h 3605658"/>
                  <a:gd name="connsiteX211" fmla="*/ 1270496 w 3998820"/>
                  <a:gd name="connsiteY211" fmla="*/ 64186 h 3605658"/>
                  <a:gd name="connsiteX212" fmla="*/ 1300976 w 3998820"/>
                  <a:gd name="connsiteY212" fmla="*/ 48946 h 3605658"/>
                  <a:gd name="connsiteX213" fmla="*/ 1341616 w 3998820"/>
                  <a:gd name="connsiteY213" fmla="*/ 64186 h 3605658"/>
                  <a:gd name="connsiteX214" fmla="*/ 1361936 w 3998820"/>
                  <a:gd name="connsiteY214" fmla="*/ 89586 h 3605658"/>
                  <a:gd name="connsiteX215" fmla="*/ 1367016 w 3998820"/>
                  <a:gd name="connsiteY215" fmla="*/ 104826 h 3605658"/>
                  <a:gd name="connsiteX216" fmla="*/ 1382256 w 3998820"/>
                  <a:gd name="connsiteY216" fmla="*/ 109906 h 3605658"/>
                  <a:gd name="connsiteX217" fmla="*/ 1412736 w 3998820"/>
                  <a:gd name="connsiteY217" fmla="*/ 114986 h 3605658"/>
                  <a:gd name="connsiteX218" fmla="*/ 1448296 w 3998820"/>
                  <a:gd name="connsiteY218" fmla="*/ 140386 h 3605658"/>
                  <a:gd name="connsiteX219" fmla="*/ 1463536 w 3998820"/>
                  <a:gd name="connsiteY219" fmla="*/ 125146 h 3605658"/>
                  <a:gd name="connsiteX220" fmla="*/ 1514336 w 3998820"/>
                  <a:gd name="connsiteY220" fmla="*/ 125146 h 3605658"/>
                  <a:gd name="connsiteX221" fmla="*/ 1524496 w 3998820"/>
                  <a:gd name="connsiteY221" fmla="*/ 155626 h 3605658"/>
                  <a:gd name="connsiteX222" fmla="*/ 1529576 w 3998820"/>
                  <a:gd name="connsiteY222" fmla="*/ 170866 h 3605658"/>
                  <a:gd name="connsiteX223" fmla="*/ 1524496 w 3998820"/>
                  <a:gd name="connsiteY223" fmla="*/ 155626 h 3605658"/>
                  <a:gd name="connsiteX224" fmla="*/ 1529576 w 3998820"/>
                  <a:gd name="connsiteY224" fmla="*/ 69266 h 3605658"/>
                  <a:gd name="connsiteX225" fmla="*/ 1534656 w 3998820"/>
                  <a:gd name="connsiteY225" fmla="*/ 54026 h 3605658"/>
                  <a:gd name="connsiteX226" fmla="*/ 1549896 w 3998820"/>
                  <a:gd name="connsiteY226" fmla="*/ 43866 h 3605658"/>
                  <a:gd name="connsiteX227" fmla="*/ 1585456 w 3998820"/>
                  <a:gd name="connsiteY227" fmla="*/ 69266 h 3605658"/>
                  <a:gd name="connsiteX228" fmla="*/ 1595616 w 3998820"/>
                  <a:gd name="connsiteY228" fmla="*/ 38786 h 3605658"/>
                  <a:gd name="connsiteX229" fmla="*/ 1600696 w 3998820"/>
                  <a:gd name="connsiteY229" fmla="*/ 18466 h 3605658"/>
                  <a:gd name="connsiteX230" fmla="*/ 1615936 w 3998820"/>
                  <a:gd name="connsiteY230" fmla="*/ 13386 h 3605658"/>
                  <a:gd name="connsiteX231" fmla="*/ 1636256 w 3998820"/>
                  <a:gd name="connsiteY231" fmla="*/ 8306 h 3605658"/>
                  <a:gd name="connsiteX232" fmla="*/ 1656576 w 3998820"/>
                  <a:gd name="connsiteY232" fmla="*/ 13386 h 3605658"/>
                  <a:gd name="connsiteX233" fmla="*/ 1661656 w 3998820"/>
                  <a:gd name="connsiteY233" fmla="*/ 28626 h 3605658"/>
                  <a:gd name="connsiteX234" fmla="*/ 1676896 w 3998820"/>
                  <a:gd name="connsiteY234" fmla="*/ 33706 h 3605658"/>
                  <a:gd name="connsiteX235" fmla="*/ 1748016 w 3998820"/>
                  <a:gd name="connsiteY235" fmla="*/ 8306 h 3605658"/>
                  <a:gd name="connsiteX236" fmla="*/ 1742936 w 3998820"/>
                  <a:gd name="connsiteY236" fmla="*/ 33706 h 3605658"/>
                  <a:gd name="connsiteX237" fmla="*/ 1727696 w 3998820"/>
                  <a:gd name="connsiteY237" fmla="*/ 43866 h 3605658"/>
                  <a:gd name="connsiteX238" fmla="*/ 1758176 w 3998820"/>
                  <a:gd name="connsiteY238" fmla="*/ 54026 h 3605658"/>
                  <a:gd name="connsiteX239" fmla="*/ 1773416 w 3998820"/>
                  <a:gd name="connsiteY239" fmla="*/ 64186 h 3605658"/>
                  <a:gd name="connsiteX240" fmla="*/ 1783576 w 3998820"/>
                  <a:gd name="connsiteY240" fmla="*/ 79426 h 3605658"/>
                  <a:gd name="connsiteX241" fmla="*/ 1788656 w 3998820"/>
                  <a:gd name="connsiteY241" fmla="*/ 99746 h 3605658"/>
                  <a:gd name="connsiteX242" fmla="*/ 1803896 w 3998820"/>
                  <a:gd name="connsiteY242" fmla="*/ 104826 h 3605658"/>
                  <a:gd name="connsiteX243" fmla="*/ 1808976 w 3998820"/>
                  <a:gd name="connsiteY243" fmla="*/ 155626 h 3605658"/>
                  <a:gd name="connsiteX244" fmla="*/ 1798816 w 3998820"/>
                  <a:gd name="connsiteY244" fmla="*/ 170866 h 3605658"/>
                  <a:gd name="connsiteX245" fmla="*/ 1808976 w 3998820"/>
                  <a:gd name="connsiteY245" fmla="*/ 216586 h 3605658"/>
                  <a:gd name="connsiteX246" fmla="*/ 1834376 w 3998820"/>
                  <a:gd name="connsiteY246" fmla="*/ 170866 h 3605658"/>
                  <a:gd name="connsiteX247" fmla="*/ 1849616 w 3998820"/>
                  <a:gd name="connsiteY247" fmla="*/ 160706 h 3605658"/>
                  <a:gd name="connsiteX248" fmla="*/ 1890256 w 3998820"/>
                  <a:gd name="connsiteY248" fmla="*/ 165786 h 3605658"/>
                  <a:gd name="connsiteX249" fmla="*/ 1895336 w 3998820"/>
                  <a:gd name="connsiteY249" fmla="*/ 186106 h 3605658"/>
                  <a:gd name="connsiteX250" fmla="*/ 1900416 w 3998820"/>
                  <a:gd name="connsiteY250" fmla="*/ 201346 h 3605658"/>
                  <a:gd name="connsiteX251" fmla="*/ 1930896 w 3998820"/>
                  <a:gd name="connsiteY251" fmla="*/ 181026 h 3605658"/>
                  <a:gd name="connsiteX252" fmla="*/ 1941056 w 3998820"/>
                  <a:gd name="connsiteY252" fmla="*/ 165786 h 3605658"/>
                  <a:gd name="connsiteX253" fmla="*/ 1966456 w 3998820"/>
                  <a:gd name="connsiteY253" fmla="*/ 160706 h 3605658"/>
                  <a:gd name="connsiteX254" fmla="*/ 1961376 w 3998820"/>
                  <a:gd name="connsiteY254" fmla="*/ 145466 h 3605658"/>
                  <a:gd name="connsiteX255" fmla="*/ 1981696 w 3998820"/>
                  <a:gd name="connsiteY255" fmla="*/ 109906 h 3605658"/>
                  <a:gd name="connsiteX256" fmla="*/ 1996936 w 3998820"/>
                  <a:gd name="connsiteY256" fmla="*/ 99746 h 3605658"/>
                  <a:gd name="connsiteX257" fmla="*/ 2012176 w 3998820"/>
                  <a:gd name="connsiteY257" fmla="*/ 94666 h 3605658"/>
                  <a:gd name="connsiteX258" fmla="*/ 2027416 w 3998820"/>
                  <a:gd name="connsiteY258" fmla="*/ 84506 h 3605658"/>
                  <a:gd name="connsiteX259" fmla="*/ 2068056 w 3998820"/>
                  <a:gd name="connsiteY259" fmla="*/ 74346 h 3605658"/>
                  <a:gd name="connsiteX260" fmla="*/ 2103616 w 3998820"/>
                  <a:gd name="connsiteY260" fmla="*/ 79426 h 3605658"/>
                  <a:gd name="connsiteX261" fmla="*/ 2134096 w 3998820"/>
                  <a:gd name="connsiteY261" fmla="*/ 89586 h 3605658"/>
                  <a:gd name="connsiteX262" fmla="*/ 2159496 w 3998820"/>
                  <a:gd name="connsiteY262" fmla="*/ 109906 h 3605658"/>
                  <a:gd name="connsiteX263" fmla="*/ 2189976 w 3998820"/>
                  <a:gd name="connsiteY263" fmla="*/ 135306 h 3605658"/>
                  <a:gd name="connsiteX264" fmla="*/ 2215376 w 3998820"/>
                  <a:gd name="connsiteY264" fmla="*/ 140386 h 3605658"/>
                  <a:gd name="connsiteX265" fmla="*/ 2210296 w 3998820"/>
                  <a:gd name="connsiteY265" fmla="*/ 175946 h 3605658"/>
                  <a:gd name="connsiteX266" fmla="*/ 2205216 w 3998820"/>
                  <a:gd name="connsiteY266" fmla="*/ 196266 h 3605658"/>
                  <a:gd name="connsiteX267" fmla="*/ 2189976 w 3998820"/>
                  <a:gd name="connsiteY267" fmla="*/ 206426 h 3605658"/>
                  <a:gd name="connsiteX268" fmla="*/ 2169656 w 3998820"/>
                  <a:gd name="connsiteY268" fmla="*/ 236906 h 3605658"/>
                  <a:gd name="connsiteX269" fmla="*/ 2154416 w 3998820"/>
                  <a:gd name="connsiteY269" fmla="*/ 267386 h 3605658"/>
                  <a:gd name="connsiteX270" fmla="*/ 2169656 w 3998820"/>
                  <a:gd name="connsiteY270" fmla="*/ 262306 h 3605658"/>
                  <a:gd name="connsiteX271" fmla="*/ 2220456 w 3998820"/>
                  <a:gd name="connsiteY271" fmla="*/ 236906 h 3605658"/>
                  <a:gd name="connsiteX272" fmla="*/ 2250936 w 3998820"/>
                  <a:gd name="connsiteY272" fmla="*/ 226746 h 3605658"/>
                  <a:gd name="connsiteX273" fmla="*/ 2296656 w 3998820"/>
                  <a:gd name="connsiteY273" fmla="*/ 241986 h 3605658"/>
                  <a:gd name="connsiteX274" fmla="*/ 2311896 w 3998820"/>
                  <a:gd name="connsiteY274" fmla="*/ 247066 h 3605658"/>
                  <a:gd name="connsiteX275" fmla="*/ 2316976 w 3998820"/>
                  <a:gd name="connsiteY275" fmla="*/ 262306 h 3605658"/>
                  <a:gd name="connsiteX276" fmla="*/ 2306816 w 3998820"/>
                  <a:gd name="connsiteY276" fmla="*/ 313106 h 3605658"/>
                  <a:gd name="connsiteX277" fmla="*/ 2296656 w 3998820"/>
                  <a:gd name="connsiteY277" fmla="*/ 328346 h 3605658"/>
                  <a:gd name="connsiteX278" fmla="*/ 2301736 w 3998820"/>
                  <a:gd name="connsiteY278" fmla="*/ 343586 h 3605658"/>
                  <a:gd name="connsiteX279" fmla="*/ 2322056 w 3998820"/>
                  <a:gd name="connsiteY279" fmla="*/ 374066 h 3605658"/>
                  <a:gd name="connsiteX280" fmla="*/ 2276336 w 3998820"/>
                  <a:gd name="connsiteY280" fmla="*/ 399466 h 3605658"/>
                  <a:gd name="connsiteX281" fmla="*/ 2281416 w 3998820"/>
                  <a:gd name="connsiteY281" fmla="*/ 424866 h 3605658"/>
                  <a:gd name="connsiteX282" fmla="*/ 2291576 w 3998820"/>
                  <a:gd name="connsiteY282" fmla="*/ 440106 h 3605658"/>
                  <a:gd name="connsiteX283" fmla="*/ 2296656 w 3998820"/>
                  <a:gd name="connsiteY283" fmla="*/ 455346 h 3605658"/>
                  <a:gd name="connsiteX284" fmla="*/ 2291576 w 3998820"/>
                  <a:gd name="connsiteY284" fmla="*/ 470586 h 3605658"/>
                  <a:gd name="connsiteX285" fmla="*/ 2261096 w 3998820"/>
                  <a:gd name="connsiteY285" fmla="*/ 490906 h 3605658"/>
                  <a:gd name="connsiteX286" fmla="*/ 2250936 w 3998820"/>
                  <a:gd name="connsiteY286" fmla="*/ 572186 h 3605658"/>
                  <a:gd name="connsiteX287" fmla="*/ 2245856 w 3998820"/>
                  <a:gd name="connsiteY287" fmla="*/ 587426 h 3605658"/>
                  <a:gd name="connsiteX288" fmla="*/ 2250936 w 3998820"/>
                  <a:gd name="connsiteY288" fmla="*/ 602666 h 3605658"/>
                  <a:gd name="connsiteX289" fmla="*/ 2286496 w 3998820"/>
                  <a:gd name="connsiteY289" fmla="*/ 587426 h 3605658"/>
                  <a:gd name="connsiteX290" fmla="*/ 2296656 w 3998820"/>
                  <a:gd name="connsiteY290" fmla="*/ 572186 h 3605658"/>
                  <a:gd name="connsiteX291" fmla="*/ 2311896 w 3998820"/>
                  <a:gd name="connsiteY291" fmla="*/ 541706 h 3605658"/>
                  <a:gd name="connsiteX292" fmla="*/ 2342376 w 3998820"/>
                  <a:gd name="connsiteY292" fmla="*/ 526466 h 3605658"/>
                  <a:gd name="connsiteX293" fmla="*/ 2362696 w 3998820"/>
                  <a:gd name="connsiteY293" fmla="*/ 521386 h 3605658"/>
                  <a:gd name="connsiteX294" fmla="*/ 2377936 w 3998820"/>
                  <a:gd name="connsiteY294" fmla="*/ 526466 h 3605658"/>
                  <a:gd name="connsiteX295" fmla="*/ 2398256 w 3998820"/>
                  <a:gd name="connsiteY295" fmla="*/ 536626 h 3605658"/>
                  <a:gd name="connsiteX296" fmla="*/ 2428736 w 3998820"/>
                  <a:gd name="connsiteY296" fmla="*/ 541706 h 3605658"/>
                  <a:gd name="connsiteX297" fmla="*/ 2438896 w 3998820"/>
                  <a:gd name="connsiteY297" fmla="*/ 572186 h 3605658"/>
                  <a:gd name="connsiteX298" fmla="*/ 2433816 w 3998820"/>
                  <a:gd name="connsiteY298" fmla="*/ 602666 h 3605658"/>
                  <a:gd name="connsiteX299" fmla="*/ 2403336 w 3998820"/>
                  <a:gd name="connsiteY299" fmla="*/ 617906 h 3605658"/>
                  <a:gd name="connsiteX300" fmla="*/ 2398256 w 3998820"/>
                  <a:gd name="connsiteY300" fmla="*/ 633146 h 3605658"/>
                  <a:gd name="connsiteX301" fmla="*/ 2383016 w 3998820"/>
                  <a:gd name="connsiteY301" fmla="*/ 643306 h 3605658"/>
                  <a:gd name="connsiteX302" fmla="*/ 2372856 w 3998820"/>
                  <a:gd name="connsiteY302" fmla="*/ 658546 h 3605658"/>
                  <a:gd name="connsiteX303" fmla="*/ 2367776 w 3998820"/>
                  <a:gd name="connsiteY303" fmla="*/ 678866 h 3605658"/>
                  <a:gd name="connsiteX304" fmla="*/ 2362696 w 3998820"/>
                  <a:gd name="connsiteY304" fmla="*/ 704266 h 3605658"/>
                  <a:gd name="connsiteX305" fmla="*/ 2332216 w 3998820"/>
                  <a:gd name="connsiteY305" fmla="*/ 724586 h 3605658"/>
                  <a:gd name="connsiteX306" fmla="*/ 2377936 w 3998820"/>
                  <a:gd name="connsiteY306" fmla="*/ 724586 h 3605658"/>
                  <a:gd name="connsiteX307" fmla="*/ 2383016 w 3998820"/>
                  <a:gd name="connsiteY307" fmla="*/ 709346 h 3605658"/>
                  <a:gd name="connsiteX308" fmla="*/ 2398256 w 3998820"/>
                  <a:gd name="connsiteY308" fmla="*/ 699186 h 3605658"/>
                  <a:gd name="connsiteX309" fmla="*/ 2423656 w 3998820"/>
                  <a:gd name="connsiteY309" fmla="*/ 668706 h 3605658"/>
                  <a:gd name="connsiteX310" fmla="*/ 2449056 w 3998820"/>
                  <a:gd name="connsiteY310" fmla="*/ 643306 h 3605658"/>
                  <a:gd name="connsiteX311" fmla="*/ 2464296 w 3998820"/>
                  <a:gd name="connsiteY311" fmla="*/ 648386 h 3605658"/>
                  <a:gd name="connsiteX312" fmla="*/ 2469376 w 3998820"/>
                  <a:gd name="connsiteY312" fmla="*/ 663626 h 3605658"/>
                  <a:gd name="connsiteX313" fmla="*/ 2530336 w 3998820"/>
                  <a:gd name="connsiteY313" fmla="*/ 678866 h 3605658"/>
                  <a:gd name="connsiteX314" fmla="*/ 2545576 w 3998820"/>
                  <a:gd name="connsiteY314" fmla="*/ 683946 h 3605658"/>
                  <a:gd name="connsiteX315" fmla="*/ 2540496 w 3998820"/>
                  <a:gd name="connsiteY315" fmla="*/ 739826 h 3605658"/>
                  <a:gd name="connsiteX316" fmla="*/ 2525256 w 3998820"/>
                  <a:gd name="connsiteY316" fmla="*/ 749986 h 3605658"/>
                  <a:gd name="connsiteX317" fmla="*/ 2515096 w 3998820"/>
                  <a:gd name="connsiteY317" fmla="*/ 780466 h 3605658"/>
                  <a:gd name="connsiteX318" fmla="*/ 2530336 w 3998820"/>
                  <a:gd name="connsiteY318" fmla="*/ 790626 h 3605658"/>
                  <a:gd name="connsiteX319" fmla="*/ 2545576 w 3998820"/>
                  <a:gd name="connsiteY319" fmla="*/ 785546 h 3605658"/>
                  <a:gd name="connsiteX320" fmla="*/ 2601456 w 3998820"/>
                  <a:gd name="connsiteY320" fmla="*/ 770306 h 3605658"/>
                  <a:gd name="connsiteX321" fmla="*/ 2616696 w 3998820"/>
                  <a:gd name="connsiteY321" fmla="*/ 765226 h 3605658"/>
                  <a:gd name="connsiteX322" fmla="*/ 2631936 w 3998820"/>
                  <a:gd name="connsiteY322" fmla="*/ 760146 h 3605658"/>
                  <a:gd name="connsiteX323" fmla="*/ 2657336 w 3998820"/>
                  <a:gd name="connsiteY323" fmla="*/ 765226 h 3605658"/>
                  <a:gd name="connsiteX324" fmla="*/ 2667496 w 3998820"/>
                  <a:gd name="connsiteY324" fmla="*/ 795706 h 3605658"/>
                  <a:gd name="connsiteX325" fmla="*/ 2677656 w 3998820"/>
                  <a:gd name="connsiteY325" fmla="*/ 810946 h 3605658"/>
                  <a:gd name="connsiteX326" fmla="*/ 2682736 w 3998820"/>
                  <a:gd name="connsiteY326" fmla="*/ 836346 h 3605658"/>
                  <a:gd name="connsiteX327" fmla="*/ 2703056 w 3998820"/>
                  <a:gd name="connsiteY327" fmla="*/ 805866 h 3605658"/>
                  <a:gd name="connsiteX328" fmla="*/ 2733536 w 3998820"/>
                  <a:gd name="connsiteY328" fmla="*/ 785546 h 3605658"/>
                  <a:gd name="connsiteX329" fmla="*/ 2748776 w 3998820"/>
                  <a:gd name="connsiteY329" fmla="*/ 775386 h 3605658"/>
                  <a:gd name="connsiteX330" fmla="*/ 2794496 w 3998820"/>
                  <a:gd name="connsiteY330" fmla="*/ 790626 h 3605658"/>
                  <a:gd name="connsiteX331" fmla="*/ 2804656 w 3998820"/>
                  <a:gd name="connsiteY331" fmla="*/ 821106 h 3605658"/>
                  <a:gd name="connsiteX332" fmla="*/ 2845296 w 3998820"/>
                  <a:gd name="connsiteY332" fmla="*/ 831266 h 3605658"/>
                  <a:gd name="connsiteX333" fmla="*/ 2865616 w 3998820"/>
                  <a:gd name="connsiteY333" fmla="*/ 826186 h 3605658"/>
                  <a:gd name="connsiteX334" fmla="*/ 2870696 w 3998820"/>
                  <a:gd name="connsiteY334" fmla="*/ 810946 h 3605658"/>
                  <a:gd name="connsiteX335" fmla="*/ 2875776 w 3998820"/>
                  <a:gd name="connsiteY335" fmla="*/ 760146 h 3605658"/>
                  <a:gd name="connsiteX336" fmla="*/ 2926576 w 3998820"/>
                  <a:gd name="connsiteY336" fmla="*/ 744906 h 3605658"/>
                  <a:gd name="connsiteX337" fmla="*/ 2962136 w 3998820"/>
                  <a:gd name="connsiteY337" fmla="*/ 744906 h 3605658"/>
                  <a:gd name="connsiteX338" fmla="*/ 2972296 w 3998820"/>
                  <a:gd name="connsiteY338" fmla="*/ 760146 h 3605658"/>
                  <a:gd name="connsiteX339" fmla="*/ 3028176 w 3998820"/>
                  <a:gd name="connsiteY339" fmla="*/ 765226 h 3605658"/>
                  <a:gd name="connsiteX340" fmla="*/ 3043416 w 3998820"/>
                  <a:gd name="connsiteY340" fmla="*/ 775386 h 3605658"/>
                  <a:gd name="connsiteX341" fmla="*/ 3053576 w 3998820"/>
                  <a:gd name="connsiteY341" fmla="*/ 790626 h 3605658"/>
                  <a:gd name="connsiteX342" fmla="*/ 3119616 w 3998820"/>
                  <a:gd name="connsiteY342" fmla="*/ 795706 h 3605658"/>
                  <a:gd name="connsiteX343" fmla="*/ 3134856 w 3998820"/>
                  <a:gd name="connsiteY343" fmla="*/ 800786 h 3605658"/>
                  <a:gd name="connsiteX344" fmla="*/ 3145016 w 3998820"/>
                  <a:gd name="connsiteY344" fmla="*/ 831266 h 3605658"/>
                  <a:gd name="connsiteX345" fmla="*/ 3150096 w 3998820"/>
                  <a:gd name="connsiteY345" fmla="*/ 851586 h 3605658"/>
                  <a:gd name="connsiteX346" fmla="*/ 3175496 w 3998820"/>
                  <a:gd name="connsiteY346" fmla="*/ 856666 h 3605658"/>
                  <a:gd name="connsiteX347" fmla="*/ 3200896 w 3998820"/>
                  <a:gd name="connsiteY347" fmla="*/ 897306 h 3605658"/>
                  <a:gd name="connsiteX348" fmla="*/ 3246616 w 3998820"/>
                  <a:gd name="connsiteY348" fmla="*/ 897306 h 3605658"/>
                  <a:gd name="connsiteX349" fmla="*/ 3256776 w 3998820"/>
                  <a:gd name="connsiteY349" fmla="*/ 912546 h 3605658"/>
                  <a:gd name="connsiteX350" fmla="*/ 3277096 w 3998820"/>
                  <a:gd name="connsiteY350" fmla="*/ 948106 h 3605658"/>
                  <a:gd name="connsiteX351" fmla="*/ 3292336 w 3998820"/>
                  <a:gd name="connsiteY351" fmla="*/ 943026 h 3605658"/>
                  <a:gd name="connsiteX352" fmla="*/ 3317736 w 3998820"/>
                  <a:gd name="connsiteY352" fmla="*/ 963346 h 3605658"/>
                  <a:gd name="connsiteX353" fmla="*/ 3327896 w 3998820"/>
                  <a:gd name="connsiteY353" fmla="*/ 993826 h 3605658"/>
                  <a:gd name="connsiteX354" fmla="*/ 3343136 w 3998820"/>
                  <a:gd name="connsiteY354" fmla="*/ 1003986 h 3605658"/>
                  <a:gd name="connsiteX355" fmla="*/ 3348216 w 3998820"/>
                  <a:gd name="connsiteY355" fmla="*/ 1019226 h 3605658"/>
                  <a:gd name="connsiteX356" fmla="*/ 3358376 w 3998820"/>
                  <a:gd name="connsiteY356" fmla="*/ 1034466 h 3605658"/>
                  <a:gd name="connsiteX357" fmla="*/ 3348216 w 3998820"/>
                  <a:gd name="connsiteY357" fmla="*/ 1075106 h 3605658"/>
                  <a:gd name="connsiteX358" fmla="*/ 3358376 w 3998820"/>
                  <a:gd name="connsiteY358" fmla="*/ 1090346 h 3605658"/>
                  <a:gd name="connsiteX359" fmla="*/ 3388856 w 3998820"/>
                  <a:gd name="connsiteY359" fmla="*/ 1100506 h 3605658"/>
                  <a:gd name="connsiteX360" fmla="*/ 3409176 w 3998820"/>
                  <a:gd name="connsiteY360" fmla="*/ 1146226 h 3605658"/>
                  <a:gd name="connsiteX361" fmla="*/ 3404096 w 3998820"/>
                  <a:gd name="connsiteY361" fmla="*/ 1161466 h 3605658"/>
                  <a:gd name="connsiteX362" fmla="*/ 3388856 w 3998820"/>
                  <a:gd name="connsiteY362" fmla="*/ 1171626 h 3605658"/>
                  <a:gd name="connsiteX363" fmla="*/ 3419336 w 3998820"/>
                  <a:gd name="connsiteY363" fmla="*/ 1181786 h 3605658"/>
                  <a:gd name="connsiteX364" fmla="*/ 3444736 w 3998820"/>
                  <a:gd name="connsiteY364" fmla="*/ 1217346 h 3605658"/>
                  <a:gd name="connsiteX365" fmla="*/ 3465056 w 3998820"/>
                  <a:gd name="connsiteY365" fmla="*/ 1263066 h 3605658"/>
                  <a:gd name="connsiteX366" fmla="*/ 3470136 w 3998820"/>
                  <a:gd name="connsiteY366" fmla="*/ 1278306 h 3605658"/>
                  <a:gd name="connsiteX367" fmla="*/ 3454896 w 3998820"/>
                  <a:gd name="connsiteY367" fmla="*/ 1318946 h 3605658"/>
                  <a:gd name="connsiteX368" fmla="*/ 3434576 w 3998820"/>
                  <a:gd name="connsiteY368" fmla="*/ 1324026 h 3605658"/>
                  <a:gd name="connsiteX369" fmla="*/ 3419336 w 3998820"/>
                  <a:gd name="connsiteY369" fmla="*/ 1334186 h 3605658"/>
                  <a:gd name="connsiteX370" fmla="*/ 3388856 w 3998820"/>
                  <a:gd name="connsiteY370" fmla="*/ 1344346 h 3605658"/>
                  <a:gd name="connsiteX371" fmla="*/ 3373616 w 3998820"/>
                  <a:gd name="connsiteY371" fmla="*/ 1349426 h 3605658"/>
                  <a:gd name="connsiteX372" fmla="*/ 3358376 w 3998820"/>
                  <a:gd name="connsiteY372" fmla="*/ 1354506 h 3605658"/>
                  <a:gd name="connsiteX373" fmla="*/ 3343136 w 3998820"/>
                  <a:gd name="connsiteY373" fmla="*/ 1359586 h 3605658"/>
                  <a:gd name="connsiteX374" fmla="*/ 3307576 w 3998820"/>
                  <a:gd name="connsiteY374" fmla="*/ 1354506 h 3605658"/>
                  <a:gd name="connsiteX375" fmla="*/ 3277096 w 3998820"/>
                  <a:gd name="connsiteY375" fmla="*/ 1344346 h 3605658"/>
                  <a:gd name="connsiteX376" fmla="*/ 3266936 w 3998820"/>
                  <a:gd name="connsiteY376" fmla="*/ 1359586 h 3605658"/>
                  <a:gd name="connsiteX377" fmla="*/ 3317736 w 3998820"/>
                  <a:gd name="connsiteY377" fmla="*/ 1369746 h 3605658"/>
                  <a:gd name="connsiteX378" fmla="*/ 3327896 w 3998820"/>
                  <a:gd name="connsiteY378" fmla="*/ 1354506 h 3605658"/>
                  <a:gd name="connsiteX379" fmla="*/ 3388856 w 3998820"/>
                  <a:gd name="connsiteY379" fmla="*/ 1384986 h 3605658"/>
                  <a:gd name="connsiteX380" fmla="*/ 3383776 w 3998820"/>
                  <a:gd name="connsiteY380" fmla="*/ 1425626 h 3605658"/>
                  <a:gd name="connsiteX381" fmla="*/ 3378696 w 3998820"/>
                  <a:gd name="connsiteY381" fmla="*/ 1440866 h 3605658"/>
                  <a:gd name="connsiteX382" fmla="*/ 3348216 w 3998820"/>
                  <a:gd name="connsiteY382" fmla="*/ 1461186 h 3605658"/>
                  <a:gd name="connsiteX383" fmla="*/ 3332976 w 3998820"/>
                  <a:gd name="connsiteY383" fmla="*/ 1471346 h 3605658"/>
                  <a:gd name="connsiteX384" fmla="*/ 3322816 w 3998820"/>
                  <a:gd name="connsiteY384" fmla="*/ 1486586 h 3605658"/>
                  <a:gd name="connsiteX385" fmla="*/ 3338056 w 3998820"/>
                  <a:gd name="connsiteY385" fmla="*/ 1491666 h 3605658"/>
                  <a:gd name="connsiteX386" fmla="*/ 3409176 w 3998820"/>
                  <a:gd name="connsiteY386" fmla="*/ 1486586 h 3605658"/>
                  <a:gd name="connsiteX387" fmla="*/ 3419336 w 3998820"/>
                  <a:gd name="connsiteY387" fmla="*/ 1471346 h 3605658"/>
                  <a:gd name="connsiteX388" fmla="*/ 3434576 w 3998820"/>
                  <a:gd name="connsiteY388" fmla="*/ 1440866 h 3605658"/>
                  <a:gd name="connsiteX389" fmla="*/ 3449816 w 3998820"/>
                  <a:gd name="connsiteY389" fmla="*/ 1430706 h 3605658"/>
                  <a:gd name="connsiteX390" fmla="*/ 3485376 w 3998820"/>
                  <a:gd name="connsiteY390" fmla="*/ 1405306 h 3605658"/>
                  <a:gd name="connsiteX391" fmla="*/ 3500616 w 3998820"/>
                  <a:gd name="connsiteY391" fmla="*/ 1400226 h 3605658"/>
                  <a:gd name="connsiteX392" fmla="*/ 3510776 w 3998820"/>
                  <a:gd name="connsiteY392" fmla="*/ 1430706 h 3605658"/>
                  <a:gd name="connsiteX393" fmla="*/ 3526016 w 3998820"/>
                  <a:gd name="connsiteY393" fmla="*/ 1461186 h 3605658"/>
                  <a:gd name="connsiteX394" fmla="*/ 3541256 w 3998820"/>
                  <a:gd name="connsiteY394" fmla="*/ 1491666 h 3605658"/>
                  <a:gd name="connsiteX395" fmla="*/ 3597136 w 3998820"/>
                  <a:gd name="connsiteY395" fmla="*/ 1537386 h 3605658"/>
                  <a:gd name="connsiteX396" fmla="*/ 3612376 w 3998820"/>
                  <a:gd name="connsiteY396" fmla="*/ 1532306 h 3605658"/>
                  <a:gd name="connsiteX397" fmla="*/ 3637776 w 3998820"/>
                  <a:gd name="connsiteY397" fmla="*/ 1496746 h 3605658"/>
                  <a:gd name="connsiteX398" fmla="*/ 3673336 w 3998820"/>
                  <a:gd name="connsiteY398" fmla="*/ 1542466 h 3605658"/>
                  <a:gd name="connsiteX399" fmla="*/ 3678416 w 3998820"/>
                  <a:gd name="connsiteY399" fmla="*/ 1557706 h 3605658"/>
                  <a:gd name="connsiteX400" fmla="*/ 3693656 w 3998820"/>
                  <a:gd name="connsiteY400" fmla="*/ 1572946 h 3605658"/>
                  <a:gd name="connsiteX401" fmla="*/ 3708896 w 3998820"/>
                  <a:gd name="connsiteY401" fmla="*/ 1603426 h 3605658"/>
                  <a:gd name="connsiteX402" fmla="*/ 3703816 w 3998820"/>
                  <a:gd name="connsiteY402" fmla="*/ 1623746 h 3605658"/>
                  <a:gd name="connsiteX403" fmla="*/ 3688576 w 3998820"/>
                  <a:gd name="connsiteY403" fmla="*/ 1628826 h 3605658"/>
                  <a:gd name="connsiteX404" fmla="*/ 3642856 w 3998820"/>
                  <a:gd name="connsiteY404" fmla="*/ 1654226 h 3605658"/>
                  <a:gd name="connsiteX405" fmla="*/ 3678416 w 3998820"/>
                  <a:gd name="connsiteY405" fmla="*/ 1659306 h 3605658"/>
                  <a:gd name="connsiteX406" fmla="*/ 3683496 w 3998820"/>
                  <a:gd name="connsiteY406" fmla="*/ 1674546 h 3605658"/>
                  <a:gd name="connsiteX407" fmla="*/ 3678416 w 3998820"/>
                  <a:gd name="connsiteY407" fmla="*/ 1715186 h 3605658"/>
                  <a:gd name="connsiteX408" fmla="*/ 3632696 w 3998820"/>
                  <a:gd name="connsiteY408" fmla="*/ 1735506 h 3605658"/>
                  <a:gd name="connsiteX409" fmla="*/ 3586976 w 3998820"/>
                  <a:gd name="connsiteY409" fmla="*/ 1750746 h 3605658"/>
                  <a:gd name="connsiteX410" fmla="*/ 3571736 w 3998820"/>
                  <a:gd name="connsiteY410" fmla="*/ 1755826 h 3605658"/>
                  <a:gd name="connsiteX411" fmla="*/ 3541256 w 3998820"/>
                  <a:gd name="connsiteY411" fmla="*/ 1771066 h 3605658"/>
                  <a:gd name="connsiteX412" fmla="*/ 3536176 w 3998820"/>
                  <a:gd name="connsiteY412" fmla="*/ 1791386 h 3605658"/>
                  <a:gd name="connsiteX413" fmla="*/ 3515856 w 3998820"/>
                  <a:gd name="connsiteY413" fmla="*/ 1832026 h 3605658"/>
                  <a:gd name="connsiteX414" fmla="*/ 3526016 w 3998820"/>
                  <a:gd name="connsiteY414" fmla="*/ 1816786 h 3605658"/>
                  <a:gd name="connsiteX415" fmla="*/ 3541256 w 3998820"/>
                  <a:gd name="connsiteY415" fmla="*/ 1796466 h 3605658"/>
                  <a:gd name="connsiteX416" fmla="*/ 3551416 w 3998820"/>
                  <a:gd name="connsiteY416" fmla="*/ 1781226 h 3605658"/>
                  <a:gd name="connsiteX417" fmla="*/ 3566656 w 3998820"/>
                  <a:gd name="connsiteY417" fmla="*/ 1765986 h 3605658"/>
                  <a:gd name="connsiteX418" fmla="*/ 3642856 w 3998820"/>
                  <a:gd name="connsiteY418" fmla="*/ 1771066 h 3605658"/>
                  <a:gd name="connsiteX419" fmla="*/ 3658096 w 3998820"/>
                  <a:gd name="connsiteY419" fmla="*/ 1776146 h 3605658"/>
                  <a:gd name="connsiteX420" fmla="*/ 3678416 w 3998820"/>
                  <a:gd name="connsiteY420" fmla="*/ 1801546 h 3605658"/>
                  <a:gd name="connsiteX421" fmla="*/ 3683496 w 3998820"/>
                  <a:gd name="connsiteY421" fmla="*/ 1887906 h 3605658"/>
                  <a:gd name="connsiteX422" fmla="*/ 3668256 w 3998820"/>
                  <a:gd name="connsiteY422" fmla="*/ 1898066 h 3605658"/>
                  <a:gd name="connsiteX423" fmla="*/ 3698736 w 3998820"/>
                  <a:gd name="connsiteY423" fmla="*/ 1887906 h 3605658"/>
                  <a:gd name="connsiteX424" fmla="*/ 3719056 w 3998820"/>
                  <a:gd name="connsiteY424" fmla="*/ 1862506 h 3605658"/>
                  <a:gd name="connsiteX425" fmla="*/ 3749536 w 3998820"/>
                  <a:gd name="connsiteY425" fmla="*/ 1826946 h 3605658"/>
                  <a:gd name="connsiteX426" fmla="*/ 3769856 w 3998820"/>
                  <a:gd name="connsiteY426" fmla="*/ 1796466 h 3605658"/>
                  <a:gd name="connsiteX427" fmla="*/ 3820656 w 3998820"/>
                  <a:gd name="connsiteY427" fmla="*/ 1806626 h 3605658"/>
                  <a:gd name="connsiteX428" fmla="*/ 3851136 w 3998820"/>
                  <a:gd name="connsiteY428" fmla="*/ 1821866 h 3605658"/>
                  <a:gd name="connsiteX429" fmla="*/ 3866376 w 3998820"/>
                  <a:gd name="connsiteY429" fmla="*/ 1837106 h 3605658"/>
                  <a:gd name="connsiteX430" fmla="*/ 3881616 w 3998820"/>
                  <a:gd name="connsiteY430" fmla="*/ 1847266 h 3605658"/>
                  <a:gd name="connsiteX431" fmla="*/ 3886696 w 3998820"/>
                  <a:gd name="connsiteY431" fmla="*/ 1862506 h 3605658"/>
                  <a:gd name="connsiteX432" fmla="*/ 3901936 w 3998820"/>
                  <a:gd name="connsiteY432" fmla="*/ 1928546 h 3605658"/>
                  <a:gd name="connsiteX433" fmla="*/ 3917176 w 3998820"/>
                  <a:gd name="connsiteY433" fmla="*/ 1933626 h 3605658"/>
                  <a:gd name="connsiteX434" fmla="*/ 3922256 w 3998820"/>
                  <a:gd name="connsiteY434" fmla="*/ 1959026 h 3605658"/>
                  <a:gd name="connsiteX435" fmla="*/ 3922256 w 3998820"/>
                  <a:gd name="connsiteY435" fmla="*/ 1994586 h 3605658"/>
                  <a:gd name="connsiteX436" fmla="*/ 3907016 w 3998820"/>
                  <a:gd name="connsiteY436" fmla="*/ 1999666 h 3605658"/>
                  <a:gd name="connsiteX437" fmla="*/ 3866376 w 3998820"/>
                  <a:gd name="connsiteY437" fmla="*/ 2014906 h 3605658"/>
                  <a:gd name="connsiteX438" fmla="*/ 3851136 w 3998820"/>
                  <a:gd name="connsiteY438" fmla="*/ 2025066 h 3605658"/>
                  <a:gd name="connsiteX439" fmla="*/ 3835896 w 3998820"/>
                  <a:gd name="connsiteY439" fmla="*/ 2030146 h 3605658"/>
                  <a:gd name="connsiteX440" fmla="*/ 3851136 w 3998820"/>
                  <a:gd name="connsiteY440" fmla="*/ 2035226 h 3605658"/>
                  <a:gd name="connsiteX441" fmla="*/ 3876536 w 3998820"/>
                  <a:gd name="connsiteY441" fmla="*/ 2040306 h 3605658"/>
                  <a:gd name="connsiteX442" fmla="*/ 3891776 w 3998820"/>
                  <a:gd name="connsiteY442" fmla="*/ 2050466 h 3605658"/>
                  <a:gd name="connsiteX443" fmla="*/ 3907016 w 3998820"/>
                  <a:gd name="connsiteY443" fmla="*/ 2096186 h 3605658"/>
                  <a:gd name="connsiteX444" fmla="*/ 3922256 w 3998820"/>
                  <a:gd name="connsiteY444" fmla="*/ 2091106 h 3605658"/>
                  <a:gd name="connsiteX445" fmla="*/ 3937496 w 3998820"/>
                  <a:gd name="connsiteY445" fmla="*/ 2055546 h 3605658"/>
                  <a:gd name="connsiteX446" fmla="*/ 3978136 w 3998820"/>
                  <a:gd name="connsiteY446" fmla="*/ 2091106 h 3605658"/>
                  <a:gd name="connsiteX447" fmla="*/ 3988296 w 3998820"/>
                  <a:gd name="connsiteY447" fmla="*/ 2121586 h 3605658"/>
                  <a:gd name="connsiteX448" fmla="*/ 3993376 w 3998820"/>
                  <a:gd name="connsiteY448" fmla="*/ 2136826 h 3605658"/>
                  <a:gd name="connsiteX449" fmla="*/ 3993376 w 3998820"/>
                  <a:gd name="connsiteY449" fmla="*/ 2223186 h 3605658"/>
                  <a:gd name="connsiteX450" fmla="*/ 3962896 w 3998820"/>
                  <a:gd name="connsiteY450" fmla="*/ 2233346 h 3605658"/>
                  <a:gd name="connsiteX451" fmla="*/ 3947656 w 3998820"/>
                  <a:gd name="connsiteY451" fmla="*/ 2314626 h 3605658"/>
                  <a:gd name="connsiteX452" fmla="*/ 3932416 w 3998820"/>
                  <a:gd name="connsiteY452" fmla="*/ 2324786 h 3605658"/>
                  <a:gd name="connsiteX453" fmla="*/ 3901936 w 3998820"/>
                  <a:gd name="connsiteY453" fmla="*/ 2334946 h 3605658"/>
                  <a:gd name="connsiteX454" fmla="*/ 3891776 w 3998820"/>
                  <a:gd name="connsiteY454" fmla="*/ 2350186 h 3605658"/>
                  <a:gd name="connsiteX455" fmla="*/ 3881616 w 3998820"/>
                  <a:gd name="connsiteY455" fmla="*/ 2390826 h 3605658"/>
                  <a:gd name="connsiteX456" fmla="*/ 3876536 w 3998820"/>
                  <a:gd name="connsiteY456" fmla="*/ 2406066 h 3605658"/>
                  <a:gd name="connsiteX457" fmla="*/ 3881616 w 3998820"/>
                  <a:gd name="connsiteY457" fmla="*/ 2421306 h 3605658"/>
                  <a:gd name="connsiteX458" fmla="*/ 3866376 w 3998820"/>
                  <a:gd name="connsiteY458" fmla="*/ 2451786 h 3605658"/>
                  <a:gd name="connsiteX459" fmla="*/ 3861296 w 3998820"/>
                  <a:gd name="connsiteY459" fmla="*/ 2472106 h 3605658"/>
                  <a:gd name="connsiteX460" fmla="*/ 3825736 w 3998820"/>
                  <a:gd name="connsiteY460" fmla="*/ 2512746 h 3605658"/>
                  <a:gd name="connsiteX461" fmla="*/ 3790176 w 3998820"/>
                  <a:gd name="connsiteY461" fmla="*/ 2507666 h 3605658"/>
                  <a:gd name="connsiteX462" fmla="*/ 3774936 w 3998820"/>
                  <a:gd name="connsiteY462" fmla="*/ 2472106 h 3605658"/>
                  <a:gd name="connsiteX463" fmla="*/ 3764776 w 3998820"/>
                  <a:gd name="connsiteY463" fmla="*/ 2456866 h 3605658"/>
                  <a:gd name="connsiteX464" fmla="*/ 3744456 w 3998820"/>
                  <a:gd name="connsiteY464" fmla="*/ 2461946 h 3605658"/>
                  <a:gd name="connsiteX465" fmla="*/ 3769856 w 3998820"/>
                  <a:gd name="connsiteY465" fmla="*/ 2502586 h 3605658"/>
                  <a:gd name="connsiteX466" fmla="*/ 3774936 w 3998820"/>
                  <a:gd name="connsiteY466" fmla="*/ 2517826 h 3605658"/>
                  <a:gd name="connsiteX467" fmla="*/ 3805416 w 3998820"/>
                  <a:gd name="connsiteY467" fmla="*/ 2538146 h 3605658"/>
                  <a:gd name="connsiteX468" fmla="*/ 3861296 w 3998820"/>
                  <a:gd name="connsiteY468" fmla="*/ 2538146 h 3605658"/>
                  <a:gd name="connsiteX469" fmla="*/ 3871456 w 3998820"/>
                  <a:gd name="connsiteY469" fmla="*/ 2553386 h 3605658"/>
                  <a:gd name="connsiteX470" fmla="*/ 3876536 w 3998820"/>
                  <a:gd name="connsiteY470" fmla="*/ 2568626 h 3605658"/>
                  <a:gd name="connsiteX471" fmla="*/ 3871456 w 3998820"/>
                  <a:gd name="connsiteY471" fmla="*/ 2609266 h 3605658"/>
                  <a:gd name="connsiteX472" fmla="*/ 3856216 w 3998820"/>
                  <a:gd name="connsiteY472" fmla="*/ 2624506 h 3605658"/>
                  <a:gd name="connsiteX473" fmla="*/ 3825736 w 3998820"/>
                  <a:gd name="connsiteY473" fmla="*/ 2639746 h 3605658"/>
                  <a:gd name="connsiteX474" fmla="*/ 3840976 w 3998820"/>
                  <a:gd name="connsiteY474" fmla="*/ 2649906 h 3605658"/>
                  <a:gd name="connsiteX475" fmla="*/ 3851136 w 3998820"/>
                  <a:gd name="connsiteY475" fmla="*/ 2685466 h 3605658"/>
                  <a:gd name="connsiteX476" fmla="*/ 3830816 w 3998820"/>
                  <a:gd name="connsiteY476" fmla="*/ 2787066 h 3605658"/>
                  <a:gd name="connsiteX477" fmla="*/ 3815576 w 3998820"/>
                  <a:gd name="connsiteY477" fmla="*/ 2797226 h 3605658"/>
                  <a:gd name="connsiteX478" fmla="*/ 3780016 w 3998820"/>
                  <a:gd name="connsiteY478" fmla="*/ 2802306 h 3605658"/>
                  <a:gd name="connsiteX479" fmla="*/ 3764776 w 3998820"/>
                  <a:gd name="connsiteY479" fmla="*/ 2812466 h 3605658"/>
                  <a:gd name="connsiteX480" fmla="*/ 3698736 w 3998820"/>
                  <a:gd name="connsiteY480" fmla="*/ 2802306 h 3605658"/>
                  <a:gd name="connsiteX481" fmla="*/ 3693656 w 3998820"/>
                  <a:gd name="connsiteY481" fmla="*/ 2787066 h 3605658"/>
                  <a:gd name="connsiteX482" fmla="*/ 3678416 w 3998820"/>
                  <a:gd name="connsiteY482" fmla="*/ 2756586 h 3605658"/>
                  <a:gd name="connsiteX483" fmla="*/ 3668256 w 3998820"/>
                  <a:gd name="connsiteY483" fmla="*/ 2715946 h 3605658"/>
                  <a:gd name="connsiteX484" fmla="*/ 3658096 w 3998820"/>
                  <a:gd name="connsiteY484" fmla="*/ 2695626 h 3605658"/>
                  <a:gd name="connsiteX485" fmla="*/ 3642856 w 3998820"/>
                  <a:gd name="connsiteY485" fmla="*/ 2690546 h 3605658"/>
                  <a:gd name="connsiteX486" fmla="*/ 3607296 w 3998820"/>
                  <a:gd name="connsiteY486" fmla="*/ 2685466 h 3605658"/>
                  <a:gd name="connsiteX487" fmla="*/ 3576816 w 3998820"/>
                  <a:gd name="connsiteY487" fmla="*/ 2700706 h 3605658"/>
                  <a:gd name="connsiteX488" fmla="*/ 3566656 w 3998820"/>
                  <a:gd name="connsiteY488" fmla="*/ 2715946 h 3605658"/>
                  <a:gd name="connsiteX489" fmla="*/ 3551416 w 3998820"/>
                  <a:gd name="connsiteY489" fmla="*/ 2721026 h 3605658"/>
                  <a:gd name="connsiteX490" fmla="*/ 3505696 w 3998820"/>
                  <a:gd name="connsiteY490" fmla="*/ 2726106 h 3605658"/>
                  <a:gd name="connsiteX491" fmla="*/ 3459976 w 3998820"/>
                  <a:gd name="connsiteY491" fmla="*/ 2726106 h 3605658"/>
                  <a:gd name="connsiteX492" fmla="*/ 3490456 w 3998820"/>
                  <a:gd name="connsiteY492" fmla="*/ 2715946 h 3605658"/>
                  <a:gd name="connsiteX493" fmla="*/ 3541256 w 3998820"/>
                  <a:gd name="connsiteY493" fmla="*/ 2721026 h 3605658"/>
                  <a:gd name="connsiteX494" fmla="*/ 3561576 w 3998820"/>
                  <a:gd name="connsiteY494" fmla="*/ 2726106 h 3605658"/>
                  <a:gd name="connsiteX495" fmla="*/ 3647936 w 3998820"/>
                  <a:gd name="connsiteY495" fmla="*/ 2715946 h 3605658"/>
                  <a:gd name="connsiteX496" fmla="*/ 3653016 w 3998820"/>
                  <a:gd name="connsiteY496" fmla="*/ 2817546 h 3605658"/>
                  <a:gd name="connsiteX497" fmla="*/ 3698736 w 3998820"/>
                  <a:gd name="connsiteY497" fmla="*/ 2832786 h 3605658"/>
                  <a:gd name="connsiteX498" fmla="*/ 3703816 w 3998820"/>
                  <a:gd name="connsiteY498" fmla="*/ 2848026 h 3605658"/>
                  <a:gd name="connsiteX499" fmla="*/ 3713976 w 3998820"/>
                  <a:gd name="connsiteY499" fmla="*/ 2908986 h 3605658"/>
                  <a:gd name="connsiteX500" fmla="*/ 3693656 w 3998820"/>
                  <a:gd name="connsiteY500" fmla="*/ 2964866 h 3605658"/>
                  <a:gd name="connsiteX501" fmla="*/ 3663176 w 3998820"/>
                  <a:gd name="connsiteY501" fmla="*/ 2985186 h 3605658"/>
                  <a:gd name="connsiteX502" fmla="*/ 3586976 w 3998820"/>
                  <a:gd name="connsiteY502" fmla="*/ 2990266 h 3605658"/>
                  <a:gd name="connsiteX503" fmla="*/ 3576816 w 3998820"/>
                  <a:gd name="connsiteY503" fmla="*/ 3005506 h 3605658"/>
                  <a:gd name="connsiteX504" fmla="*/ 3561576 w 3998820"/>
                  <a:gd name="connsiteY504" fmla="*/ 3015666 h 3605658"/>
                  <a:gd name="connsiteX505" fmla="*/ 3520936 w 3998820"/>
                  <a:gd name="connsiteY505" fmla="*/ 3005506 h 3605658"/>
                  <a:gd name="connsiteX506" fmla="*/ 3505696 w 3998820"/>
                  <a:gd name="connsiteY506" fmla="*/ 2995346 h 3605658"/>
                  <a:gd name="connsiteX507" fmla="*/ 3490456 w 3998820"/>
                  <a:gd name="connsiteY507" fmla="*/ 2980106 h 3605658"/>
                  <a:gd name="connsiteX508" fmla="*/ 3480296 w 3998820"/>
                  <a:gd name="connsiteY508" fmla="*/ 2964866 h 3605658"/>
                  <a:gd name="connsiteX509" fmla="*/ 3454896 w 3998820"/>
                  <a:gd name="connsiteY509" fmla="*/ 2954706 h 3605658"/>
                  <a:gd name="connsiteX510" fmla="*/ 3419336 w 3998820"/>
                  <a:gd name="connsiteY510" fmla="*/ 2939466 h 3605658"/>
                  <a:gd name="connsiteX511" fmla="*/ 3414256 w 3998820"/>
                  <a:gd name="connsiteY511" fmla="*/ 2954706 h 3605658"/>
                  <a:gd name="connsiteX512" fmla="*/ 3429496 w 3998820"/>
                  <a:gd name="connsiteY512" fmla="*/ 2995346 h 3605658"/>
                  <a:gd name="connsiteX513" fmla="*/ 3424416 w 3998820"/>
                  <a:gd name="connsiteY513" fmla="*/ 3051226 h 3605658"/>
                  <a:gd name="connsiteX514" fmla="*/ 3434576 w 3998820"/>
                  <a:gd name="connsiteY514" fmla="*/ 3086786 h 3605658"/>
                  <a:gd name="connsiteX515" fmla="*/ 3444736 w 3998820"/>
                  <a:gd name="connsiteY515" fmla="*/ 3102026 h 3605658"/>
                  <a:gd name="connsiteX516" fmla="*/ 3449816 w 3998820"/>
                  <a:gd name="connsiteY516" fmla="*/ 3117266 h 3605658"/>
                  <a:gd name="connsiteX517" fmla="*/ 3444736 w 3998820"/>
                  <a:gd name="connsiteY517" fmla="*/ 3157906 h 3605658"/>
                  <a:gd name="connsiteX518" fmla="*/ 3429496 w 3998820"/>
                  <a:gd name="connsiteY518" fmla="*/ 3168066 h 3605658"/>
                  <a:gd name="connsiteX519" fmla="*/ 3419336 w 3998820"/>
                  <a:gd name="connsiteY519" fmla="*/ 3183306 h 3605658"/>
                  <a:gd name="connsiteX520" fmla="*/ 3404096 w 3998820"/>
                  <a:gd name="connsiteY520" fmla="*/ 3188386 h 3605658"/>
                  <a:gd name="connsiteX521" fmla="*/ 3388856 w 3998820"/>
                  <a:gd name="connsiteY521" fmla="*/ 3198546 h 3605658"/>
                  <a:gd name="connsiteX522" fmla="*/ 3393936 w 3998820"/>
                  <a:gd name="connsiteY522" fmla="*/ 3218866 h 3605658"/>
                  <a:gd name="connsiteX523" fmla="*/ 3404096 w 3998820"/>
                  <a:gd name="connsiteY523" fmla="*/ 3249346 h 3605658"/>
                  <a:gd name="connsiteX524" fmla="*/ 3399016 w 3998820"/>
                  <a:gd name="connsiteY524" fmla="*/ 3289986 h 3605658"/>
                  <a:gd name="connsiteX525" fmla="*/ 3388856 w 3998820"/>
                  <a:gd name="connsiteY525" fmla="*/ 3305226 h 3605658"/>
                  <a:gd name="connsiteX526" fmla="*/ 3353296 w 3998820"/>
                  <a:gd name="connsiteY526" fmla="*/ 3330626 h 3605658"/>
                  <a:gd name="connsiteX527" fmla="*/ 3312656 w 3998820"/>
                  <a:gd name="connsiteY527" fmla="*/ 3305226 h 3605658"/>
                  <a:gd name="connsiteX528" fmla="*/ 3297416 w 3998820"/>
                  <a:gd name="connsiteY528" fmla="*/ 3284906 h 3605658"/>
                  <a:gd name="connsiteX529" fmla="*/ 3282176 w 3998820"/>
                  <a:gd name="connsiteY529" fmla="*/ 3279826 h 3605658"/>
                  <a:gd name="connsiteX530" fmla="*/ 3251696 w 3998820"/>
                  <a:gd name="connsiteY530" fmla="*/ 3259506 h 3605658"/>
                  <a:gd name="connsiteX531" fmla="*/ 3241536 w 3998820"/>
                  <a:gd name="connsiteY531" fmla="*/ 3244266 h 3605658"/>
                  <a:gd name="connsiteX532" fmla="*/ 3236456 w 3998820"/>
                  <a:gd name="connsiteY532" fmla="*/ 3259506 h 3605658"/>
                  <a:gd name="connsiteX533" fmla="*/ 3251696 w 3998820"/>
                  <a:gd name="connsiteY533" fmla="*/ 3269666 h 3605658"/>
                  <a:gd name="connsiteX534" fmla="*/ 3277096 w 3998820"/>
                  <a:gd name="connsiteY534" fmla="*/ 3300146 h 3605658"/>
                  <a:gd name="connsiteX535" fmla="*/ 3282176 w 3998820"/>
                  <a:gd name="connsiteY535" fmla="*/ 3315386 h 3605658"/>
                  <a:gd name="connsiteX536" fmla="*/ 3272016 w 3998820"/>
                  <a:gd name="connsiteY536" fmla="*/ 3386506 h 3605658"/>
                  <a:gd name="connsiteX537" fmla="*/ 3261856 w 3998820"/>
                  <a:gd name="connsiteY537" fmla="*/ 3401746 h 3605658"/>
                  <a:gd name="connsiteX538" fmla="*/ 3231376 w 3998820"/>
                  <a:gd name="connsiteY538" fmla="*/ 3422066 h 3605658"/>
                  <a:gd name="connsiteX539" fmla="*/ 3216136 w 3998820"/>
                  <a:gd name="connsiteY539" fmla="*/ 3427146 h 3605658"/>
                  <a:gd name="connsiteX540" fmla="*/ 3170416 w 3998820"/>
                  <a:gd name="connsiteY540" fmla="*/ 3416986 h 3605658"/>
                  <a:gd name="connsiteX541" fmla="*/ 3139936 w 3998820"/>
                  <a:gd name="connsiteY541" fmla="*/ 3396666 h 3605658"/>
                  <a:gd name="connsiteX542" fmla="*/ 2997696 w 3998820"/>
                  <a:gd name="connsiteY542" fmla="*/ 3396666 h 3605658"/>
                  <a:gd name="connsiteX543" fmla="*/ 2982456 w 3998820"/>
                  <a:gd name="connsiteY543" fmla="*/ 3391586 h 3605658"/>
                  <a:gd name="connsiteX544" fmla="*/ 2972296 w 3998820"/>
                  <a:gd name="connsiteY544" fmla="*/ 3376346 h 3605658"/>
                  <a:gd name="connsiteX545" fmla="*/ 2967216 w 3998820"/>
                  <a:gd name="connsiteY545" fmla="*/ 3361106 h 3605658"/>
                  <a:gd name="connsiteX546" fmla="*/ 2962136 w 3998820"/>
                  <a:gd name="connsiteY546" fmla="*/ 3244266 h 3605658"/>
                  <a:gd name="connsiteX547" fmla="*/ 2941816 w 3998820"/>
                  <a:gd name="connsiteY547" fmla="*/ 3208706 h 3605658"/>
                  <a:gd name="connsiteX548" fmla="*/ 2921496 w 3998820"/>
                  <a:gd name="connsiteY548" fmla="*/ 3350946 h 3605658"/>
                  <a:gd name="connsiteX549" fmla="*/ 2911336 w 3998820"/>
                  <a:gd name="connsiteY549" fmla="*/ 3366186 h 3605658"/>
                  <a:gd name="connsiteX550" fmla="*/ 2860536 w 3998820"/>
                  <a:gd name="connsiteY550" fmla="*/ 3381426 h 3605658"/>
                  <a:gd name="connsiteX551" fmla="*/ 2819896 w 3998820"/>
                  <a:gd name="connsiteY551" fmla="*/ 3391586 h 3605658"/>
                  <a:gd name="connsiteX552" fmla="*/ 2804656 w 3998820"/>
                  <a:gd name="connsiteY552" fmla="*/ 3386506 h 3605658"/>
                  <a:gd name="connsiteX553" fmla="*/ 2784336 w 3998820"/>
                  <a:gd name="connsiteY553" fmla="*/ 3356026 h 3605658"/>
                  <a:gd name="connsiteX554" fmla="*/ 2758936 w 3998820"/>
                  <a:gd name="connsiteY554" fmla="*/ 3345866 h 3605658"/>
                  <a:gd name="connsiteX555" fmla="*/ 2728456 w 3998820"/>
                  <a:gd name="connsiteY555" fmla="*/ 3350946 h 3605658"/>
                  <a:gd name="connsiteX556" fmla="*/ 2723376 w 3998820"/>
                  <a:gd name="connsiteY556" fmla="*/ 3366186 h 3605658"/>
                  <a:gd name="connsiteX557" fmla="*/ 2713216 w 3998820"/>
                  <a:gd name="connsiteY557" fmla="*/ 3381426 h 3605658"/>
                  <a:gd name="connsiteX558" fmla="*/ 2657336 w 3998820"/>
                  <a:gd name="connsiteY558" fmla="*/ 3350946 h 3605658"/>
                  <a:gd name="connsiteX559" fmla="*/ 2637016 w 3998820"/>
                  <a:gd name="connsiteY559" fmla="*/ 3330626 h 3605658"/>
                  <a:gd name="connsiteX560" fmla="*/ 2642096 w 3998820"/>
                  <a:gd name="connsiteY560" fmla="*/ 3264586 h 3605658"/>
                  <a:gd name="connsiteX561" fmla="*/ 2647176 w 3998820"/>
                  <a:gd name="connsiteY561" fmla="*/ 3249346 h 3605658"/>
                  <a:gd name="connsiteX562" fmla="*/ 2606536 w 3998820"/>
                  <a:gd name="connsiteY562" fmla="*/ 3234106 h 3605658"/>
                  <a:gd name="connsiteX563" fmla="*/ 2586216 w 3998820"/>
                  <a:gd name="connsiteY563" fmla="*/ 3223946 h 3605658"/>
                  <a:gd name="connsiteX564" fmla="*/ 2570976 w 3998820"/>
                  <a:gd name="connsiteY564" fmla="*/ 3198546 h 3605658"/>
                  <a:gd name="connsiteX565" fmla="*/ 2565896 w 3998820"/>
                  <a:gd name="connsiteY565" fmla="*/ 3173146 h 3605658"/>
                  <a:gd name="connsiteX566" fmla="*/ 2545576 w 3998820"/>
                  <a:gd name="connsiteY566" fmla="*/ 3168066 h 3605658"/>
                  <a:gd name="connsiteX567" fmla="*/ 2510016 w 3998820"/>
                  <a:gd name="connsiteY567" fmla="*/ 3173146 h 3605658"/>
                  <a:gd name="connsiteX568" fmla="*/ 2515096 w 3998820"/>
                  <a:gd name="connsiteY568" fmla="*/ 3208706 h 3605658"/>
                  <a:gd name="connsiteX569" fmla="*/ 2545576 w 3998820"/>
                  <a:gd name="connsiteY569" fmla="*/ 3239186 h 3605658"/>
                  <a:gd name="connsiteX570" fmla="*/ 2560816 w 3998820"/>
                  <a:gd name="connsiteY570" fmla="*/ 3264586 h 3605658"/>
                  <a:gd name="connsiteX571" fmla="*/ 2565896 w 3998820"/>
                  <a:gd name="connsiteY571" fmla="*/ 3279826 h 3605658"/>
                  <a:gd name="connsiteX572" fmla="*/ 2601456 w 3998820"/>
                  <a:gd name="connsiteY572" fmla="*/ 3330626 h 3605658"/>
                  <a:gd name="connsiteX573" fmla="*/ 2596376 w 3998820"/>
                  <a:gd name="connsiteY573" fmla="*/ 3350946 h 3605658"/>
                  <a:gd name="connsiteX574" fmla="*/ 2555736 w 3998820"/>
                  <a:gd name="connsiteY574" fmla="*/ 3371266 h 3605658"/>
                  <a:gd name="connsiteX575" fmla="*/ 2540496 w 3998820"/>
                  <a:gd name="connsiteY575" fmla="*/ 3381426 h 3605658"/>
                  <a:gd name="connsiteX576" fmla="*/ 2581136 w 3998820"/>
                  <a:gd name="connsiteY576" fmla="*/ 3401746 h 3605658"/>
                  <a:gd name="connsiteX577" fmla="*/ 2611616 w 3998820"/>
                  <a:gd name="connsiteY577" fmla="*/ 3411906 h 3605658"/>
                  <a:gd name="connsiteX578" fmla="*/ 2652256 w 3998820"/>
                  <a:gd name="connsiteY578" fmla="*/ 3477946 h 3605658"/>
                  <a:gd name="connsiteX579" fmla="*/ 2642096 w 3998820"/>
                  <a:gd name="connsiteY579" fmla="*/ 3564306 h 3605658"/>
                  <a:gd name="connsiteX580" fmla="*/ 2621776 w 3998820"/>
                  <a:gd name="connsiteY580" fmla="*/ 3579546 h 3605658"/>
                  <a:gd name="connsiteX581" fmla="*/ 2570976 w 3998820"/>
                  <a:gd name="connsiteY581" fmla="*/ 3604946 h 3605658"/>
                  <a:gd name="connsiteX582" fmla="*/ 2489696 w 3998820"/>
                  <a:gd name="connsiteY582" fmla="*/ 3599866 h 3605658"/>
                  <a:gd name="connsiteX583" fmla="*/ 2459216 w 3998820"/>
                  <a:gd name="connsiteY583" fmla="*/ 3559226 h 3605658"/>
                  <a:gd name="connsiteX584" fmla="*/ 2459216 w 3998820"/>
                  <a:gd name="connsiteY584" fmla="*/ 3493186 h 3605658"/>
                  <a:gd name="connsiteX585" fmla="*/ 2469376 w 3998820"/>
                  <a:gd name="connsiteY585" fmla="*/ 3477946 h 3605658"/>
                  <a:gd name="connsiteX586" fmla="*/ 2484616 w 3998820"/>
                  <a:gd name="connsiteY586" fmla="*/ 3472866 h 3605658"/>
                  <a:gd name="connsiteX587" fmla="*/ 2494776 w 3998820"/>
                  <a:gd name="connsiteY587" fmla="*/ 3457626 h 3605658"/>
                  <a:gd name="connsiteX588" fmla="*/ 2499856 w 3998820"/>
                  <a:gd name="connsiteY588" fmla="*/ 3437306 h 3605658"/>
                  <a:gd name="connsiteX589" fmla="*/ 2504936 w 3998820"/>
                  <a:gd name="connsiteY589" fmla="*/ 3422066 h 3605658"/>
                  <a:gd name="connsiteX590" fmla="*/ 2494776 w 3998820"/>
                  <a:gd name="connsiteY590" fmla="*/ 3401746 h 3605658"/>
                  <a:gd name="connsiteX591" fmla="*/ 2479536 w 3998820"/>
                  <a:gd name="connsiteY591" fmla="*/ 3396666 h 3605658"/>
                  <a:gd name="connsiteX592" fmla="*/ 2464296 w 3998820"/>
                  <a:gd name="connsiteY592" fmla="*/ 3381426 h 3605658"/>
                  <a:gd name="connsiteX593" fmla="*/ 2428736 w 3998820"/>
                  <a:gd name="connsiteY593" fmla="*/ 3366186 h 3605658"/>
                  <a:gd name="connsiteX594" fmla="*/ 2398256 w 3998820"/>
                  <a:gd name="connsiteY594" fmla="*/ 3350946 h 3605658"/>
                  <a:gd name="connsiteX595" fmla="*/ 2383016 w 3998820"/>
                  <a:gd name="connsiteY595" fmla="*/ 3335706 h 3605658"/>
                  <a:gd name="connsiteX596" fmla="*/ 2377936 w 3998820"/>
                  <a:gd name="connsiteY596" fmla="*/ 3300146 h 3605658"/>
                  <a:gd name="connsiteX597" fmla="*/ 2372856 w 3998820"/>
                  <a:gd name="connsiteY597" fmla="*/ 3284906 h 3605658"/>
                  <a:gd name="connsiteX598" fmla="*/ 2377936 w 3998820"/>
                  <a:gd name="connsiteY598" fmla="*/ 3254426 h 3605658"/>
                  <a:gd name="connsiteX599" fmla="*/ 2383016 w 3998820"/>
                  <a:gd name="connsiteY599" fmla="*/ 3239186 h 3605658"/>
                  <a:gd name="connsiteX600" fmla="*/ 2377936 w 3998820"/>
                  <a:gd name="connsiteY600" fmla="*/ 3173146 h 3605658"/>
                  <a:gd name="connsiteX601" fmla="*/ 2327136 w 3998820"/>
                  <a:gd name="connsiteY601" fmla="*/ 3203626 h 3605658"/>
                  <a:gd name="connsiteX602" fmla="*/ 2296656 w 3998820"/>
                  <a:gd name="connsiteY602" fmla="*/ 3213786 h 3605658"/>
                  <a:gd name="connsiteX603" fmla="*/ 2276336 w 3998820"/>
                  <a:gd name="connsiteY603" fmla="*/ 3244266 h 3605658"/>
                  <a:gd name="connsiteX604" fmla="*/ 2261096 w 3998820"/>
                  <a:gd name="connsiteY604" fmla="*/ 3274746 h 3605658"/>
                  <a:gd name="connsiteX605" fmla="*/ 2240776 w 3998820"/>
                  <a:gd name="connsiteY605" fmla="*/ 3295066 h 3605658"/>
                  <a:gd name="connsiteX606" fmla="*/ 2230616 w 3998820"/>
                  <a:gd name="connsiteY606" fmla="*/ 3315386 h 3605658"/>
                  <a:gd name="connsiteX607" fmla="*/ 2225536 w 3998820"/>
                  <a:gd name="connsiteY607" fmla="*/ 3330626 h 3605658"/>
                  <a:gd name="connsiteX608" fmla="*/ 2210296 w 3998820"/>
                  <a:gd name="connsiteY608" fmla="*/ 3335706 h 3605658"/>
                  <a:gd name="connsiteX609" fmla="*/ 2149336 w 3998820"/>
                  <a:gd name="connsiteY609" fmla="*/ 3330626 h 3605658"/>
                  <a:gd name="connsiteX610" fmla="*/ 2134096 w 3998820"/>
                  <a:gd name="connsiteY610" fmla="*/ 3325546 h 3605658"/>
                  <a:gd name="connsiteX611" fmla="*/ 2139176 w 3998820"/>
                  <a:gd name="connsiteY611" fmla="*/ 3284906 h 3605658"/>
                  <a:gd name="connsiteX612" fmla="*/ 2149336 w 3998820"/>
                  <a:gd name="connsiteY612" fmla="*/ 3244266 h 3605658"/>
                  <a:gd name="connsiteX613" fmla="*/ 2134096 w 3998820"/>
                  <a:gd name="connsiteY613" fmla="*/ 3234106 h 3605658"/>
                  <a:gd name="connsiteX614" fmla="*/ 2103616 w 3998820"/>
                  <a:gd name="connsiteY614" fmla="*/ 3223946 h 3605658"/>
                  <a:gd name="connsiteX615" fmla="*/ 2083296 w 3998820"/>
                  <a:gd name="connsiteY615" fmla="*/ 3198546 h 3605658"/>
                  <a:gd name="connsiteX616" fmla="*/ 2068056 w 3998820"/>
                  <a:gd name="connsiteY616" fmla="*/ 3188386 h 3605658"/>
                  <a:gd name="connsiteX617" fmla="*/ 2073136 w 3998820"/>
                  <a:gd name="connsiteY617" fmla="*/ 3157906 h 3605658"/>
                  <a:gd name="connsiteX618" fmla="*/ 2088376 w 3998820"/>
                  <a:gd name="connsiteY618" fmla="*/ 3152826 h 3605658"/>
                  <a:gd name="connsiteX619" fmla="*/ 2113776 w 3998820"/>
                  <a:gd name="connsiteY619" fmla="*/ 3147746 h 3605658"/>
                  <a:gd name="connsiteX620" fmla="*/ 2154416 w 3998820"/>
                  <a:gd name="connsiteY620" fmla="*/ 3132506 h 3605658"/>
                  <a:gd name="connsiteX621" fmla="*/ 2164576 w 3998820"/>
                  <a:gd name="connsiteY621" fmla="*/ 3102026 h 3605658"/>
                  <a:gd name="connsiteX622" fmla="*/ 2159496 w 3998820"/>
                  <a:gd name="connsiteY622" fmla="*/ 3076626 h 3605658"/>
                  <a:gd name="connsiteX623" fmla="*/ 2149336 w 3998820"/>
                  <a:gd name="connsiteY623" fmla="*/ 3061386 h 3605658"/>
                  <a:gd name="connsiteX624" fmla="*/ 2129016 w 3998820"/>
                  <a:gd name="connsiteY624" fmla="*/ 3046146 h 3605658"/>
                  <a:gd name="connsiteX625" fmla="*/ 2062976 w 3998820"/>
                  <a:gd name="connsiteY625" fmla="*/ 3030906 h 3605658"/>
                  <a:gd name="connsiteX626" fmla="*/ 2022336 w 3998820"/>
                  <a:gd name="connsiteY626" fmla="*/ 3025826 h 3605658"/>
                  <a:gd name="connsiteX627" fmla="*/ 1991856 w 3998820"/>
                  <a:gd name="connsiteY627" fmla="*/ 3015666 h 3605658"/>
                  <a:gd name="connsiteX628" fmla="*/ 1956296 w 3998820"/>
                  <a:gd name="connsiteY628" fmla="*/ 2995346 h 3605658"/>
                  <a:gd name="connsiteX629" fmla="*/ 1991856 w 3998820"/>
                  <a:gd name="connsiteY629" fmla="*/ 2949626 h 3605658"/>
                  <a:gd name="connsiteX630" fmla="*/ 1930896 w 3998820"/>
                  <a:gd name="connsiteY630" fmla="*/ 2964866 h 3605658"/>
                  <a:gd name="connsiteX631" fmla="*/ 1895336 w 3998820"/>
                  <a:gd name="connsiteY631" fmla="*/ 2969946 h 3605658"/>
                  <a:gd name="connsiteX632" fmla="*/ 1880096 w 3998820"/>
                  <a:gd name="connsiteY632" fmla="*/ 2980106 h 3605658"/>
                  <a:gd name="connsiteX633" fmla="*/ 1839456 w 3998820"/>
                  <a:gd name="connsiteY633" fmla="*/ 2959786 h 3605658"/>
                  <a:gd name="connsiteX634" fmla="*/ 1819136 w 3998820"/>
                  <a:gd name="connsiteY634" fmla="*/ 2949626 h 3605658"/>
                  <a:gd name="connsiteX635" fmla="*/ 1778496 w 3998820"/>
                  <a:gd name="connsiteY635" fmla="*/ 2934386 h 3605658"/>
                  <a:gd name="connsiteX636" fmla="*/ 1778496 w 3998820"/>
                  <a:gd name="connsiteY636" fmla="*/ 2888666 h 3605658"/>
                  <a:gd name="connsiteX637" fmla="*/ 1783576 w 3998820"/>
                  <a:gd name="connsiteY637" fmla="*/ 2837866 h 3605658"/>
                  <a:gd name="connsiteX638" fmla="*/ 1834376 w 3998820"/>
                  <a:gd name="connsiteY638" fmla="*/ 2812466 h 3605658"/>
                  <a:gd name="connsiteX639" fmla="*/ 1849616 w 3998820"/>
                  <a:gd name="connsiteY639" fmla="*/ 2797226 h 3605658"/>
                  <a:gd name="connsiteX640" fmla="*/ 1849616 w 3998820"/>
                  <a:gd name="connsiteY640" fmla="*/ 2766746 h 3605658"/>
                  <a:gd name="connsiteX641" fmla="*/ 1819136 w 3998820"/>
                  <a:gd name="connsiteY641" fmla="*/ 2741346 h 3605658"/>
                  <a:gd name="connsiteX642" fmla="*/ 1788656 w 3998820"/>
                  <a:gd name="connsiteY642" fmla="*/ 2731186 h 3605658"/>
                  <a:gd name="connsiteX643" fmla="*/ 1768336 w 3998820"/>
                  <a:gd name="connsiteY643" fmla="*/ 2751506 h 3605658"/>
                  <a:gd name="connsiteX644" fmla="*/ 1753096 w 3998820"/>
                  <a:gd name="connsiteY644" fmla="*/ 2766746 h 3605658"/>
                  <a:gd name="connsiteX645" fmla="*/ 1742936 w 3998820"/>
                  <a:gd name="connsiteY645" fmla="*/ 2781986 h 3605658"/>
                  <a:gd name="connsiteX646" fmla="*/ 1702296 w 3998820"/>
                  <a:gd name="connsiteY646" fmla="*/ 2817546 h 3605658"/>
                  <a:gd name="connsiteX647" fmla="*/ 1656576 w 3998820"/>
                  <a:gd name="connsiteY647" fmla="*/ 2868346 h 3605658"/>
                  <a:gd name="connsiteX648" fmla="*/ 1641336 w 3998820"/>
                  <a:gd name="connsiteY648" fmla="*/ 2873426 h 3605658"/>
                  <a:gd name="connsiteX649" fmla="*/ 1610856 w 3998820"/>
                  <a:gd name="connsiteY649" fmla="*/ 2868346 h 3605658"/>
                  <a:gd name="connsiteX650" fmla="*/ 1605776 w 3998820"/>
                  <a:gd name="connsiteY650" fmla="*/ 2848026 h 3605658"/>
                  <a:gd name="connsiteX651" fmla="*/ 1600696 w 3998820"/>
                  <a:gd name="connsiteY651" fmla="*/ 2787066 h 3605658"/>
                  <a:gd name="connsiteX652" fmla="*/ 1580376 w 3998820"/>
                  <a:gd name="connsiteY652" fmla="*/ 2771826 h 3605658"/>
                  <a:gd name="connsiteX653" fmla="*/ 1524496 w 3998820"/>
                  <a:gd name="connsiteY653" fmla="*/ 2761666 h 3605658"/>
                  <a:gd name="connsiteX654" fmla="*/ 1549896 w 3998820"/>
                  <a:gd name="connsiteY654" fmla="*/ 2726106 h 3605658"/>
                  <a:gd name="connsiteX655" fmla="*/ 1560056 w 3998820"/>
                  <a:gd name="connsiteY655" fmla="*/ 2710866 h 3605658"/>
                  <a:gd name="connsiteX656" fmla="*/ 1605776 w 3998820"/>
                  <a:gd name="connsiteY656" fmla="*/ 2705786 h 3605658"/>
                  <a:gd name="connsiteX657" fmla="*/ 1626096 w 3998820"/>
                  <a:gd name="connsiteY657" fmla="*/ 2665146 h 3605658"/>
                  <a:gd name="connsiteX658" fmla="*/ 1631176 w 3998820"/>
                  <a:gd name="connsiteY658" fmla="*/ 2649906 h 3605658"/>
                  <a:gd name="connsiteX659" fmla="*/ 1615936 w 3998820"/>
                  <a:gd name="connsiteY659" fmla="*/ 2619426 h 3605658"/>
                  <a:gd name="connsiteX660" fmla="*/ 1621016 w 3998820"/>
                  <a:gd name="connsiteY660" fmla="*/ 2599106 h 3605658"/>
                  <a:gd name="connsiteX661" fmla="*/ 1636256 w 3998820"/>
                  <a:gd name="connsiteY661" fmla="*/ 2588946 h 3605658"/>
                  <a:gd name="connsiteX662" fmla="*/ 1707376 w 3998820"/>
                  <a:gd name="connsiteY662" fmla="*/ 2583866 h 3605658"/>
                  <a:gd name="connsiteX663" fmla="*/ 1722616 w 3998820"/>
                  <a:gd name="connsiteY663" fmla="*/ 2548306 h 3605658"/>
                  <a:gd name="connsiteX664" fmla="*/ 1748016 w 3998820"/>
                  <a:gd name="connsiteY664" fmla="*/ 2451786 h 3605658"/>
                  <a:gd name="connsiteX665" fmla="*/ 1742936 w 3998820"/>
                  <a:gd name="connsiteY665" fmla="*/ 2406066 h 3605658"/>
                  <a:gd name="connsiteX666" fmla="*/ 1707376 w 3998820"/>
                  <a:gd name="connsiteY666" fmla="*/ 2400986 h 3605658"/>
                  <a:gd name="connsiteX667" fmla="*/ 1651496 w 3998820"/>
                  <a:gd name="connsiteY667" fmla="*/ 2395906 h 3605658"/>
                  <a:gd name="connsiteX668" fmla="*/ 1636256 w 3998820"/>
                  <a:gd name="connsiteY668" fmla="*/ 2390826 h 3605658"/>
                  <a:gd name="connsiteX669" fmla="*/ 1626096 w 3998820"/>
                  <a:gd name="connsiteY669" fmla="*/ 2360346 h 3605658"/>
                  <a:gd name="connsiteX670" fmla="*/ 1605776 w 3998820"/>
                  <a:gd name="connsiteY670" fmla="*/ 2289226 h 3605658"/>
                  <a:gd name="connsiteX671" fmla="*/ 1570216 w 3998820"/>
                  <a:gd name="connsiteY671" fmla="*/ 2273986 h 3605658"/>
                  <a:gd name="connsiteX672" fmla="*/ 1554976 w 3998820"/>
                  <a:gd name="connsiteY672" fmla="*/ 2263826 h 3605658"/>
                  <a:gd name="connsiteX673" fmla="*/ 1534656 w 3998820"/>
                  <a:gd name="connsiteY673" fmla="*/ 2294306 h 3605658"/>
                  <a:gd name="connsiteX674" fmla="*/ 1524496 w 3998820"/>
                  <a:gd name="connsiteY674" fmla="*/ 2309546 h 3605658"/>
                  <a:gd name="connsiteX675" fmla="*/ 1499096 w 3998820"/>
                  <a:gd name="connsiteY675" fmla="*/ 2340026 h 3605658"/>
                  <a:gd name="connsiteX676" fmla="*/ 1478776 w 3998820"/>
                  <a:gd name="connsiteY676" fmla="*/ 2385746 h 3605658"/>
                  <a:gd name="connsiteX677" fmla="*/ 1468616 w 3998820"/>
                  <a:gd name="connsiteY677" fmla="*/ 2411146 h 360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Lst>
                <a:rect l="l" t="t" r="r" b="b"/>
                <a:pathLst>
                  <a:path w="3998820" h="3605658">
                    <a:moveTo>
                      <a:pt x="1468616" y="2411146"/>
                    </a:moveTo>
                    <a:cubicBezTo>
                      <a:pt x="1466076" y="2411146"/>
                      <a:pt x="1469641" y="2391851"/>
                      <a:pt x="1463536" y="2385746"/>
                    </a:cubicBezTo>
                    <a:cubicBezTo>
                      <a:pt x="1449251" y="2371461"/>
                      <a:pt x="1367167" y="2370518"/>
                      <a:pt x="1367016" y="2370506"/>
                    </a:cubicBezTo>
                    <a:cubicBezTo>
                      <a:pt x="1365323" y="2365426"/>
                      <a:pt x="1362562" y="2360584"/>
                      <a:pt x="1361936" y="2355266"/>
                    </a:cubicBezTo>
                    <a:cubicBezTo>
                      <a:pt x="1359159" y="2331662"/>
                      <a:pt x="1362620" y="2307203"/>
                      <a:pt x="1356856" y="2284146"/>
                    </a:cubicBezTo>
                    <a:cubicBezTo>
                      <a:pt x="1355066" y="2276984"/>
                      <a:pt x="1331704" y="2270682"/>
                      <a:pt x="1326376" y="2268906"/>
                    </a:cubicBezTo>
                    <a:cubicBezTo>
                      <a:pt x="1321296" y="2263826"/>
                      <a:pt x="1316655" y="2258265"/>
                      <a:pt x="1311136" y="2253666"/>
                    </a:cubicBezTo>
                    <a:cubicBezTo>
                      <a:pt x="1306446" y="2249757"/>
                      <a:pt x="1300213" y="2247823"/>
                      <a:pt x="1295896" y="2243506"/>
                    </a:cubicBezTo>
                    <a:cubicBezTo>
                      <a:pt x="1291579" y="2239189"/>
                      <a:pt x="1289123" y="2233346"/>
                      <a:pt x="1285736" y="2228266"/>
                    </a:cubicBezTo>
                    <a:cubicBezTo>
                      <a:pt x="1282041" y="2213488"/>
                      <a:pt x="1275884" y="2202404"/>
                      <a:pt x="1285736" y="2187626"/>
                    </a:cubicBezTo>
                    <a:cubicBezTo>
                      <a:pt x="1289123" y="2182546"/>
                      <a:pt x="1295896" y="2180853"/>
                      <a:pt x="1300976" y="2177466"/>
                    </a:cubicBezTo>
                    <a:cubicBezTo>
                      <a:pt x="1295896" y="2174079"/>
                      <a:pt x="1291841" y="2167306"/>
                      <a:pt x="1285736" y="2167306"/>
                    </a:cubicBezTo>
                    <a:cubicBezTo>
                      <a:pt x="1275026" y="2167306"/>
                      <a:pt x="1255256" y="2177466"/>
                      <a:pt x="1255256" y="2177466"/>
                    </a:cubicBezTo>
                    <a:cubicBezTo>
                      <a:pt x="1175066" y="2169447"/>
                      <a:pt x="1209536" y="2189816"/>
                      <a:pt x="1209536" y="2152066"/>
                    </a:cubicBezTo>
                    <a:cubicBezTo>
                      <a:pt x="1209536" y="2146711"/>
                      <a:pt x="1206149" y="2141906"/>
                      <a:pt x="1204456" y="2136826"/>
                    </a:cubicBezTo>
                    <a:cubicBezTo>
                      <a:pt x="1199376" y="2140213"/>
                      <a:pt x="1193533" y="2142669"/>
                      <a:pt x="1189216" y="2146986"/>
                    </a:cubicBezTo>
                    <a:cubicBezTo>
                      <a:pt x="1174670" y="2161532"/>
                      <a:pt x="1172655" y="2184069"/>
                      <a:pt x="1168896" y="2202866"/>
                    </a:cubicBezTo>
                    <a:cubicBezTo>
                      <a:pt x="1136730" y="2194824"/>
                      <a:pt x="1152449" y="2203595"/>
                      <a:pt x="1128256" y="2167306"/>
                    </a:cubicBezTo>
                    <a:lnTo>
                      <a:pt x="1118096" y="2152066"/>
                    </a:lnTo>
                    <a:cubicBezTo>
                      <a:pt x="1116403" y="2138519"/>
                      <a:pt x="1115458" y="2124858"/>
                      <a:pt x="1113016" y="2111426"/>
                    </a:cubicBezTo>
                    <a:cubicBezTo>
                      <a:pt x="1112058" y="2106158"/>
                      <a:pt x="1111281" y="2100367"/>
                      <a:pt x="1107936" y="2096186"/>
                    </a:cubicBezTo>
                    <a:cubicBezTo>
                      <a:pt x="1104122" y="2091418"/>
                      <a:pt x="1098157" y="2088756"/>
                      <a:pt x="1092696" y="2086026"/>
                    </a:cubicBezTo>
                    <a:cubicBezTo>
                      <a:pt x="1087907" y="2083631"/>
                      <a:pt x="1082536" y="2082639"/>
                      <a:pt x="1077456" y="2080946"/>
                    </a:cubicBezTo>
                    <a:cubicBezTo>
                      <a:pt x="1031918" y="2111305"/>
                      <a:pt x="1107807" y="2055042"/>
                      <a:pt x="1057136" y="2141906"/>
                    </a:cubicBezTo>
                    <a:cubicBezTo>
                      <a:pt x="1051740" y="2151157"/>
                      <a:pt x="1026656" y="2152066"/>
                      <a:pt x="1026656" y="2152066"/>
                    </a:cubicBezTo>
                    <a:cubicBezTo>
                      <a:pt x="1018189" y="2150373"/>
                      <a:pt x="1008072" y="2152287"/>
                      <a:pt x="1001256" y="2146986"/>
                    </a:cubicBezTo>
                    <a:cubicBezTo>
                      <a:pt x="991617" y="2139489"/>
                      <a:pt x="980936" y="2116506"/>
                      <a:pt x="980936" y="2116506"/>
                    </a:cubicBezTo>
                    <a:cubicBezTo>
                      <a:pt x="993017" y="2080264"/>
                      <a:pt x="1002250" y="2081967"/>
                      <a:pt x="965696" y="2091106"/>
                    </a:cubicBezTo>
                    <a:cubicBezTo>
                      <a:pt x="960501" y="2092405"/>
                      <a:pt x="955536" y="2094493"/>
                      <a:pt x="950456" y="2096186"/>
                    </a:cubicBezTo>
                    <a:cubicBezTo>
                      <a:pt x="941989" y="2094493"/>
                      <a:pt x="932553" y="2095390"/>
                      <a:pt x="925056" y="2091106"/>
                    </a:cubicBezTo>
                    <a:cubicBezTo>
                      <a:pt x="909279" y="2082090"/>
                      <a:pt x="919148" y="2072291"/>
                      <a:pt x="909816" y="2060626"/>
                    </a:cubicBezTo>
                    <a:cubicBezTo>
                      <a:pt x="906002" y="2055858"/>
                      <a:pt x="899656" y="2053853"/>
                      <a:pt x="894576" y="2050466"/>
                    </a:cubicBezTo>
                    <a:cubicBezTo>
                      <a:pt x="886871" y="2055603"/>
                      <a:pt x="874612" y="2065706"/>
                      <a:pt x="864096" y="2065706"/>
                    </a:cubicBezTo>
                    <a:cubicBezTo>
                      <a:pt x="857114" y="2065706"/>
                      <a:pt x="850549" y="2062319"/>
                      <a:pt x="843776" y="2060626"/>
                    </a:cubicBezTo>
                    <a:cubicBezTo>
                      <a:pt x="842083" y="2055546"/>
                      <a:pt x="838696" y="2050741"/>
                      <a:pt x="838696" y="2045386"/>
                    </a:cubicBezTo>
                    <a:cubicBezTo>
                      <a:pt x="838696" y="2012697"/>
                      <a:pt x="840165" y="2015243"/>
                      <a:pt x="853936" y="1994586"/>
                    </a:cubicBezTo>
                    <a:cubicBezTo>
                      <a:pt x="825149" y="1992893"/>
                      <a:pt x="796269" y="1992375"/>
                      <a:pt x="767576" y="1989506"/>
                    </a:cubicBezTo>
                    <a:cubicBezTo>
                      <a:pt x="762248" y="1988973"/>
                      <a:pt x="756517" y="1987771"/>
                      <a:pt x="752336" y="1984426"/>
                    </a:cubicBezTo>
                    <a:cubicBezTo>
                      <a:pt x="743384" y="1977264"/>
                      <a:pt x="740443" y="1963986"/>
                      <a:pt x="737096" y="1953946"/>
                    </a:cubicBezTo>
                    <a:cubicBezTo>
                      <a:pt x="742176" y="1952253"/>
                      <a:pt x="747141" y="1950165"/>
                      <a:pt x="752336" y="1948866"/>
                    </a:cubicBezTo>
                    <a:cubicBezTo>
                      <a:pt x="766536" y="1945316"/>
                      <a:pt x="794629" y="1940971"/>
                      <a:pt x="808216" y="1938706"/>
                    </a:cubicBezTo>
                    <a:cubicBezTo>
                      <a:pt x="809909" y="1933626"/>
                      <a:pt x="813296" y="1928821"/>
                      <a:pt x="813296" y="1923466"/>
                    </a:cubicBezTo>
                    <a:cubicBezTo>
                      <a:pt x="813296" y="1904039"/>
                      <a:pt x="803909" y="1906349"/>
                      <a:pt x="787896" y="1903146"/>
                    </a:cubicBezTo>
                    <a:cubicBezTo>
                      <a:pt x="777796" y="1901126"/>
                      <a:pt x="767576" y="1899759"/>
                      <a:pt x="757416" y="1898066"/>
                    </a:cubicBezTo>
                    <a:lnTo>
                      <a:pt x="767576" y="1867586"/>
                    </a:lnTo>
                    <a:cubicBezTo>
                      <a:pt x="771538" y="1855699"/>
                      <a:pt x="771676" y="1844889"/>
                      <a:pt x="787896" y="1842186"/>
                    </a:cubicBezTo>
                    <a:cubicBezTo>
                      <a:pt x="813006" y="1838001"/>
                      <a:pt x="838696" y="1838799"/>
                      <a:pt x="864096" y="1837106"/>
                    </a:cubicBezTo>
                    <a:cubicBezTo>
                      <a:pt x="860709" y="1825253"/>
                      <a:pt x="860470" y="1812000"/>
                      <a:pt x="853936" y="1801546"/>
                    </a:cubicBezTo>
                    <a:cubicBezTo>
                      <a:pt x="851098" y="1797005"/>
                      <a:pt x="843485" y="1798861"/>
                      <a:pt x="838696" y="1796466"/>
                    </a:cubicBezTo>
                    <a:cubicBezTo>
                      <a:pt x="833235" y="1793736"/>
                      <a:pt x="828536" y="1789693"/>
                      <a:pt x="823456" y="1786306"/>
                    </a:cubicBezTo>
                    <a:cubicBezTo>
                      <a:pt x="811365" y="1750034"/>
                      <a:pt x="819237" y="1746915"/>
                      <a:pt x="803136" y="1771066"/>
                    </a:cubicBezTo>
                    <a:cubicBezTo>
                      <a:pt x="801443" y="1779533"/>
                      <a:pt x="802340" y="1788969"/>
                      <a:pt x="798056" y="1796466"/>
                    </a:cubicBezTo>
                    <a:cubicBezTo>
                      <a:pt x="795027" y="1801767"/>
                      <a:pt x="788917" y="1806391"/>
                      <a:pt x="782816" y="1806626"/>
                    </a:cubicBezTo>
                    <a:lnTo>
                      <a:pt x="665976" y="1801546"/>
                    </a:lnTo>
                    <a:cubicBezTo>
                      <a:pt x="660896" y="1799853"/>
                      <a:pt x="655525" y="1798861"/>
                      <a:pt x="650736" y="1796466"/>
                    </a:cubicBezTo>
                    <a:cubicBezTo>
                      <a:pt x="608736" y="1775466"/>
                      <a:pt x="654433" y="1773646"/>
                      <a:pt x="630416" y="1705026"/>
                    </a:cubicBezTo>
                    <a:cubicBezTo>
                      <a:pt x="626382" y="1693501"/>
                      <a:pt x="599936" y="1684706"/>
                      <a:pt x="599936" y="1684706"/>
                    </a:cubicBezTo>
                    <a:cubicBezTo>
                      <a:pt x="598243" y="1679626"/>
                      <a:pt x="598642" y="1673252"/>
                      <a:pt x="594856" y="1669466"/>
                    </a:cubicBezTo>
                    <a:cubicBezTo>
                      <a:pt x="583371" y="1657981"/>
                      <a:pt x="542337" y="1669046"/>
                      <a:pt x="538976" y="1669466"/>
                    </a:cubicBezTo>
                    <a:cubicBezTo>
                      <a:pt x="522050" y="1675108"/>
                      <a:pt x="500329" y="1684784"/>
                      <a:pt x="483096" y="1669466"/>
                    </a:cubicBezTo>
                    <a:cubicBezTo>
                      <a:pt x="474147" y="1661511"/>
                      <a:pt x="483371" y="1644616"/>
                      <a:pt x="478016" y="1633906"/>
                    </a:cubicBezTo>
                    <a:cubicBezTo>
                      <a:pt x="475621" y="1629117"/>
                      <a:pt x="467856" y="1630519"/>
                      <a:pt x="462776" y="1628826"/>
                    </a:cubicBezTo>
                    <a:cubicBezTo>
                      <a:pt x="439069" y="1630519"/>
                      <a:pt x="415260" y="1631129"/>
                      <a:pt x="391656" y="1633906"/>
                    </a:cubicBezTo>
                    <a:cubicBezTo>
                      <a:pt x="386338" y="1634532"/>
                      <a:pt x="381684" y="1638028"/>
                      <a:pt x="376416" y="1638986"/>
                    </a:cubicBezTo>
                    <a:cubicBezTo>
                      <a:pt x="362984" y="1641428"/>
                      <a:pt x="349323" y="1642373"/>
                      <a:pt x="335776" y="1644066"/>
                    </a:cubicBezTo>
                    <a:cubicBezTo>
                      <a:pt x="334083" y="1650839"/>
                      <a:pt x="332614" y="1657673"/>
                      <a:pt x="330696" y="1664386"/>
                    </a:cubicBezTo>
                    <a:cubicBezTo>
                      <a:pt x="329225" y="1669535"/>
                      <a:pt x="329973" y="1676514"/>
                      <a:pt x="325616" y="1679626"/>
                    </a:cubicBezTo>
                    <a:cubicBezTo>
                      <a:pt x="316901" y="1685851"/>
                      <a:pt x="305296" y="1686399"/>
                      <a:pt x="295136" y="1689786"/>
                    </a:cubicBezTo>
                    <a:lnTo>
                      <a:pt x="279896" y="1694866"/>
                    </a:lnTo>
                    <a:cubicBezTo>
                      <a:pt x="269736" y="1705026"/>
                      <a:pt x="257386" y="1713391"/>
                      <a:pt x="249416" y="1725346"/>
                    </a:cubicBezTo>
                    <a:cubicBezTo>
                      <a:pt x="246029" y="1730426"/>
                      <a:pt x="244024" y="1736772"/>
                      <a:pt x="239256" y="1740586"/>
                    </a:cubicBezTo>
                    <a:cubicBezTo>
                      <a:pt x="235075" y="1743931"/>
                      <a:pt x="229096" y="1743973"/>
                      <a:pt x="224016" y="1745666"/>
                    </a:cubicBezTo>
                    <a:cubicBezTo>
                      <a:pt x="208776" y="1743973"/>
                      <a:pt x="193396" y="1743251"/>
                      <a:pt x="178296" y="1740586"/>
                    </a:cubicBezTo>
                    <a:cubicBezTo>
                      <a:pt x="164545" y="1738159"/>
                      <a:pt x="151348" y="1733164"/>
                      <a:pt x="137656" y="1730426"/>
                    </a:cubicBezTo>
                    <a:lnTo>
                      <a:pt x="112256" y="1725346"/>
                    </a:lnTo>
                    <a:cubicBezTo>
                      <a:pt x="108869" y="1720266"/>
                      <a:pt x="100899" y="1716093"/>
                      <a:pt x="102096" y="1710106"/>
                    </a:cubicBezTo>
                    <a:cubicBezTo>
                      <a:pt x="103942" y="1700874"/>
                      <a:pt x="133372" y="1695937"/>
                      <a:pt x="137656" y="1694866"/>
                    </a:cubicBezTo>
                    <a:cubicBezTo>
                      <a:pt x="160516" y="1679626"/>
                      <a:pt x="167713" y="1680473"/>
                      <a:pt x="178296" y="1659306"/>
                    </a:cubicBezTo>
                    <a:cubicBezTo>
                      <a:pt x="180691" y="1654517"/>
                      <a:pt x="181683" y="1649146"/>
                      <a:pt x="183376" y="1644066"/>
                    </a:cubicBezTo>
                    <a:lnTo>
                      <a:pt x="152896" y="1613586"/>
                    </a:lnTo>
                    <a:cubicBezTo>
                      <a:pt x="147816" y="1608506"/>
                      <a:pt x="144082" y="1601559"/>
                      <a:pt x="137656" y="1598346"/>
                    </a:cubicBezTo>
                    <a:lnTo>
                      <a:pt x="117336" y="1588186"/>
                    </a:lnTo>
                    <a:cubicBezTo>
                      <a:pt x="115643" y="1583106"/>
                      <a:pt x="113418" y="1578173"/>
                      <a:pt x="112256" y="1572946"/>
                    </a:cubicBezTo>
                    <a:cubicBezTo>
                      <a:pt x="110022" y="1562891"/>
                      <a:pt x="107176" y="1552766"/>
                      <a:pt x="107176" y="1542466"/>
                    </a:cubicBezTo>
                    <a:cubicBezTo>
                      <a:pt x="107176" y="1524877"/>
                      <a:pt x="107292" y="1506488"/>
                      <a:pt x="127496" y="1501826"/>
                    </a:cubicBezTo>
                    <a:cubicBezTo>
                      <a:pt x="144078" y="1497999"/>
                      <a:pt x="161363" y="1498439"/>
                      <a:pt x="178296" y="1496746"/>
                    </a:cubicBezTo>
                    <a:cubicBezTo>
                      <a:pt x="179989" y="1491666"/>
                      <a:pt x="182912" y="1486841"/>
                      <a:pt x="183376" y="1481506"/>
                    </a:cubicBezTo>
                    <a:cubicBezTo>
                      <a:pt x="186314" y="1447725"/>
                      <a:pt x="182111" y="1413216"/>
                      <a:pt x="188456" y="1379906"/>
                    </a:cubicBezTo>
                    <a:cubicBezTo>
                      <a:pt x="189458" y="1374646"/>
                      <a:pt x="198616" y="1376519"/>
                      <a:pt x="203696" y="1374826"/>
                    </a:cubicBezTo>
                    <a:cubicBezTo>
                      <a:pt x="217123" y="1378183"/>
                      <a:pt x="242040" y="1384986"/>
                      <a:pt x="254496" y="1384986"/>
                    </a:cubicBezTo>
                    <a:cubicBezTo>
                      <a:pt x="259851" y="1384986"/>
                      <a:pt x="264656" y="1381599"/>
                      <a:pt x="269736" y="1379906"/>
                    </a:cubicBezTo>
                    <a:cubicBezTo>
                      <a:pt x="262963" y="1374826"/>
                      <a:pt x="256767" y="1368867"/>
                      <a:pt x="249416" y="1364666"/>
                    </a:cubicBezTo>
                    <a:cubicBezTo>
                      <a:pt x="241191" y="1359966"/>
                      <a:pt x="214908" y="1355621"/>
                      <a:pt x="208776" y="1354506"/>
                    </a:cubicBezTo>
                    <a:cubicBezTo>
                      <a:pt x="182932" y="1349807"/>
                      <a:pt x="169374" y="1348151"/>
                      <a:pt x="142736" y="1344346"/>
                    </a:cubicBezTo>
                    <a:cubicBezTo>
                      <a:pt x="139349" y="1339266"/>
                      <a:pt x="134330" y="1334954"/>
                      <a:pt x="132576" y="1329106"/>
                    </a:cubicBezTo>
                    <a:cubicBezTo>
                      <a:pt x="129135" y="1317637"/>
                      <a:pt x="129464" y="1305357"/>
                      <a:pt x="127496" y="1293546"/>
                    </a:cubicBezTo>
                    <a:cubicBezTo>
                      <a:pt x="126077" y="1285029"/>
                      <a:pt x="124109" y="1276613"/>
                      <a:pt x="122416" y="1268146"/>
                    </a:cubicBezTo>
                    <a:cubicBezTo>
                      <a:pt x="124010" y="1260177"/>
                      <a:pt x="134369" y="1225315"/>
                      <a:pt x="122416" y="1217346"/>
                    </a:cubicBezTo>
                    <a:cubicBezTo>
                      <a:pt x="111057" y="1209773"/>
                      <a:pt x="95269" y="1214342"/>
                      <a:pt x="81776" y="1212266"/>
                    </a:cubicBezTo>
                    <a:cubicBezTo>
                      <a:pt x="59007" y="1208763"/>
                      <a:pt x="59679" y="1208287"/>
                      <a:pt x="41136" y="1202106"/>
                    </a:cubicBezTo>
                    <a:cubicBezTo>
                      <a:pt x="39443" y="1197026"/>
                      <a:pt x="38657" y="1191547"/>
                      <a:pt x="36056" y="1186866"/>
                    </a:cubicBezTo>
                    <a:cubicBezTo>
                      <a:pt x="30126" y="1176192"/>
                      <a:pt x="22509" y="1166546"/>
                      <a:pt x="15736" y="1156386"/>
                    </a:cubicBezTo>
                    <a:cubicBezTo>
                      <a:pt x="12349" y="1151306"/>
                      <a:pt x="7507" y="1146938"/>
                      <a:pt x="5576" y="1141146"/>
                    </a:cubicBezTo>
                    <a:lnTo>
                      <a:pt x="496" y="1125906"/>
                    </a:lnTo>
                    <a:cubicBezTo>
                      <a:pt x="2189" y="1114053"/>
                      <a:pt x="-4167" y="1097306"/>
                      <a:pt x="5576" y="1090346"/>
                    </a:cubicBezTo>
                    <a:cubicBezTo>
                      <a:pt x="14291" y="1084121"/>
                      <a:pt x="36056" y="1100506"/>
                      <a:pt x="36056" y="1100506"/>
                    </a:cubicBezTo>
                    <a:cubicBezTo>
                      <a:pt x="38034" y="1095562"/>
                      <a:pt x="49305" y="1068825"/>
                      <a:pt x="51296" y="1059866"/>
                    </a:cubicBezTo>
                    <a:cubicBezTo>
                      <a:pt x="53530" y="1049811"/>
                      <a:pt x="53878" y="1039379"/>
                      <a:pt x="56376" y="1029386"/>
                    </a:cubicBezTo>
                    <a:cubicBezTo>
                      <a:pt x="58973" y="1018996"/>
                      <a:pt x="66536" y="998906"/>
                      <a:pt x="66536" y="998906"/>
                    </a:cubicBezTo>
                    <a:cubicBezTo>
                      <a:pt x="63149" y="988746"/>
                      <a:pt x="62601" y="977141"/>
                      <a:pt x="56376" y="968426"/>
                    </a:cubicBezTo>
                    <a:cubicBezTo>
                      <a:pt x="53264" y="964069"/>
                      <a:pt x="44481" y="967527"/>
                      <a:pt x="41136" y="963346"/>
                    </a:cubicBezTo>
                    <a:cubicBezTo>
                      <a:pt x="36775" y="957894"/>
                      <a:pt x="37749" y="949799"/>
                      <a:pt x="36056" y="943026"/>
                    </a:cubicBezTo>
                    <a:cubicBezTo>
                      <a:pt x="39443" y="932866"/>
                      <a:pt x="38643" y="920119"/>
                      <a:pt x="46216" y="912546"/>
                    </a:cubicBezTo>
                    <a:cubicBezTo>
                      <a:pt x="56926" y="901836"/>
                      <a:pt x="86856" y="892226"/>
                      <a:pt x="86856" y="892226"/>
                    </a:cubicBezTo>
                    <a:cubicBezTo>
                      <a:pt x="108869" y="893919"/>
                      <a:pt x="130988" y="894568"/>
                      <a:pt x="152896" y="897306"/>
                    </a:cubicBezTo>
                    <a:cubicBezTo>
                      <a:pt x="158209" y="897970"/>
                      <a:pt x="164791" y="898205"/>
                      <a:pt x="168136" y="902386"/>
                    </a:cubicBezTo>
                    <a:cubicBezTo>
                      <a:pt x="172497" y="907838"/>
                      <a:pt x="171523" y="915933"/>
                      <a:pt x="173216" y="922706"/>
                    </a:cubicBezTo>
                    <a:cubicBezTo>
                      <a:pt x="209334" y="913676"/>
                      <a:pt x="179091" y="923658"/>
                      <a:pt x="208776" y="907466"/>
                    </a:cubicBezTo>
                    <a:cubicBezTo>
                      <a:pt x="222072" y="900213"/>
                      <a:pt x="249416" y="887146"/>
                      <a:pt x="249416" y="887146"/>
                    </a:cubicBezTo>
                    <a:cubicBezTo>
                      <a:pt x="261269" y="888839"/>
                      <a:pt x="278816" y="881959"/>
                      <a:pt x="284976" y="892226"/>
                    </a:cubicBezTo>
                    <a:cubicBezTo>
                      <a:pt x="292865" y="905375"/>
                      <a:pt x="282903" y="922910"/>
                      <a:pt x="279896" y="937946"/>
                    </a:cubicBezTo>
                    <a:cubicBezTo>
                      <a:pt x="273132" y="971766"/>
                      <a:pt x="255693" y="973164"/>
                      <a:pt x="290056" y="963346"/>
                    </a:cubicBezTo>
                    <a:cubicBezTo>
                      <a:pt x="295205" y="961875"/>
                      <a:pt x="300216" y="959959"/>
                      <a:pt x="305296" y="958266"/>
                    </a:cubicBezTo>
                    <a:cubicBezTo>
                      <a:pt x="310376" y="959959"/>
                      <a:pt x="315747" y="960951"/>
                      <a:pt x="320536" y="963346"/>
                    </a:cubicBezTo>
                    <a:cubicBezTo>
                      <a:pt x="331953" y="969055"/>
                      <a:pt x="342991" y="979116"/>
                      <a:pt x="351016" y="988746"/>
                    </a:cubicBezTo>
                    <a:cubicBezTo>
                      <a:pt x="354925" y="993436"/>
                      <a:pt x="358696" y="998407"/>
                      <a:pt x="361176" y="1003986"/>
                    </a:cubicBezTo>
                    <a:cubicBezTo>
                      <a:pt x="365526" y="1013773"/>
                      <a:pt x="371336" y="1034466"/>
                      <a:pt x="371336" y="1034466"/>
                    </a:cubicBezTo>
                    <a:cubicBezTo>
                      <a:pt x="354530" y="1084884"/>
                      <a:pt x="382727" y="1007867"/>
                      <a:pt x="351016" y="1064946"/>
                    </a:cubicBezTo>
                    <a:cubicBezTo>
                      <a:pt x="345815" y="1074308"/>
                      <a:pt x="340856" y="1095426"/>
                      <a:pt x="340856" y="1095426"/>
                    </a:cubicBezTo>
                    <a:cubicBezTo>
                      <a:pt x="344824" y="1097410"/>
                      <a:pt x="368941" y="1110666"/>
                      <a:pt x="376416" y="1110666"/>
                    </a:cubicBezTo>
                    <a:cubicBezTo>
                      <a:pt x="381771" y="1110666"/>
                      <a:pt x="386576" y="1107279"/>
                      <a:pt x="391656" y="1105586"/>
                    </a:cubicBezTo>
                    <a:cubicBezTo>
                      <a:pt x="398429" y="1095426"/>
                      <a:pt x="409581" y="1087080"/>
                      <a:pt x="411976" y="1075106"/>
                    </a:cubicBezTo>
                    <a:cubicBezTo>
                      <a:pt x="413669" y="1066639"/>
                      <a:pt x="415511" y="1058201"/>
                      <a:pt x="417056" y="1049706"/>
                    </a:cubicBezTo>
                    <a:cubicBezTo>
                      <a:pt x="419286" y="1037442"/>
                      <a:pt x="420818" y="1016782"/>
                      <a:pt x="427216" y="1003986"/>
                    </a:cubicBezTo>
                    <a:cubicBezTo>
                      <a:pt x="429946" y="998525"/>
                      <a:pt x="433989" y="993826"/>
                      <a:pt x="437376" y="988746"/>
                    </a:cubicBezTo>
                    <a:cubicBezTo>
                      <a:pt x="435683" y="975199"/>
                      <a:pt x="437366" y="960782"/>
                      <a:pt x="432296" y="948106"/>
                    </a:cubicBezTo>
                    <a:cubicBezTo>
                      <a:pt x="428577" y="938809"/>
                      <a:pt x="387008" y="927943"/>
                      <a:pt x="386576" y="927786"/>
                    </a:cubicBezTo>
                    <a:cubicBezTo>
                      <a:pt x="378006" y="924670"/>
                      <a:pt x="369509" y="921330"/>
                      <a:pt x="361176" y="917626"/>
                    </a:cubicBezTo>
                    <a:cubicBezTo>
                      <a:pt x="354256" y="914550"/>
                      <a:pt x="347887" y="910278"/>
                      <a:pt x="340856" y="907466"/>
                    </a:cubicBezTo>
                    <a:cubicBezTo>
                      <a:pt x="330912" y="903489"/>
                      <a:pt x="320536" y="900693"/>
                      <a:pt x="310376" y="897306"/>
                    </a:cubicBezTo>
                    <a:lnTo>
                      <a:pt x="295136" y="892226"/>
                    </a:lnTo>
                    <a:cubicBezTo>
                      <a:pt x="290056" y="890533"/>
                      <a:pt x="284351" y="890116"/>
                      <a:pt x="279896" y="887146"/>
                    </a:cubicBezTo>
                    <a:lnTo>
                      <a:pt x="264656" y="876986"/>
                    </a:lnTo>
                    <a:cubicBezTo>
                      <a:pt x="262842" y="869732"/>
                      <a:pt x="252789" y="827310"/>
                      <a:pt x="249416" y="826186"/>
                    </a:cubicBezTo>
                    <a:lnTo>
                      <a:pt x="234176" y="821106"/>
                    </a:lnTo>
                    <a:cubicBezTo>
                      <a:pt x="206283" y="779267"/>
                      <a:pt x="215371" y="802743"/>
                      <a:pt x="208776" y="749986"/>
                    </a:cubicBezTo>
                    <a:cubicBezTo>
                      <a:pt x="212404" y="735472"/>
                      <a:pt x="210821" y="703079"/>
                      <a:pt x="234176" y="699186"/>
                    </a:cubicBezTo>
                    <a:cubicBezTo>
                      <a:pt x="239458" y="698306"/>
                      <a:pt x="244735" y="701665"/>
                      <a:pt x="249416" y="704266"/>
                    </a:cubicBezTo>
                    <a:cubicBezTo>
                      <a:pt x="260090" y="710196"/>
                      <a:pt x="279896" y="724586"/>
                      <a:pt x="279896" y="724586"/>
                    </a:cubicBezTo>
                    <a:cubicBezTo>
                      <a:pt x="283548" y="666148"/>
                      <a:pt x="262796" y="651856"/>
                      <a:pt x="300216" y="633146"/>
                    </a:cubicBezTo>
                    <a:cubicBezTo>
                      <a:pt x="305005" y="630751"/>
                      <a:pt x="310376" y="629759"/>
                      <a:pt x="315456" y="628066"/>
                    </a:cubicBezTo>
                    <a:cubicBezTo>
                      <a:pt x="324725" y="641969"/>
                      <a:pt x="324814" y="646336"/>
                      <a:pt x="340856" y="653466"/>
                    </a:cubicBezTo>
                    <a:cubicBezTo>
                      <a:pt x="356758" y="660533"/>
                      <a:pt x="395548" y="669679"/>
                      <a:pt x="351016" y="658546"/>
                    </a:cubicBezTo>
                    <a:cubicBezTo>
                      <a:pt x="320132" y="637956"/>
                      <a:pt x="352946" y="657365"/>
                      <a:pt x="315456" y="643306"/>
                    </a:cubicBezTo>
                    <a:cubicBezTo>
                      <a:pt x="250582" y="618978"/>
                      <a:pt x="332955" y="646568"/>
                      <a:pt x="279896" y="622986"/>
                    </a:cubicBezTo>
                    <a:cubicBezTo>
                      <a:pt x="270109" y="618636"/>
                      <a:pt x="249416" y="612826"/>
                      <a:pt x="249416" y="612826"/>
                    </a:cubicBezTo>
                    <a:cubicBezTo>
                      <a:pt x="247723" y="607746"/>
                      <a:pt x="246937" y="602267"/>
                      <a:pt x="244336" y="597586"/>
                    </a:cubicBezTo>
                    <a:cubicBezTo>
                      <a:pt x="238406" y="586912"/>
                      <a:pt x="224016" y="567106"/>
                      <a:pt x="224016" y="567106"/>
                    </a:cubicBezTo>
                    <a:cubicBezTo>
                      <a:pt x="225709" y="553559"/>
                      <a:pt x="223551" y="538941"/>
                      <a:pt x="229096" y="526466"/>
                    </a:cubicBezTo>
                    <a:cubicBezTo>
                      <a:pt x="231271" y="521573"/>
                      <a:pt x="238981" y="521386"/>
                      <a:pt x="244336" y="521386"/>
                    </a:cubicBezTo>
                    <a:cubicBezTo>
                      <a:pt x="271482" y="521386"/>
                      <a:pt x="298523" y="524773"/>
                      <a:pt x="325616" y="526466"/>
                    </a:cubicBezTo>
                    <a:cubicBezTo>
                      <a:pt x="330696" y="521386"/>
                      <a:pt x="336871" y="517204"/>
                      <a:pt x="340856" y="511226"/>
                    </a:cubicBezTo>
                    <a:cubicBezTo>
                      <a:pt x="343826" y="506771"/>
                      <a:pt x="342591" y="500167"/>
                      <a:pt x="345936" y="495986"/>
                    </a:cubicBezTo>
                    <a:cubicBezTo>
                      <a:pt x="349750" y="491218"/>
                      <a:pt x="355715" y="488556"/>
                      <a:pt x="361176" y="485826"/>
                    </a:cubicBezTo>
                    <a:cubicBezTo>
                      <a:pt x="375362" y="478733"/>
                      <a:pt x="398871" y="477538"/>
                      <a:pt x="411976" y="475666"/>
                    </a:cubicBezTo>
                    <a:lnTo>
                      <a:pt x="401816" y="435026"/>
                    </a:lnTo>
                    <a:lnTo>
                      <a:pt x="396736" y="414706"/>
                    </a:lnTo>
                    <a:cubicBezTo>
                      <a:pt x="398429" y="404546"/>
                      <a:pt x="395033" y="391978"/>
                      <a:pt x="401816" y="384226"/>
                    </a:cubicBezTo>
                    <a:cubicBezTo>
                      <a:pt x="408868" y="376166"/>
                      <a:pt x="432296" y="374066"/>
                      <a:pt x="432296" y="374066"/>
                    </a:cubicBezTo>
                    <a:lnTo>
                      <a:pt x="488176" y="379146"/>
                    </a:lnTo>
                    <a:cubicBezTo>
                      <a:pt x="497605" y="384223"/>
                      <a:pt x="498336" y="409626"/>
                      <a:pt x="498336" y="409626"/>
                    </a:cubicBezTo>
                    <a:cubicBezTo>
                      <a:pt x="503416" y="407933"/>
                      <a:pt x="510606" y="409001"/>
                      <a:pt x="513576" y="404546"/>
                    </a:cubicBezTo>
                    <a:cubicBezTo>
                      <a:pt x="518365" y="397362"/>
                      <a:pt x="516562" y="387523"/>
                      <a:pt x="518656" y="379146"/>
                    </a:cubicBezTo>
                    <a:cubicBezTo>
                      <a:pt x="519955" y="373951"/>
                      <a:pt x="519950" y="367692"/>
                      <a:pt x="523736" y="363906"/>
                    </a:cubicBezTo>
                    <a:cubicBezTo>
                      <a:pt x="527522" y="360120"/>
                      <a:pt x="534187" y="361221"/>
                      <a:pt x="538976" y="358826"/>
                    </a:cubicBezTo>
                    <a:cubicBezTo>
                      <a:pt x="578367" y="339131"/>
                      <a:pt x="531150" y="356355"/>
                      <a:pt x="569456" y="343586"/>
                    </a:cubicBezTo>
                    <a:cubicBezTo>
                      <a:pt x="588366" y="400317"/>
                      <a:pt x="572753" y="371660"/>
                      <a:pt x="584696" y="353746"/>
                    </a:cubicBezTo>
                    <a:cubicBezTo>
                      <a:pt x="588083" y="348666"/>
                      <a:pt x="594856" y="346973"/>
                      <a:pt x="599936" y="343586"/>
                    </a:cubicBezTo>
                    <a:cubicBezTo>
                      <a:pt x="611789" y="345279"/>
                      <a:pt x="623944" y="345516"/>
                      <a:pt x="635496" y="348666"/>
                    </a:cubicBezTo>
                    <a:cubicBezTo>
                      <a:pt x="646403" y="351641"/>
                      <a:pt x="661506" y="362620"/>
                      <a:pt x="671056" y="368986"/>
                    </a:cubicBezTo>
                    <a:cubicBezTo>
                      <a:pt x="672749" y="374066"/>
                      <a:pt x="676136" y="389581"/>
                      <a:pt x="676136" y="384226"/>
                    </a:cubicBezTo>
                    <a:cubicBezTo>
                      <a:pt x="676136" y="362148"/>
                      <a:pt x="675125" y="339886"/>
                      <a:pt x="671056" y="318186"/>
                    </a:cubicBezTo>
                    <a:cubicBezTo>
                      <a:pt x="669931" y="312185"/>
                      <a:pt x="664283" y="308026"/>
                      <a:pt x="660896" y="302946"/>
                    </a:cubicBezTo>
                    <a:cubicBezTo>
                      <a:pt x="658012" y="288524"/>
                      <a:pt x="648294" y="254588"/>
                      <a:pt x="660896" y="241986"/>
                    </a:cubicBezTo>
                    <a:cubicBezTo>
                      <a:pt x="670770" y="232112"/>
                      <a:pt x="701536" y="231826"/>
                      <a:pt x="701536" y="231826"/>
                    </a:cubicBezTo>
                    <a:cubicBezTo>
                      <a:pt x="705668" y="219431"/>
                      <a:pt x="706928" y="211194"/>
                      <a:pt x="716776" y="201346"/>
                    </a:cubicBezTo>
                    <a:cubicBezTo>
                      <a:pt x="721093" y="197029"/>
                      <a:pt x="726555" y="193916"/>
                      <a:pt x="732016" y="191186"/>
                    </a:cubicBezTo>
                    <a:cubicBezTo>
                      <a:pt x="736805" y="188791"/>
                      <a:pt x="742176" y="187799"/>
                      <a:pt x="747256" y="186106"/>
                    </a:cubicBezTo>
                    <a:cubicBezTo>
                      <a:pt x="755723" y="187799"/>
                      <a:pt x="764465" y="188456"/>
                      <a:pt x="772656" y="191186"/>
                    </a:cubicBezTo>
                    <a:cubicBezTo>
                      <a:pt x="779840" y="193581"/>
                      <a:pt x="786015" y="198363"/>
                      <a:pt x="792976" y="201346"/>
                    </a:cubicBezTo>
                    <a:cubicBezTo>
                      <a:pt x="797898" y="203455"/>
                      <a:pt x="803136" y="204733"/>
                      <a:pt x="808216" y="206426"/>
                    </a:cubicBezTo>
                    <a:cubicBezTo>
                      <a:pt x="809909" y="201346"/>
                      <a:pt x="813296" y="196541"/>
                      <a:pt x="813296" y="191186"/>
                    </a:cubicBezTo>
                    <a:cubicBezTo>
                      <a:pt x="813296" y="178926"/>
                      <a:pt x="807145" y="162572"/>
                      <a:pt x="803136" y="150546"/>
                    </a:cubicBezTo>
                    <a:cubicBezTo>
                      <a:pt x="804829" y="133613"/>
                      <a:pt x="802835" y="115890"/>
                      <a:pt x="808216" y="99746"/>
                    </a:cubicBezTo>
                    <a:cubicBezTo>
                      <a:pt x="810147" y="93954"/>
                      <a:pt x="817351" y="89586"/>
                      <a:pt x="823456" y="89586"/>
                    </a:cubicBezTo>
                    <a:cubicBezTo>
                      <a:pt x="834166" y="89586"/>
                      <a:pt x="845025" y="93805"/>
                      <a:pt x="853936" y="99746"/>
                    </a:cubicBezTo>
                    <a:cubicBezTo>
                      <a:pt x="890394" y="124051"/>
                      <a:pt x="875782" y="111432"/>
                      <a:pt x="899656" y="135306"/>
                    </a:cubicBezTo>
                    <a:cubicBezTo>
                      <a:pt x="909816" y="133613"/>
                      <a:pt x="920081" y="132460"/>
                      <a:pt x="930136" y="130226"/>
                    </a:cubicBezTo>
                    <a:cubicBezTo>
                      <a:pt x="935363" y="129064"/>
                      <a:pt x="940094" y="124266"/>
                      <a:pt x="945376" y="125146"/>
                    </a:cubicBezTo>
                    <a:cubicBezTo>
                      <a:pt x="951398" y="126150"/>
                      <a:pt x="955536" y="131919"/>
                      <a:pt x="960616" y="135306"/>
                    </a:cubicBezTo>
                    <a:cubicBezTo>
                      <a:pt x="970776" y="131919"/>
                      <a:pt x="982185" y="131087"/>
                      <a:pt x="991096" y="125146"/>
                    </a:cubicBezTo>
                    <a:cubicBezTo>
                      <a:pt x="1010791" y="112016"/>
                      <a:pt x="1000544" y="116917"/>
                      <a:pt x="1021576" y="109906"/>
                    </a:cubicBezTo>
                    <a:cubicBezTo>
                      <a:pt x="1026656" y="113293"/>
                      <a:pt x="1032499" y="115749"/>
                      <a:pt x="1036816" y="120066"/>
                    </a:cubicBezTo>
                    <a:cubicBezTo>
                      <a:pt x="1041133" y="124383"/>
                      <a:pt x="1041799" y="132070"/>
                      <a:pt x="1046976" y="135306"/>
                    </a:cubicBezTo>
                    <a:cubicBezTo>
                      <a:pt x="1055221" y="140459"/>
                      <a:pt x="1085879" y="147572"/>
                      <a:pt x="1097776" y="150546"/>
                    </a:cubicBezTo>
                    <a:cubicBezTo>
                      <a:pt x="1106717" y="123722"/>
                      <a:pt x="1098401" y="138276"/>
                      <a:pt x="1133336" y="114986"/>
                    </a:cubicBezTo>
                    <a:lnTo>
                      <a:pt x="1148576" y="104826"/>
                    </a:lnTo>
                    <a:cubicBezTo>
                      <a:pt x="1151048" y="101117"/>
                      <a:pt x="1166153" y="81357"/>
                      <a:pt x="1163816" y="74346"/>
                    </a:cubicBezTo>
                    <a:cubicBezTo>
                      <a:pt x="1161544" y="67530"/>
                      <a:pt x="1154095" y="63705"/>
                      <a:pt x="1148576" y="59106"/>
                    </a:cubicBezTo>
                    <a:cubicBezTo>
                      <a:pt x="1123527" y="38232"/>
                      <a:pt x="1103350" y="46447"/>
                      <a:pt x="1194296" y="54026"/>
                    </a:cubicBezTo>
                    <a:cubicBezTo>
                      <a:pt x="1229231" y="77316"/>
                      <a:pt x="1213192" y="70485"/>
                      <a:pt x="1240016" y="79426"/>
                    </a:cubicBezTo>
                    <a:cubicBezTo>
                      <a:pt x="1283692" y="50309"/>
                      <a:pt x="1228432" y="85218"/>
                      <a:pt x="1270496" y="64186"/>
                    </a:cubicBezTo>
                    <a:cubicBezTo>
                      <a:pt x="1309887" y="44491"/>
                      <a:pt x="1262670" y="61715"/>
                      <a:pt x="1300976" y="48946"/>
                    </a:cubicBezTo>
                    <a:cubicBezTo>
                      <a:pt x="1314745" y="51700"/>
                      <a:pt x="1331650" y="51728"/>
                      <a:pt x="1341616" y="64186"/>
                    </a:cubicBezTo>
                    <a:cubicBezTo>
                      <a:pt x="1369659" y="99239"/>
                      <a:pt x="1318260" y="60469"/>
                      <a:pt x="1361936" y="89586"/>
                    </a:cubicBezTo>
                    <a:cubicBezTo>
                      <a:pt x="1363629" y="94666"/>
                      <a:pt x="1363230" y="101040"/>
                      <a:pt x="1367016" y="104826"/>
                    </a:cubicBezTo>
                    <a:cubicBezTo>
                      <a:pt x="1370802" y="108612"/>
                      <a:pt x="1377029" y="108744"/>
                      <a:pt x="1382256" y="109906"/>
                    </a:cubicBezTo>
                    <a:cubicBezTo>
                      <a:pt x="1392311" y="112140"/>
                      <a:pt x="1402576" y="113293"/>
                      <a:pt x="1412736" y="114986"/>
                    </a:cubicBezTo>
                    <a:cubicBezTo>
                      <a:pt x="1436026" y="149921"/>
                      <a:pt x="1421472" y="149327"/>
                      <a:pt x="1448296" y="140386"/>
                    </a:cubicBezTo>
                    <a:cubicBezTo>
                      <a:pt x="1453376" y="135306"/>
                      <a:pt x="1457558" y="129131"/>
                      <a:pt x="1463536" y="125146"/>
                    </a:cubicBezTo>
                    <a:cubicBezTo>
                      <a:pt x="1479183" y="114715"/>
                      <a:pt x="1497966" y="122807"/>
                      <a:pt x="1514336" y="125146"/>
                    </a:cubicBezTo>
                    <a:lnTo>
                      <a:pt x="1524496" y="155626"/>
                    </a:lnTo>
                    <a:lnTo>
                      <a:pt x="1529576" y="170866"/>
                    </a:lnTo>
                    <a:lnTo>
                      <a:pt x="1524496" y="155626"/>
                    </a:lnTo>
                    <a:cubicBezTo>
                      <a:pt x="1526189" y="126839"/>
                      <a:pt x="1526707" y="97959"/>
                      <a:pt x="1529576" y="69266"/>
                    </a:cubicBezTo>
                    <a:cubicBezTo>
                      <a:pt x="1530109" y="63938"/>
                      <a:pt x="1531311" y="58207"/>
                      <a:pt x="1534656" y="54026"/>
                    </a:cubicBezTo>
                    <a:cubicBezTo>
                      <a:pt x="1538470" y="49258"/>
                      <a:pt x="1544816" y="47253"/>
                      <a:pt x="1549896" y="43866"/>
                    </a:cubicBezTo>
                    <a:cubicBezTo>
                      <a:pt x="1573186" y="78801"/>
                      <a:pt x="1558632" y="78207"/>
                      <a:pt x="1585456" y="69266"/>
                    </a:cubicBezTo>
                    <a:cubicBezTo>
                      <a:pt x="1588843" y="59106"/>
                      <a:pt x="1593019" y="49176"/>
                      <a:pt x="1595616" y="38786"/>
                    </a:cubicBezTo>
                    <a:cubicBezTo>
                      <a:pt x="1597309" y="32013"/>
                      <a:pt x="1596335" y="23918"/>
                      <a:pt x="1600696" y="18466"/>
                    </a:cubicBezTo>
                    <a:cubicBezTo>
                      <a:pt x="1604041" y="14285"/>
                      <a:pt x="1610787" y="14857"/>
                      <a:pt x="1615936" y="13386"/>
                    </a:cubicBezTo>
                    <a:cubicBezTo>
                      <a:pt x="1622649" y="11468"/>
                      <a:pt x="1629483" y="9999"/>
                      <a:pt x="1636256" y="8306"/>
                    </a:cubicBezTo>
                    <a:cubicBezTo>
                      <a:pt x="1643029" y="9999"/>
                      <a:pt x="1651124" y="9025"/>
                      <a:pt x="1656576" y="13386"/>
                    </a:cubicBezTo>
                    <a:cubicBezTo>
                      <a:pt x="1660757" y="16731"/>
                      <a:pt x="1657870" y="24840"/>
                      <a:pt x="1661656" y="28626"/>
                    </a:cubicBezTo>
                    <a:cubicBezTo>
                      <a:pt x="1665442" y="32412"/>
                      <a:pt x="1671816" y="32013"/>
                      <a:pt x="1676896" y="33706"/>
                    </a:cubicBezTo>
                    <a:cubicBezTo>
                      <a:pt x="1693504" y="-16118"/>
                      <a:pt x="1676383" y="2337"/>
                      <a:pt x="1748016" y="8306"/>
                    </a:cubicBezTo>
                    <a:cubicBezTo>
                      <a:pt x="1746323" y="16773"/>
                      <a:pt x="1747220" y="26209"/>
                      <a:pt x="1742936" y="33706"/>
                    </a:cubicBezTo>
                    <a:cubicBezTo>
                      <a:pt x="1739907" y="39007"/>
                      <a:pt x="1724033" y="38982"/>
                      <a:pt x="1727696" y="43866"/>
                    </a:cubicBezTo>
                    <a:cubicBezTo>
                      <a:pt x="1734122" y="52434"/>
                      <a:pt x="1749265" y="48085"/>
                      <a:pt x="1758176" y="54026"/>
                    </a:cubicBezTo>
                    <a:lnTo>
                      <a:pt x="1773416" y="64186"/>
                    </a:lnTo>
                    <a:cubicBezTo>
                      <a:pt x="1776803" y="69266"/>
                      <a:pt x="1781171" y="73814"/>
                      <a:pt x="1783576" y="79426"/>
                    </a:cubicBezTo>
                    <a:cubicBezTo>
                      <a:pt x="1786326" y="85843"/>
                      <a:pt x="1784295" y="94294"/>
                      <a:pt x="1788656" y="99746"/>
                    </a:cubicBezTo>
                    <a:cubicBezTo>
                      <a:pt x="1792001" y="103927"/>
                      <a:pt x="1798816" y="103133"/>
                      <a:pt x="1803896" y="104826"/>
                    </a:cubicBezTo>
                    <a:cubicBezTo>
                      <a:pt x="1812584" y="130889"/>
                      <a:pt x="1819053" y="132114"/>
                      <a:pt x="1808976" y="155626"/>
                    </a:cubicBezTo>
                    <a:cubicBezTo>
                      <a:pt x="1806571" y="161238"/>
                      <a:pt x="1802203" y="165786"/>
                      <a:pt x="1798816" y="170866"/>
                    </a:cubicBezTo>
                    <a:cubicBezTo>
                      <a:pt x="1793183" y="232826"/>
                      <a:pt x="1778174" y="237121"/>
                      <a:pt x="1808976" y="216586"/>
                    </a:cubicBezTo>
                    <a:cubicBezTo>
                      <a:pt x="1814270" y="200705"/>
                      <a:pt x="1819404" y="180848"/>
                      <a:pt x="1834376" y="170866"/>
                    </a:cubicBezTo>
                    <a:lnTo>
                      <a:pt x="1849616" y="160706"/>
                    </a:lnTo>
                    <a:cubicBezTo>
                      <a:pt x="1863163" y="162399"/>
                      <a:pt x="1878322" y="159156"/>
                      <a:pt x="1890256" y="165786"/>
                    </a:cubicBezTo>
                    <a:cubicBezTo>
                      <a:pt x="1896359" y="169177"/>
                      <a:pt x="1893418" y="179393"/>
                      <a:pt x="1895336" y="186106"/>
                    </a:cubicBezTo>
                    <a:cubicBezTo>
                      <a:pt x="1896807" y="191255"/>
                      <a:pt x="1898723" y="196266"/>
                      <a:pt x="1900416" y="201346"/>
                    </a:cubicBezTo>
                    <a:cubicBezTo>
                      <a:pt x="1910576" y="194573"/>
                      <a:pt x="1924123" y="191186"/>
                      <a:pt x="1930896" y="181026"/>
                    </a:cubicBezTo>
                    <a:cubicBezTo>
                      <a:pt x="1934283" y="175946"/>
                      <a:pt x="1935755" y="168815"/>
                      <a:pt x="1941056" y="165786"/>
                    </a:cubicBezTo>
                    <a:cubicBezTo>
                      <a:pt x="1948553" y="161502"/>
                      <a:pt x="1957989" y="162399"/>
                      <a:pt x="1966456" y="160706"/>
                    </a:cubicBezTo>
                    <a:cubicBezTo>
                      <a:pt x="1964763" y="155626"/>
                      <a:pt x="1961376" y="150821"/>
                      <a:pt x="1961376" y="145466"/>
                    </a:cubicBezTo>
                    <a:cubicBezTo>
                      <a:pt x="1961376" y="127130"/>
                      <a:pt x="1968539" y="120870"/>
                      <a:pt x="1981696" y="109906"/>
                    </a:cubicBezTo>
                    <a:cubicBezTo>
                      <a:pt x="1986386" y="105997"/>
                      <a:pt x="1991475" y="102476"/>
                      <a:pt x="1996936" y="99746"/>
                    </a:cubicBezTo>
                    <a:cubicBezTo>
                      <a:pt x="2001725" y="97351"/>
                      <a:pt x="2007387" y="97061"/>
                      <a:pt x="2012176" y="94666"/>
                    </a:cubicBezTo>
                    <a:cubicBezTo>
                      <a:pt x="2017637" y="91936"/>
                      <a:pt x="2021955" y="87236"/>
                      <a:pt x="2027416" y="84506"/>
                    </a:cubicBezTo>
                    <a:cubicBezTo>
                      <a:pt x="2037830" y="79299"/>
                      <a:pt x="2058395" y="76278"/>
                      <a:pt x="2068056" y="74346"/>
                    </a:cubicBezTo>
                    <a:cubicBezTo>
                      <a:pt x="2079909" y="76039"/>
                      <a:pt x="2091949" y="76734"/>
                      <a:pt x="2103616" y="79426"/>
                    </a:cubicBezTo>
                    <a:cubicBezTo>
                      <a:pt x="2114051" y="81834"/>
                      <a:pt x="2134096" y="89586"/>
                      <a:pt x="2134096" y="89586"/>
                    </a:cubicBezTo>
                    <a:cubicBezTo>
                      <a:pt x="2156818" y="123670"/>
                      <a:pt x="2130051" y="90276"/>
                      <a:pt x="2159496" y="109906"/>
                    </a:cubicBezTo>
                    <a:cubicBezTo>
                      <a:pt x="2176438" y="121200"/>
                      <a:pt x="2170981" y="128183"/>
                      <a:pt x="2189976" y="135306"/>
                    </a:cubicBezTo>
                    <a:cubicBezTo>
                      <a:pt x="2198061" y="138338"/>
                      <a:pt x="2206909" y="138693"/>
                      <a:pt x="2215376" y="140386"/>
                    </a:cubicBezTo>
                    <a:cubicBezTo>
                      <a:pt x="2213683" y="152239"/>
                      <a:pt x="2212438" y="164165"/>
                      <a:pt x="2210296" y="175946"/>
                    </a:cubicBezTo>
                    <a:cubicBezTo>
                      <a:pt x="2209047" y="182815"/>
                      <a:pt x="2209089" y="190457"/>
                      <a:pt x="2205216" y="196266"/>
                    </a:cubicBezTo>
                    <a:cubicBezTo>
                      <a:pt x="2201829" y="201346"/>
                      <a:pt x="2195056" y="203039"/>
                      <a:pt x="2189976" y="206426"/>
                    </a:cubicBezTo>
                    <a:lnTo>
                      <a:pt x="2169656" y="236906"/>
                    </a:lnTo>
                    <a:cubicBezTo>
                      <a:pt x="2169315" y="237417"/>
                      <a:pt x="2150210" y="263180"/>
                      <a:pt x="2154416" y="267386"/>
                    </a:cubicBezTo>
                    <a:cubicBezTo>
                      <a:pt x="2158202" y="271172"/>
                      <a:pt x="2164576" y="263999"/>
                      <a:pt x="2169656" y="262306"/>
                    </a:cubicBezTo>
                    <a:cubicBezTo>
                      <a:pt x="2189016" y="233266"/>
                      <a:pt x="2170567" y="253536"/>
                      <a:pt x="2220456" y="236906"/>
                    </a:cubicBezTo>
                    <a:lnTo>
                      <a:pt x="2250936" y="226746"/>
                    </a:lnTo>
                    <a:lnTo>
                      <a:pt x="2296656" y="241986"/>
                    </a:lnTo>
                    <a:lnTo>
                      <a:pt x="2311896" y="247066"/>
                    </a:lnTo>
                    <a:cubicBezTo>
                      <a:pt x="2313589" y="252146"/>
                      <a:pt x="2316976" y="256951"/>
                      <a:pt x="2316976" y="262306"/>
                    </a:cubicBezTo>
                    <a:cubicBezTo>
                      <a:pt x="2316976" y="271667"/>
                      <a:pt x="2313072" y="300594"/>
                      <a:pt x="2306816" y="313106"/>
                    </a:cubicBezTo>
                    <a:cubicBezTo>
                      <a:pt x="2304086" y="318567"/>
                      <a:pt x="2300043" y="323266"/>
                      <a:pt x="2296656" y="328346"/>
                    </a:cubicBezTo>
                    <a:cubicBezTo>
                      <a:pt x="2298349" y="333426"/>
                      <a:pt x="2299135" y="338905"/>
                      <a:pt x="2301736" y="343586"/>
                    </a:cubicBezTo>
                    <a:cubicBezTo>
                      <a:pt x="2307666" y="354260"/>
                      <a:pt x="2322056" y="374066"/>
                      <a:pt x="2322056" y="374066"/>
                    </a:cubicBezTo>
                    <a:cubicBezTo>
                      <a:pt x="2287121" y="397356"/>
                      <a:pt x="2303160" y="390525"/>
                      <a:pt x="2276336" y="399466"/>
                    </a:cubicBezTo>
                    <a:cubicBezTo>
                      <a:pt x="2278029" y="407933"/>
                      <a:pt x="2278384" y="416781"/>
                      <a:pt x="2281416" y="424866"/>
                    </a:cubicBezTo>
                    <a:cubicBezTo>
                      <a:pt x="2283560" y="430583"/>
                      <a:pt x="2288846" y="434645"/>
                      <a:pt x="2291576" y="440106"/>
                    </a:cubicBezTo>
                    <a:cubicBezTo>
                      <a:pt x="2293971" y="444895"/>
                      <a:pt x="2294963" y="450266"/>
                      <a:pt x="2296656" y="455346"/>
                    </a:cubicBezTo>
                    <a:cubicBezTo>
                      <a:pt x="2294963" y="460426"/>
                      <a:pt x="2295362" y="466800"/>
                      <a:pt x="2291576" y="470586"/>
                    </a:cubicBezTo>
                    <a:cubicBezTo>
                      <a:pt x="2282942" y="479220"/>
                      <a:pt x="2261096" y="490906"/>
                      <a:pt x="2261096" y="490906"/>
                    </a:cubicBezTo>
                    <a:cubicBezTo>
                      <a:pt x="2247703" y="531086"/>
                      <a:pt x="2261917" y="484335"/>
                      <a:pt x="2250936" y="572186"/>
                    </a:cubicBezTo>
                    <a:cubicBezTo>
                      <a:pt x="2250272" y="577499"/>
                      <a:pt x="2247549" y="582346"/>
                      <a:pt x="2245856" y="587426"/>
                    </a:cubicBezTo>
                    <a:cubicBezTo>
                      <a:pt x="2247549" y="592506"/>
                      <a:pt x="2245964" y="600677"/>
                      <a:pt x="2250936" y="602666"/>
                    </a:cubicBezTo>
                    <a:cubicBezTo>
                      <a:pt x="2261187" y="606766"/>
                      <a:pt x="2279431" y="592136"/>
                      <a:pt x="2286496" y="587426"/>
                    </a:cubicBezTo>
                    <a:cubicBezTo>
                      <a:pt x="2289883" y="582346"/>
                      <a:pt x="2293926" y="577647"/>
                      <a:pt x="2296656" y="572186"/>
                    </a:cubicBezTo>
                    <a:cubicBezTo>
                      <a:pt x="2304919" y="555659"/>
                      <a:pt x="2297337" y="556265"/>
                      <a:pt x="2311896" y="541706"/>
                    </a:cubicBezTo>
                    <a:cubicBezTo>
                      <a:pt x="2320802" y="532800"/>
                      <a:pt x="2330807" y="529771"/>
                      <a:pt x="2342376" y="526466"/>
                    </a:cubicBezTo>
                    <a:cubicBezTo>
                      <a:pt x="2349089" y="524548"/>
                      <a:pt x="2355923" y="523079"/>
                      <a:pt x="2362696" y="521386"/>
                    </a:cubicBezTo>
                    <a:cubicBezTo>
                      <a:pt x="2367776" y="523079"/>
                      <a:pt x="2374150" y="522680"/>
                      <a:pt x="2377936" y="526466"/>
                    </a:cubicBezTo>
                    <a:cubicBezTo>
                      <a:pt x="2394869" y="543399"/>
                      <a:pt x="2367776" y="546786"/>
                      <a:pt x="2398256" y="536626"/>
                    </a:cubicBezTo>
                    <a:cubicBezTo>
                      <a:pt x="2408416" y="538319"/>
                      <a:pt x="2420984" y="534923"/>
                      <a:pt x="2428736" y="541706"/>
                    </a:cubicBezTo>
                    <a:cubicBezTo>
                      <a:pt x="2436796" y="548758"/>
                      <a:pt x="2438896" y="572186"/>
                      <a:pt x="2438896" y="572186"/>
                    </a:cubicBezTo>
                    <a:cubicBezTo>
                      <a:pt x="2437203" y="582346"/>
                      <a:pt x="2438422" y="593453"/>
                      <a:pt x="2433816" y="602666"/>
                    </a:cubicBezTo>
                    <a:cubicBezTo>
                      <a:pt x="2429877" y="610544"/>
                      <a:pt x="2410549" y="615502"/>
                      <a:pt x="2403336" y="617906"/>
                    </a:cubicBezTo>
                    <a:cubicBezTo>
                      <a:pt x="2401643" y="622986"/>
                      <a:pt x="2401601" y="628965"/>
                      <a:pt x="2398256" y="633146"/>
                    </a:cubicBezTo>
                    <a:cubicBezTo>
                      <a:pt x="2394442" y="637914"/>
                      <a:pt x="2387333" y="638989"/>
                      <a:pt x="2383016" y="643306"/>
                    </a:cubicBezTo>
                    <a:cubicBezTo>
                      <a:pt x="2378699" y="647623"/>
                      <a:pt x="2376243" y="653466"/>
                      <a:pt x="2372856" y="658546"/>
                    </a:cubicBezTo>
                    <a:cubicBezTo>
                      <a:pt x="2371163" y="665319"/>
                      <a:pt x="2369291" y="672050"/>
                      <a:pt x="2367776" y="678866"/>
                    </a:cubicBezTo>
                    <a:cubicBezTo>
                      <a:pt x="2365903" y="687295"/>
                      <a:pt x="2367997" y="697450"/>
                      <a:pt x="2362696" y="704266"/>
                    </a:cubicBezTo>
                    <a:cubicBezTo>
                      <a:pt x="2355199" y="713905"/>
                      <a:pt x="2332216" y="724586"/>
                      <a:pt x="2332216" y="724586"/>
                    </a:cubicBezTo>
                    <a:cubicBezTo>
                      <a:pt x="2348910" y="730151"/>
                      <a:pt x="2358173" y="735879"/>
                      <a:pt x="2377936" y="724586"/>
                    </a:cubicBezTo>
                    <a:cubicBezTo>
                      <a:pt x="2382585" y="721929"/>
                      <a:pt x="2379671" y="713527"/>
                      <a:pt x="2383016" y="709346"/>
                    </a:cubicBezTo>
                    <a:cubicBezTo>
                      <a:pt x="2386830" y="704578"/>
                      <a:pt x="2393176" y="702573"/>
                      <a:pt x="2398256" y="699186"/>
                    </a:cubicBezTo>
                    <a:cubicBezTo>
                      <a:pt x="2423481" y="661348"/>
                      <a:pt x="2391061" y="707820"/>
                      <a:pt x="2423656" y="668706"/>
                    </a:cubicBezTo>
                    <a:cubicBezTo>
                      <a:pt x="2444823" y="643306"/>
                      <a:pt x="2421116" y="661933"/>
                      <a:pt x="2449056" y="643306"/>
                    </a:cubicBezTo>
                    <a:cubicBezTo>
                      <a:pt x="2454136" y="644999"/>
                      <a:pt x="2460510" y="644600"/>
                      <a:pt x="2464296" y="648386"/>
                    </a:cubicBezTo>
                    <a:cubicBezTo>
                      <a:pt x="2468082" y="652172"/>
                      <a:pt x="2465019" y="660514"/>
                      <a:pt x="2469376" y="663626"/>
                    </a:cubicBezTo>
                    <a:cubicBezTo>
                      <a:pt x="2483283" y="673560"/>
                      <a:pt x="2514629" y="675376"/>
                      <a:pt x="2530336" y="678866"/>
                    </a:cubicBezTo>
                    <a:cubicBezTo>
                      <a:pt x="2535563" y="680028"/>
                      <a:pt x="2540496" y="682253"/>
                      <a:pt x="2545576" y="683946"/>
                    </a:cubicBezTo>
                    <a:cubicBezTo>
                      <a:pt x="2543883" y="702573"/>
                      <a:pt x="2545996" y="721950"/>
                      <a:pt x="2540496" y="739826"/>
                    </a:cubicBezTo>
                    <a:cubicBezTo>
                      <a:pt x="2538700" y="745661"/>
                      <a:pt x="2528492" y="744809"/>
                      <a:pt x="2525256" y="749986"/>
                    </a:cubicBezTo>
                    <a:cubicBezTo>
                      <a:pt x="2519580" y="759068"/>
                      <a:pt x="2515096" y="780466"/>
                      <a:pt x="2515096" y="780466"/>
                    </a:cubicBezTo>
                    <a:cubicBezTo>
                      <a:pt x="2520176" y="783853"/>
                      <a:pt x="2524314" y="789622"/>
                      <a:pt x="2530336" y="790626"/>
                    </a:cubicBezTo>
                    <a:cubicBezTo>
                      <a:pt x="2535618" y="791506"/>
                      <a:pt x="2540381" y="786845"/>
                      <a:pt x="2545576" y="785546"/>
                    </a:cubicBezTo>
                    <a:cubicBezTo>
                      <a:pt x="2603019" y="771185"/>
                      <a:pt x="2536066" y="792103"/>
                      <a:pt x="2601456" y="770306"/>
                    </a:cubicBezTo>
                    <a:lnTo>
                      <a:pt x="2616696" y="765226"/>
                    </a:lnTo>
                    <a:lnTo>
                      <a:pt x="2631936" y="760146"/>
                    </a:lnTo>
                    <a:cubicBezTo>
                      <a:pt x="2640403" y="761839"/>
                      <a:pt x="2651231" y="759121"/>
                      <a:pt x="2657336" y="765226"/>
                    </a:cubicBezTo>
                    <a:cubicBezTo>
                      <a:pt x="2664909" y="772799"/>
                      <a:pt x="2661555" y="786795"/>
                      <a:pt x="2667496" y="795706"/>
                    </a:cubicBezTo>
                    <a:lnTo>
                      <a:pt x="2677656" y="810946"/>
                    </a:lnTo>
                    <a:cubicBezTo>
                      <a:pt x="2679349" y="819413"/>
                      <a:pt x="2675013" y="832485"/>
                      <a:pt x="2682736" y="836346"/>
                    </a:cubicBezTo>
                    <a:cubicBezTo>
                      <a:pt x="2695887" y="842922"/>
                      <a:pt x="2700083" y="808839"/>
                      <a:pt x="2703056" y="805866"/>
                    </a:cubicBezTo>
                    <a:cubicBezTo>
                      <a:pt x="2711690" y="797232"/>
                      <a:pt x="2723376" y="792319"/>
                      <a:pt x="2733536" y="785546"/>
                    </a:cubicBezTo>
                    <a:lnTo>
                      <a:pt x="2748776" y="775386"/>
                    </a:lnTo>
                    <a:cubicBezTo>
                      <a:pt x="2759122" y="777110"/>
                      <a:pt x="2786190" y="777337"/>
                      <a:pt x="2794496" y="790626"/>
                    </a:cubicBezTo>
                    <a:cubicBezTo>
                      <a:pt x="2800172" y="799708"/>
                      <a:pt x="2794496" y="817719"/>
                      <a:pt x="2804656" y="821106"/>
                    </a:cubicBezTo>
                    <a:cubicBezTo>
                      <a:pt x="2828087" y="828916"/>
                      <a:pt x="2814645" y="825136"/>
                      <a:pt x="2845296" y="831266"/>
                    </a:cubicBezTo>
                    <a:cubicBezTo>
                      <a:pt x="2852069" y="829573"/>
                      <a:pt x="2860164" y="830547"/>
                      <a:pt x="2865616" y="826186"/>
                    </a:cubicBezTo>
                    <a:cubicBezTo>
                      <a:pt x="2869797" y="822841"/>
                      <a:pt x="2869882" y="816239"/>
                      <a:pt x="2870696" y="810946"/>
                    </a:cubicBezTo>
                    <a:cubicBezTo>
                      <a:pt x="2873284" y="794126"/>
                      <a:pt x="2870395" y="776290"/>
                      <a:pt x="2875776" y="760146"/>
                    </a:cubicBezTo>
                    <a:cubicBezTo>
                      <a:pt x="2880396" y="746285"/>
                      <a:pt x="2925337" y="745083"/>
                      <a:pt x="2926576" y="744906"/>
                    </a:cubicBezTo>
                    <a:cubicBezTo>
                      <a:pt x="2940286" y="740336"/>
                      <a:pt x="2947252" y="734984"/>
                      <a:pt x="2962136" y="744906"/>
                    </a:cubicBezTo>
                    <a:cubicBezTo>
                      <a:pt x="2967216" y="748293"/>
                      <a:pt x="2966461" y="758350"/>
                      <a:pt x="2972296" y="760146"/>
                    </a:cubicBezTo>
                    <a:cubicBezTo>
                      <a:pt x="2990172" y="765646"/>
                      <a:pt x="3009549" y="763533"/>
                      <a:pt x="3028176" y="765226"/>
                    </a:cubicBezTo>
                    <a:cubicBezTo>
                      <a:pt x="3033256" y="768613"/>
                      <a:pt x="3039099" y="771069"/>
                      <a:pt x="3043416" y="775386"/>
                    </a:cubicBezTo>
                    <a:cubicBezTo>
                      <a:pt x="3047733" y="779703"/>
                      <a:pt x="3047677" y="789053"/>
                      <a:pt x="3053576" y="790626"/>
                    </a:cubicBezTo>
                    <a:cubicBezTo>
                      <a:pt x="3074909" y="796315"/>
                      <a:pt x="3097603" y="794013"/>
                      <a:pt x="3119616" y="795706"/>
                    </a:cubicBezTo>
                    <a:cubicBezTo>
                      <a:pt x="3124696" y="797399"/>
                      <a:pt x="3131744" y="796429"/>
                      <a:pt x="3134856" y="800786"/>
                    </a:cubicBezTo>
                    <a:cubicBezTo>
                      <a:pt x="3141081" y="809501"/>
                      <a:pt x="3142419" y="820876"/>
                      <a:pt x="3145016" y="831266"/>
                    </a:cubicBezTo>
                    <a:cubicBezTo>
                      <a:pt x="3146709" y="838039"/>
                      <a:pt x="3144732" y="847116"/>
                      <a:pt x="3150096" y="851586"/>
                    </a:cubicBezTo>
                    <a:cubicBezTo>
                      <a:pt x="3156729" y="857114"/>
                      <a:pt x="3167029" y="854973"/>
                      <a:pt x="3175496" y="856666"/>
                    </a:cubicBezTo>
                    <a:cubicBezTo>
                      <a:pt x="3187587" y="892938"/>
                      <a:pt x="3176745" y="881205"/>
                      <a:pt x="3200896" y="897306"/>
                    </a:cubicBezTo>
                    <a:cubicBezTo>
                      <a:pt x="3218471" y="891448"/>
                      <a:pt x="3225159" y="886577"/>
                      <a:pt x="3246616" y="897306"/>
                    </a:cubicBezTo>
                    <a:cubicBezTo>
                      <a:pt x="3252077" y="900036"/>
                      <a:pt x="3253389" y="907466"/>
                      <a:pt x="3256776" y="912546"/>
                    </a:cubicBezTo>
                    <a:cubicBezTo>
                      <a:pt x="3263764" y="975437"/>
                      <a:pt x="3248606" y="962351"/>
                      <a:pt x="3277096" y="948106"/>
                    </a:cubicBezTo>
                    <a:cubicBezTo>
                      <a:pt x="3281885" y="945711"/>
                      <a:pt x="3287256" y="944719"/>
                      <a:pt x="3292336" y="943026"/>
                    </a:cubicBezTo>
                    <a:cubicBezTo>
                      <a:pt x="3308862" y="948535"/>
                      <a:pt x="3309744" y="945363"/>
                      <a:pt x="3317736" y="963346"/>
                    </a:cubicBezTo>
                    <a:cubicBezTo>
                      <a:pt x="3322086" y="973133"/>
                      <a:pt x="3318985" y="987885"/>
                      <a:pt x="3327896" y="993826"/>
                    </a:cubicBezTo>
                    <a:lnTo>
                      <a:pt x="3343136" y="1003986"/>
                    </a:lnTo>
                    <a:cubicBezTo>
                      <a:pt x="3344829" y="1009066"/>
                      <a:pt x="3345821" y="1014437"/>
                      <a:pt x="3348216" y="1019226"/>
                    </a:cubicBezTo>
                    <a:cubicBezTo>
                      <a:pt x="3350946" y="1024687"/>
                      <a:pt x="3357619" y="1028408"/>
                      <a:pt x="3358376" y="1034466"/>
                    </a:cubicBezTo>
                    <a:cubicBezTo>
                      <a:pt x="3359491" y="1043383"/>
                      <a:pt x="3351533" y="1065154"/>
                      <a:pt x="3348216" y="1075106"/>
                    </a:cubicBezTo>
                    <a:cubicBezTo>
                      <a:pt x="3351603" y="1080186"/>
                      <a:pt x="3353199" y="1087110"/>
                      <a:pt x="3358376" y="1090346"/>
                    </a:cubicBezTo>
                    <a:cubicBezTo>
                      <a:pt x="3367458" y="1096022"/>
                      <a:pt x="3388856" y="1100506"/>
                      <a:pt x="3388856" y="1100506"/>
                    </a:cubicBezTo>
                    <a:cubicBezTo>
                      <a:pt x="3400947" y="1136778"/>
                      <a:pt x="3393075" y="1122075"/>
                      <a:pt x="3409176" y="1146226"/>
                    </a:cubicBezTo>
                    <a:cubicBezTo>
                      <a:pt x="3407483" y="1151306"/>
                      <a:pt x="3407441" y="1157285"/>
                      <a:pt x="3404096" y="1161466"/>
                    </a:cubicBezTo>
                    <a:cubicBezTo>
                      <a:pt x="3400282" y="1166234"/>
                      <a:pt x="3385193" y="1166742"/>
                      <a:pt x="3388856" y="1171626"/>
                    </a:cubicBezTo>
                    <a:cubicBezTo>
                      <a:pt x="3395282" y="1180194"/>
                      <a:pt x="3419336" y="1181786"/>
                      <a:pt x="3419336" y="1181786"/>
                    </a:cubicBezTo>
                    <a:cubicBezTo>
                      <a:pt x="3431189" y="1217346"/>
                      <a:pt x="3419336" y="1208879"/>
                      <a:pt x="3444736" y="1217346"/>
                    </a:cubicBezTo>
                    <a:cubicBezTo>
                      <a:pt x="3460837" y="1241497"/>
                      <a:pt x="3452965" y="1226794"/>
                      <a:pt x="3465056" y="1263066"/>
                    </a:cubicBezTo>
                    <a:lnTo>
                      <a:pt x="3470136" y="1278306"/>
                    </a:lnTo>
                    <a:cubicBezTo>
                      <a:pt x="3467924" y="1289364"/>
                      <a:pt x="3466971" y="1310896"/>
                      <a:pt x="3454896" y="1318946"/>
                    </a:cubicBezTo>
                    <a:cubicBezTo>
                      <a:pt x="3449087" y="1322819"/>
                      <a:pt x="3441349" y="1322333"/>
                      <a:pt x="3434576" y="1324026"/>
                    </a:cubicBezTo>
                    <a:cubicBezTo>
                      <a:pt x="3429496" y="1327413"/>
                      <a:pt x="3424915" y="1331706"/>
                      <a:pt x="3419336" y="1334186"/>
                    </a:cubicBezTo>
                    <a:cubicBezTo>
                      <a:pt x="3409549" y="1338536"/>
                      <a:pt x="3399016" y="1340959"/>
                      <a:pt x="3388856" y="1344346"/>
                    </a:cubicBezTo>
                    <a:lnTo>
                      <a:pt x="3373616" y="1349426"/>
                    </a:lnTo>
                    <a:lnTo>
                      <a:pt x="3358376" y="1354506"/>
                    </a:lnTo>
                    <a:lnTo>
                      <a:pt x="3343136" y="1359586"/>
                    </a:lnTo>
                    <a:cubicBezTo>
                      <a:pt x="3331283" y="1357893"/>
                      <a:pt x="3318518" y="1359369"/>
                      <a:pt x="3307576" y="1354506"/>
                    </a:cubicBezTo>
                    <a:cubicBezTo>
                      <a:pt x="3272213" y="1338789"/>
                      <a:pt x="3327731" y="1331687"/>
                      <a:pt x="3277096" y="1344346"/>
                    </a:cubicBezTo>
                    <a:cubicBezTo>
                      <a:pt x="3273709" y="1349426"/>
                      <a:pt x="3267940" y="1353564"/>
                      <a:pt x="3266936" y="1359586"/>
                    </a:cubicBezTo>
                    <a:cubicBezTo>
                      <a:pt x="3261691" y="1391059"/>
                      <a:pt x="3310147" y="1370589"/>
                      <a:pt x="3317736" y="1369746"/>
                    </a:cubicBezTo>
                    <a:cubicBezTo>
                      <a:pt x="3321123" y="1364666"/>
                      <a:pt x="3323128" y="1358320"/>
                      <a:pt x="3327896" y="1354506"/>
                    </a:cubicBezTo>
                    <a:cubicBezTo>
                      <a:pt x="3351527" y="1335601"/>
                      <a:pt x="3374695" y="1373972"/>
                      <a:pt x="3388856" y="1384986"/>
                    </a:cubicBezTo>
                    <a:cubicBezTo>
                      <a:pt x="3387163" y="1398533"/>
                      <a:pt x="3386218" y="1412194"/>
                      <a:pt x="3383776" y="1425626"/>
                    </a:cubicBezTo>
                    <a:cubicBezTo>
                      <a:pt x="3382818" y="1430894"/>
                      <a:pt x="3382482" y="1437080"/>
                      <a:pt x="3378696" y="1440866"/>
                    </a:cubicBezTo>
                    <a:cubicBezTo>
                      <a:pt x="3370062" y="1449500"/>
                      <a:pt x="3358376" y="1454413"/>
                      <a:pt x="3348216" y="1461186"/>
                    </a:cubicBezTo>
                    <a:lnTo>
                      <a:pt x="3332976" y="1471346"/>
                    </a:lnTo>
                    <a:cubicBezTo>
                      <a:pt x="3329589" y="1476426"/>
                      <a:pt x="3321335" y="1480663"/>
                      <a:pt x="3322816" y="1486586"/>
                    </a:cubicBezTo>
                    <a:cubicBezTo>
                      <a:pt x="3324115" y="1491781"/>
                      <a:pt x="3332701" y="1491666"/>
                      <a:pt x="3338056" y="1491666"/>
                    </a:cubicBezTo>
                    <a:cubicBezTo>
                      <a:pt x="3361823" y="1491666"/>
                      <a:pt x="3385469" y="1488279"/>
                      <a:pt x="3409176" y="1486586"/>
                    </a:cubicBezTo>
                    <a:cubicBezTo>
                      <a:pt x="3412563" y="1481506"/>
                      <a:pt x="3416606" y="1476807"/>
                      <a:pt x="3419336" y="1471346"/>
                    </a:cubicBezTo>
                    <a:cubicBezTo>
                      <a:pt x="3427599" y="1454819"/>
                      <a:pt x="3420017" y="1455425"/>
                      <a:pt x="3434576" y="1440866"/>
                    </a:cubicBezTo>
                    <a:cubicBezTo>
                      <a:pt x="3438893" y="1436549"/>
                      <a:pt x="3444736" y="1434093"/>
                      <a:pt x="3449816" y="1430706"/>
                    </a:cubicBezTo>
                    <a:cubicBezTo>
                      <a:pt x="3458283" y="1405306"/>
                      <a:pt x="3449816" y="1417159"/>
                      <a:pt x="3485376" y="1405306"/>
                    </a:cubicBezTo>
                    <a:lnTo>
                      <a:pt x="3500616" y="1400226"/>
                    </a:lnTo>
                    <a:cubicBezTo>
                      <a:pt x="3504003" y="1410386"/>
                      <a:pt x="3504835" y="1421795"/>
                      <a:pt x="3510776" y="1430706"/>
                    </a:cubicBezTo>
                    <a:cubicBezTo>
                      <a:pt x="3539893" y="1474382"/>
                      <a:pt x="3504984" y="1419122"/>
                      <a:pt x="3526016" y="1461186"/>
                    </a:cubicBezTo>
                    <a:cubicBezTo>
                      <a:pt x="3545711" y="1500577"/>
                      <a:pt x="3528487" y="1453360"/>
                      <a:pt x="3541256" y="1491666"/>
                    </a:cubicBezTo>
                    <a:cubicBezTo>
                      <a:pt x="3547670" y="1555807"/>
                      <a:pt x="3529762" y="1547751"/>
                      <a:pt x="3597136" y="1537386"/>
                    </a:cubicBezTo>
                    <a:cubicBezTo>
                      <a:pt x="3602429" y="1536572"/>
                      <a:pt x="3607296" y="1533999"/>
                      <a:pt x="3612376" y="1532306"/>
                    </a:cubicBezTo>
                    <a:cubicBezTo>
                      <a:pt x="3624229" y="1496746"/>
                      <a:pt x="3612376" y="1505213"/>
                      <a:pt x="3637776" y="1496746"/>
                    </a:cubicBezTo>
                    <a:cubicBezTo>
                      <a:pt x="3650925" y="1509895"/>
                      <a:pt x="3667260" y="1524237"/>
                      <a:pt x="3673336" y="1542466"/>
                    </a:cubicBezTo>
                    <a:cubicBezTo>
                      <a:pt x="3675029" y="1547546"/>
                      <a:pt x="3675446" y="1553251"/>
                      <a:pt x="3678416" y="1557706"/>
                    </a:cubicBezTo>
                    <a:cubicBezTo>
                      <a:pt x="3682401" y="1563684"/>
                      <a:pt x="3689057" y="1567427"/>
                      <a:pt x="3693656" y="1572946"/>
                    </a:cubicBezTo>
                    <a:cubicBezTo>
                      <a:pt x="3704598" y="1586076"/>
                      <a:pt x="3703805" y="1588152"/>
                      <a:pt x="3708896" y="1603426"/>
                    </a:cubicBezTo>
                    <a:cubicBezTo>
                      <a:pt x="3707203" y="1610199"/>
                      <a:pt x="3708177" y="1618294"/>
                      <a:pt x="3703816" y="1623746"/>
                    </a:cubicBezTo>
                    <a:cubicBezTo>
                      <a:pt x="3700471" y="1627927"/>
                      <a:pt x="3693257" y="1626225"/>
                      <a:pt x="3688576" y="1628826"/>
                    </a:cubicBezTo>
                    <a:cubicBezTo>
                      <a:pt x="3636173" y="1657939"/>
                      <a:pt x="3677340" y="1642731"/>
                      <a:pt x="3642856" y="1654226"/>
                    </a:cubicBezTo>
                    <a:cubicBezTo>
                      <a:pt x="3654709" y="1655919"/>
                      <a:pt x="3667706" y="1653951"/>
                      <a:pt x="3678416" y="1659306"/>
                    </a:cubicBezTo>
                    <a:cubicBezTo>
                      <a:pt x="3683205" y="1661701"/>
                      <a:pt x="3683496" y="1669191"/>
                      <a:pt x="3683496" y="1674546"/>
                    </a:cubicBezTo>
                    <a:cubicBezTo>
                      <a:pt x="3683496" y="1688198"/>
                      <a:pt x="3683486" y="1702510"/>
                      <a:pt x="3678416" y="1715186"/>
                    </a:cubicBezTo>
                    <a:cubicBezTo>
                      <a:pt x="3674700" y="1724475"/>
                      <a:pt x="3633122" y="1735364"/>
                      <a:pt x="3632696" y="1735506"/>
                    </a:cubicBezTo>
                    <a:lnTo>
                      <a:pt x="3586976" y="1750746"/>
                    </a:lnTo>
                    <a:cubicBezTo>
                      <a:pt x="3581896" y="1752439"/>
                      <a:pt x="3576191" y="1752856"/>
                      <a:pt x="3571736" y="1755826"/>
                    </a:cubicBezTo>
                    <a:cubicBezTo>
                      <a:pt x="3552041" y="1768956"/>
                      <a:pt x="3562288" y="1764055"/>
                      <a:pt x="3541256" y="1771066"/>
                    </a:cubicBezTo>
                    <a:cubicBezTo>
                      <a:pt x="3539563" y="1777839"/>
                      <a:pt x="3539640" y="1785324"/>
                      <a:pt x="3536176" y="1791386"/>
                    </a:cubicBezTo>
                    <a:cubicBezTo>
                      <a:pt x="3529178" y="1803632"/>
                      <a:pt x="3505101" y="1810517"/>
                      <a:pt x="3515856" y="1832026"/>
                    </a:cubicBezTo>
                    <a:cubicBezTo>
                      <a:pt x="3518586" y="1837487"/>
                      <a:pt x="3522467" y="1821754"/>
                      <a:pt x="3526016" y="1816786"/>
                    </a:cubicBezTo>
                    <a:cubicBezTo>
                      <a:pt x="3530937" y="1809896"/>
                      <a:pt x="3536335" y="1803356"/>
                      <a:pt x="3541256" y="1796466"/>
                    </a:cubicBezTo>
                    <a:cubicBezTo>
                      <a:pt x="3544805" y="1791498"/>
                      <a:pt x="3547507" y="1785916"/>
                      <a:pt x="3551416" y="1781226"/>
                    </a:cubicBezTo>
                    <a:cubicBezTo>
                      <a:pt x="3556015" y="1775707"/>
                      <a:pt x="3561576" y="1771066"/>
                      <a:pt x="3566656" y="1765986"/>
                    </a:cubicBezTo>
                    <a:cubicBezTo>
                      <a:pt x="3592056" y="1767679"/>
                      <a:pt x="3617555" y="1768255"/>
                      <a:pt x="3642856" y="1771066"/>
                    </a:cubicBezTo>
                    <a:cubicBezTo>
                      <a:pt x="3648178" y="1771657"/>
                      <a:pt x="3654310" y="1772360"/>
                      <a:pt x="3658096" y="1776146"/>
                    </a:cubicBezTo>
                    <a:cubicBezTo>
                      <a:pt x="3707171" y="1825221"/>
                      <a:pt x="3610760" y="1756442"/>
                      <a:pt x="3678416" y="1801546"/>
                    </a:cubicBezTo>
                    <a:cubicBezTo>
                      <a:pt x="3690195" y="1836884"/>
                      <a:pt x="3697047" y="1843865"/>
                      <a:pt x="3683496" y="1887906"/>
                    </a:cubicBezTo>
                    <a:cubicBezTo>
                      <a:pt x="3681700" y="1893741"/>
                      <a:pt x="3662151" y="1898066"/>
                      <a:pt x="3668256" y="1898066"/>
                    </a:cubicBezTo>
                    <a:cubicBezTo>
                      <a:pt x="3678966" y="1898066"/>
                      <a:pt x="3698736" y="1887906"/>
                      <a:pt x="3698736" y="1887906"/>
                    </a:cubicBezTo>
                    <a:cubicBezTo>
                      <a:pt x="3707075" y="1862888"/>
                      <a:pt x="3697846" y="1880181"/>
                      <a:pt x="3719056" y="1862506"/>
                    </a:cubicBezTo>
                    <a:cubicBezTo>
                      <a:pt x="3731685" y="1851982"/>
                      <a:pt x="3740118" y="1840400"/>
                      <a:pt x="3749536" y="1826946"/>
                    </a:cubicBezTo>
                    <a:cubicBezTo>
                      <a:pt x="3756538" y="1816943"/>
                      <a:pt x="3769856" y="1796466"/>
                      <a:pt x="3769856" y="1796466"/>
                    </a:cubicBezTo>
                    <a:cubicBezTo>
                      <a:pt x="3782961" y="1798338"/>
                      <a:pt x="3806470" y="1799533"/>
                      <a:pt x="3820656" y="1806626"/>
                    </a:cubicBezTo>
                    <a:cubicBezTo>
                      <a:pt x="3860047" y="1826321"/>
                      <a:pt x="3812830" y="1809097"/>
                      <a:pt x="3851136" y="1821866"/>
                    </a:cubicBezTo>
                    <a:cubicBezTo>
                      <a:pt x="3856216" y="1826946"/>
                      <a:pt x="3860857" y="1832507"/>
                      <a:pt x="3866376" y="1837106"/>
                    </a:cubicBezTo>
                    <a:cubicBezTo>
                      <a:pt x="3871066" y="1841015"/>
                      <a:pt x="3877802" y="1842498"/>
                      <a:pt x="3881616" y="1847266"/>
                    </a:cubicBezTo>
                    <a:cubicBezTo>
                      <a:pt x="3884961" y="1851447"/>
                      <a:pt x="3885003" y="1857426"/>
                      <a:pt x="3886696" y="1862506"/>
                    </a:cubicBezTo>
                    <a:cubicBezTo>
                      <a:pt x="3888227" y="1877814"/>
                      <a:pt x="3883828" y="1914059"/>
                      <a:pt x="3901936" y="1928546"/>
                    </a:cubicBezTo>
                    <a:cubicBezTo>
                      <a:pt x="3906117" y="1931891"/>
                      <a:pt x="3912096" y="1931933"/>
                      <a:pt x="3917176" y="1933626"/>
                    </a:cubicBezTo>
                    <a:cubicBezTo>
                      <a:pt x="3918869" y="1942093"/>
                      <a:pt x="3920162" y="1950649"/>
                      <a:pt x="3922256" y="1959026"/>
                    </a:cubicBezTo>
                    <a:cubicBezTo>
                      <a:pt x="3925593" y="1972374"/>
                      <a:pt x="3933786" y="1980174"/>
                      <a:pt x="3922256" y="1994586"/>
                    </a:cubicBezTo>
                    <a:cubicBezTo>
                      <a:pt x="3918911" y="1998767"/>
                      <a:pt x="3911805" y="1997271"/>
                      <a:pt x="3907016" y="1999666"/>
                    </a:cubicBezTo>
                    <a:cubicBezTo>
                      <a:pt x="3872134" y="2017107"/>
                      <a:pt x="3915381" y="2005105"/>
                      <a:pt x="3866376" y="2014906"/>
                    </a:cubicBezTo>
                    <a:cubicBezTo>
                      <a:pt x="3861296" y="2018293"/>
                      <a:pt x="3856597" y="2022336"/>
                      <a:pt x="3851136" y="2025066"/>
                    </a:cubicBezTo>
                    <a:cubicBezTo>
                      <a:pt x="3846347" y="2027461"/>
                      <a:pt x="3835896" y="2024791"/>
                      <a:pt x="3835896" y="2030146"/>
                    </a:cubicBezTo>
                    <a:cubicBezTo>
                      <a:pt x="3835896" y="2035501"/>
                      <a:pt x="3845941" y="2033927"/>
                      <a:pt x="3851136" y="2035226"/>
                    </a:cubicBezTo>
                    <a:cubicBezTo>
                      <a:pt x="3859513" y="2037320"/>
                      <a:pt x="3868069" y="2038613"/>
                      <a:pt x="3876536" y="2040306"/>
                    </a:cubicBezTo>
                    <a:cubicBezTo>
                      <a:pt x="3881616" y="2043693"/>
                      <a:pt x="3887459" y="2046149"/>
                      <a:pt x="3891776" y="2050466"/>
                    </a:cubicBezTo>
                    <a:cubicBezTo>
                      <a:pt x="3906062" y="2064752"/>
                      <a:pt x="3903610" y="2075751"/>
                      <a:pt x="3907016" y="2096186"/>
                    </a:cubicBezTo>
                    <a:cubicBezTo>
                      <a:pt x="3912096" y="2094493"/>
                      <a:pt x="3918470" y="2094892"/>
                      <a:pt x="3922256" y="2091106"/>
                    </a:cubicBezTo>
                    <a:cubicBezTo>
                      <a:pt x="3928533" y="2084829"/>
                      <a:pt x="3934460" y="2064654"/>
                      <a:pt x="3937496" y="2055546"/>
                    </a:cubicBezTo>
                    <a:cubicBezTo>
                      <a:pt x="3962117" y="2061701"/>
                      <a:pt x="3967139" y="2058116"/>
                      <a:pt x="3978136" y="2091106"/>
                    </a:cubicBezTo>
                    <a:lnTo>
                      <a:pt x="3988296" y="2121586"/>
                    </a:lnTo>
                    <a:lnTo>
                      <a:pt x="3993376" y="2136826"/>
                    </a:lnTo>
                    <a:cubicBezTo>
                      <a:pt x="3995022" y="2151641"/>
                      <a:pt x="4004757" y="2206927"/>
                      <a:pt x="3993376" y="2223186"/>
                    </a:cubicBezTo>
                    <a:cubicBezTo>
                      <a:pt x="3987234" y="2231960"/>
                      <a:pt x="3962896" y="2233346"/>
                      <a:pt x="3962896" y="2233346"/>
                    </a:cubicBezTo>
                    <a:cubicBezTo>
                      <a:pt x="3960724" y="2261583"/>
                      <a:pt x="3969129" y="2293153"/>
                      <a:pt x="3947656" y="2314626"/>
                    </a:cubicBezTo>
                    <a:cubicBezTo>
                      <a:pt x="3943339" y="2318943"/>
                      <a:pt x="3937995" y="2322306"/>
                      <a:pt x="3932416" y="2324786"/>
                    </a:cubicBezTo>
                    <a:cubicBezTo>
                      <a:pt x="3922629" y="2329136"/>
                      <a:pt x="3901936" y="2334946"/>
                      <a:pt x="3901936" y="2334946"/>
                    </a:cubicBezTo>
                    <a:cubicBezTo>
                      <a:pt x="3898549" y="2340026"/>
                      <a:pt x="3893862" y="2344448"/>
                      <a:pt x="3891776" y="2350186"/>
                    </a:cubicBezTo>
                    <a:cubicBezTo>
                      <a:pt x="3887004" y="2363309"/>
                      <a:pt x="3885290" y="2377354"/>
                      <a:pt x="3881616" y="2390826"/>
                    </a:cubicBezTo>
                    <a:cubicBezTo>
                      <a:pt x="3880207" y="2395992"/>
                      <a:pt x="3878229" y="2400986"/>
                      <a:pt x="3876536" y="2406066"/>
                    </a:cubicBezTo>
                    <a:cubicBezTo>
                      <a:pt x="3878229" y="2411146"/>
                      <a:pt x="3881616" y="2415951"/>
                      <a:pt x="3881616" y="2421306"/>
                    </a:cubicBezTo>
                    <a:cubicBezTo>
                      <a:pt x="3881616" y="2431822"/>
                      <a:pt x="3871513" y="2444081"/>
                      <a:pt x="3866376" y="2451786"/>
                    </a:cubicBezTo>
                    <a:cubicBezTo>
                      <a:pt x="3864683" y="2458559"/>
                      <a:pt x="3864418" y="2465861"/>
                      <a:pt x="3861296" y="2472106"/>
                    </a:cubicBezTo>
                    <a:cubicBezTo>
                      <a:pt x="3846479" y="2501739"/>
                      <a:pt x="3846691" y="2498776"/>
                      <a:pt x="3825736" y="2512746"/>
                    </a:cubicBezTo>
                    <a:cubicBezTo>
                      <a:pt x="3813883" y="2511053"/>
                      <a:pt x="3801118" y="2512529"/>
                      <a:pt x="3790176" y="2507666"/>
                    </a:cubicBezTo>
                    <a:cubicBezTo>
                      <a:pt x="3778923" y="2502665"/>
                      <a:pt x="3778318" y="2479998"/>
                      <a:pt x="3774936" y="2472106"/>
                    </a:cubicBezTo>
                    <a:cubicBezTo>
                      <a:pt x="3772531" y="2466494"/>
                      <a:pt x="3768163" y="2461946"/>
                      <a:pt x="3764776" y="2456866"/>
                    </a:cubicBezTo>
                    <a:cubicBezTo>
                      <a:pt x="3758003" y="2458559"/>
                      <a:pt x="3746907" y="2455409"/>
                      <a:pt x="3744456" y="2461946"/>
                    </a:cubicBezTo>
                    <a:cubicBezTo>
                      <a:pt x="3730414" y="2499390"/>
                      <a:pt x="3749645" y="2497533"/>
                      <a:pt x="3769856" y="2502586"/>
                    </a:cubicBezTo>
                    <a:cubicBezTo>
                      <a:pt x="3771549" y="2507666"/>
                      <a:pt x="3771150" y="2514040"/>
                      <a:pt x="3774936" y="2517826"/>
                    </a:cubicBezTo>
                    <a:cubicBezTo>
                      <a:pt x="3783570" y="2526460"/>
                      <a:pt x="3805416" y="2538146"/>
                      <a:pt x="3805416" y="2538146"/>
                    </a:cubicBezTo>
                    <a:cubicBezTo>
                      <a:pt x="3819697" y="2536106"/>
                      <a:pt x="3845798" y="2527814"/>
                      <a:pt x="3861296" y="2538146"/>
                    </a:cubicBezTo>
                    <a:cubicBezTo>
                      <a:pt x="3866376" y="2541533"/>
                      <a:pt x="3868726" y="2547925"/>
                      <a:pt x="3871456" y="2553386"/>
                    </a:cubicBezTo>
                    <a:cubicBezTo>
                      <a:pt x="3873851" y="2558175"/>
                      <a:pt x="3874843" y="2563546"/>
                      <a:pt x="3876536" y="2568626"/>
                    </a:cubicBezTo>
                    <a:cubicBezTo>
                      <a:pt x="3874843" y="2582173"/>
                      <a:pt x="3876122" y="2596436"/>
                      <a:pt x="3871456" y="2609266"/>
                    </a:cubicBezTo>
                    <a:cubicBezTo>
                      <a:pt x="3869001" y="2616018"/>
                      <a:pt x="3861735" y="2619907"/>
                      <a:pt x="3856216" y="2624506"/>
                    </a:cubicBezTo>
                    <a:cubicBezTo>
                      <a:pt x="3843086" y="2635448"/>
                      <a:pt x="3841010" y="2634655"/>
                      <a:pt x="3825736" y="2639746"/>
                    </a:cubicBezTo>
                    <a:cubicBezTo>
                      <a:pt x="3830816" y="2643133"/>
                      <a:pt x="3837162" y="2645138"/>
                      <a:pt x="3840976" y="2649906"/>
                    </a:cubicBezTo>
                    <a:cubicBezTo>
                      <a:pt x="3843626" y="2653219"/>
                      <a:pt x="3850804" y="2684138"/>
                      <a:pt x="3851136" y="2685466"/>
                    </a:cubicBezTo>
                    <a:cubicBezTo>
                      <a:pt x="3847774" y="2739255"/>
                      <a:pt x="3861643" y="2756239"/>
                      <a:pt x="3830816" y="2787066"/>
                    </a:cubicBezTo>
                    <a:cubicBezTo>
                      <a:pt x="3826499" y="2791383"/>
                      <a:pt x="3821424" y="2795472"/>
                      <a:pt x="3815576" y="2797226"/>
                    </a:cubicBezTo>
                    <a:cubicBezTo>
                      <a:pt x="3804107" y="2800667"/>
                      <a:pt x="3791869" y="2800613"/>
                      <a:pt x="3780016" y="2802306"/>
                    </a:cubicBezTo>
                    <a:cubicBezTo>
                      <a:pt x="3774936" y="2805693"/>
                      <a:pt x="3770863" y="2811998"/>
                      <a:pt x="3764776" y="2812466"/>
                    </a:cubicBezTo>
                    <a:cubicBezTo>
                      <a:pt x="3732853" y="2814922"/>
                      <a:pt x="3722504" y="2810229"/>
                      <a:pt x="3698736" y="2802306"/>
                    </a:cubicBezTo>
                    <a:cubicBezTo>
                      <a:pt x="3697043" y="2797226"/>
                      <a:pt x="3696051" y="2791855"/>
                      <a:pt x="3693656" y="2787066"/>
                    </a:cubicBezTo>
                    <a:cubicBezTo>
                      <a:pt x="3681240" y="2762234"/>
                      <a:pt x="3684800" y="2782123"/>
                      <a:pt x="3678416" y="2756586"/>
                    </a:cubicBezTo>
                    <a:cubicBezTo>
                      <a:pt x="3673645" y="2737503"/>
                      <a:pt x="3675223" y="2732203"/>
                      <a:pt x="3668256" y="2715946"/>
                    </a:cubicBezTo>
                    <a:cubicBezTo>
                      <a:pt x="3665273" y="2708985"/>
                      <a:pt x="3663451" y="2700981"/>
                      <a:pt x="3658096" y="2695626"/>
                    </a:cubicBezTo>
                    <a:cubicBezTo>
                      <a:pt x="3654310" y="2691840"/>
                      <a:pt x="3648107" y="2691596"/>
                      <a:pt x="3642856" y="2690546"/>
                    </a:cubicBezTo>
                    <a:cubicBezTo>
                      <a:pt x="3631115" y="2688198"/>
                      <a:pt x="3619149" y="2687159"/>
                      <a:pt x="3607296" y="2685466"/>
                    </a:cubicBezTo>
                    <a:cubicBezTo>
                      <a:pt x="3594901" y="2689598"/>
                      <a:pt x="3586664" y="2690858"/>
                      <a:pt x="3576816" y="2700706"/>
                    </a:cubicBezTo>
                    <a:cubicBezTo>
                      <a:pt x="3572499" y="2705023"/>
                      <a:pt x="3571424" y="2712132"/>
                      <a:pt x="3566656" y="2715946"/>
                    </a:cubicBezTo>
                    <a:cubicBezTo>
                      <a:pt x="3562475" y="2719291"/>
                      <a:pt x="3556698" y="2720146"/>
                      <a:pt x="3551416" y="2721026"/>
                    </a:cubicBezTo>
                    <a:cubicBezTo>
                      <a:pt x="3536291" y="2723547"/>
                      <a:pt x="3520936" y="2724413"/>
                      <a:pt x="3505696" y="2726106"/>
                    </a:cubicBezTo>
                    <a:cubicBezTo>
                      <a:pt x="3499276" y="2728246"/>
                      <a:pt x="3459976" y="2743987"/>
                      <a:pt x="3459976" y="2726106"/>
                    </a:cubicBezTo>
                    <a:cubicBezTo>
                      <a:pt x="3459976" y="2715396"/>
                      <a:pt x="3490456" y="2715946"/>
                      <a:pt x="3490456" y="2715946"/>
                    </a:cubicBezTo>
                    <a:cubicBezTo>
                      <a:pt x="3507389" y="2717639"/>
                      <a:pt x="3524409" y="2718619"/>
                      <a:pt x="3541256" y="2721026"/>
                    </a:cubicBezTo>
                    <a:cubicBezTo>
                      <a:pt x="3548168" y="2722013"/>
                      <a:pt x="3554594" y="2726106"/>
                      <a:pt x="3561576" y="2726106"/>
                    </a:cubicBezTo>
                    <a:cubicBezTo>
                      <a:pt x="3591639" y="2726106"/>
                      <a:pt x="3618874" y="2720790"/>
                      <a:pt x="3647936" y="2715946"/>
                    </a:cubicBezTo>
                    <a:cubicBezTo>
                      <a:pt x="3649629" y="2749813"/>
                      <a:pt x="3639496" y="2786449"/>
                      <a:pt x="3653016" y="2817546"/>
                    </a:cubicBezTo>
                    <a:cubicBezTo>
                      <a:pt x="3659421" y="2832278"/>
                      <a:pt x="3698736" y="2832786"/>
                      <a:pt x="3698736" y="2832786"/>
                    </a:cubicBezTo>
                    <a:cubicBezTo>
                      <a:pt x="3700429" y="2837866"/>
                      <a:pt x="3702936" y="2842744"/>
                      <a:pt x="3703816" y="2848026"/>
                    </a:cubicBezTo>
                    <a:cubicBezTo>
                      <a:pt x="3715159" y="2916082"/>
                      <a:pt x="3702067" y="2873258"/>
                      <a:pt x="3713976" y="2908986"/>
                    </a:cubicBezTo>
                    <a:cubicBezTo>
                      <a:pt x="3709460" y="2945110"/>
                      <a:pt x="3717784" y="2946100"/>
                      <a:pt x="3693656" y="2964866"/>
                    </a:cubicBezTo>
                    <a:cubicBezTo>
                      <a:pt x="3684017" y="2972363"/>
                      <a:pt x="3663176" y="2985186"/>
                      <a:pt x="3663176" y="2985186"/>
                    </a:cubicBezTo>
                    <a:cubicBezTo>
                      <a:pt x="3631884" y="2977363"/>
                      <a:pt x="3629673" y="2973844"/>
                      <a:pt x="3586976" y="2990266"/>
                    </a:cubicBezTo>
                    <a:cubicBezTo>
                      <a:pt x="3581278" y="2992458"/>
                      <a:pt x="3581133" y="3001189"/>
                      <a:pt x="3576816" y="3005506"/>
                    </a:cubicBezTo>
                    <a:cubicBezTo>
                      <a:pt x="3572499" y="3009823"/>
                      <a:pt x="3566656" y="3012279"/>
                      <a:pt x="3561576" y="3015666"/>
                    </a:cubicBezTo>
                    <a:cubicBezTo>
                      <a:pt x="3551915" y="3013734"/>
                      <a:pt x="3531350" y="3010713"/>
                      <a:pt x="3520936" y="3005506"/>
                    </a:cubicBezTo>
                    <a:cubicBezTo>
                      <a:pt x="3515475" y="3002776"/>
                      <a:pt x="3510386" y="2999255"/>
                      <a:pt x="3505696" y="2995346"/>
                    </a:cubicBezTo>
                    <a:cubicBezTo>
                      <a:pt x="3500177" y="2990747"/>
                      <a:pt x="3495055" y="2985625"/>
                      <a:pt x="3490456" y="2980106"/>
                    </a:cubicBezTo>
                    <a:cubicBezTo>
                      <a:pt x="3486547" y="2975416"/>
                      <a:pt x="3485264" y="2968415"/>
                      <a:pt x="3480296" y="2964866"/>
                    </a:cubicBezTo>
                    <a:cubicBezTo>
                      <a:pt x="3472876" y="2959566"/>
                      <a:pt x="3463229" y="2958410"/>
                      <a:pt x="3454896" y="2954706"/>
                    </a:cubicBezTo>
                    <a:cubicBezTo>
                      <a:pt x="3417232" y="2937966"/>
                      <a:pt x="3450638" y="2949900"/>
                      <a:pt x="3419336" y="2939466"/>
                    </a:cubicBezTo>
                    <a:cubicBezTo>
                      <a:pt x="3417643" y="2944546"/>
                      <a:pt x="3414256" y="2949351"/>
                      <a:pt x="3414256" y="2954706"/>
                    </a:cubicBezTo>
                    <a:cubicBezTo>
                      <a:pt x="3414256" y="2976677"/>
                      <a:pt x="3418985" y="2979580"/>
                      <a:pt x="3429496" y="2995346"/>
                    </a:cubicBezTo>
                    <a:cubicBezTo>
                      <a:pt x="3427803" y="3013973"/>
                      <a:pt x="3424416" y="3032523"/>
                      <a:pt x="3424416" y="3051226"/>
                    </a:cubicBezTo>
                    <a:cubicBezTo>
                      <a:pt x="3424416" y="3054481"/>
                      <a:pt x="3432180" y="3081995"/>
                      <a:pt x="3434576" y="3086786"/>
                    </a:cubicBezTo>
                    <a:cubicBezTo>
                      <a:pt x="3437306" y="3092247"/>
                      <a:pt x="3442006" y="3096565"/>
                      <a:pt x="3444736" y="3102026"/>
                    </a:cubicBezTo>
                    <a:cubicBezTo>
                      <a:pt x="3447131" y="3106815"/>
                      <a:pt x="3448123" y="3112186"/>
                      <a:pt x="3449816" y="3117266"/>
                    </a:cubicBezTo>
                    <a:cubicBezTo>
                      <a:pt x="3448123" y="3130813"/>
                      <a:pt x="3449806" y="3145230"/>
                      <a:pt x="3444736" y="3157906"/>
                    </a:cubicBezTo>
                    <a:cubicBezTo>
                      <a:pt x="3442469" y="3163575"/>
                      <a:pt x="3433813" y="3163749"/>
                      <a:pt x="3429496" y="3168066"/>
                    </a:cubicBezTo>
                    <a:cubicBezTo>
                      <a:pt x="3425179" y="3172383"/>
                      <a:pt x="3424104" y="3179492"/>
                      <a:pt x="3419336" y="3183306"/>
                    </a:cubicBezTo>
                    <a:cubicBezTo>
                      <a:pt x="3415155" y="3186651"/>
                      <a:pt x="3408885" y="3185991"/>
                      <a:pt x="3404096" y="3188386"/>
                    </a:cubicBezTo>
                    <a:cubicBezTo>
                      <a:pt x="3398635" y="3191116"/>
                      <a:pt x="3393936" y="3195159"/>
                      <a:pt x="3388856" y="3198546"/>
                    </a:cubicBezTo>
                    <a:cubicBezTo>
                      <a:pt x="3390549" y="3205319"/>
                      <a:pt x="3391930" y="3212179"/>
                      <a:pt x="3393936" y="3218866"/>
                    </a:cubicBezTo>
                    <a:cubicBezTo>
                      <a:pt x="3397013" y="3229124"/>
                      <a:pt x="3404096" y="3249346"/>
                      <a:pt x="3404096" y="3249346"/>
                    </a:cubicBezTo>
                    <a:cubicBezTo>
                      <a:pt x="3402403" y="3262893"/>
                      <a:pt x="3402608" y="3276815"/>
                      <a:pt x="3399016" y="3289986"/>
                    </a:cubicBezTo>
                    <a:cubicBezTo>
                      <a:pt x="3397410" y="3295876"/>
                      <a:pt x="3393173" y="3300909"/>
                      <a:pt x="3388856" y="3305226"/>
                    </a:cubicBezTo>
                    <a:cubicBezTo>
                      <a:pt x="3382555" y="3311527"/>
                      <a:pt x="3361949" y="3324857"/>
                      <a:pt x="3353296" y="3330626"/>
                    </a:cubicBezTo>
                    <a:cubicBezTo>
                      <a:pt x="3337200" y="3322578"/>
                      <a:pt x="3325845" y="3318415"/>
                      <a:pt x="3312656" y="3305226"/>
                    </a:cubicBezTo>
                    <a:cubicBezTo>
                      <a:pt x="3306669" y="3299239"/>
                      <a:pt x="3303920" y="3290326"/>
                      <a:pt x="3297416" y="3284906"/>
                    </a:cubicBezTo>
                    <a:cubicBezTo>
                      <a:pt x="3293302" y="3281478"/>
                      <a:pt x="3286857" y="3282427"/>
                      <a:pt x="3282176" y="3279826"/>
                    </a:cubicBezTo>
                    <a:cubicBezTo>
                      <a:pt x="3271502" y="3273896"/>
                      <a:pt x="3251696" y="3259506"/>
                      <a:pt x="3251696" y="3259506"/>
                    </a:cubicBezTo>
                    <a:cubicBezTo>
                      <a:pt x="3248309" y="3254426"/>
                      <a:pt x="3247641" y="3244266"/>
                      <a:pt x="3241536" y="3244266"/>
                    </a:cubicBezTo>
                    <a:cubicBezTo>
                      <a:pt x="3236181" y="3244266"/>
                      <a:pt x="3234467" y="3254534"/>
                      <a:pt x="3236456" y="3259506"/>
                    </a:cubicBezTo>
                    <a:cubicBezTo>
                      <a:pt x="3238723" y="3265175"/>
                      <a:pt x="3247006" y="3265757"/>
                      <a:pt x="3251696" y="3269666"/>
                    </a:cubicBezTo>
                    <a:cubicBezTo>
                      <a:pt x="3261326" y="3277691"/>
                      <a:pt x="3271387" y="3288729"/>
                      <a:pt x="3277096" y="3300146"/>
                    </a:cubicBezTo>
                    <a:cubicBezTo>
                      <a:pt x="3279491" y="3304935"/>
                      <a:pt x="3280483" y="3310306"/>
                      <a:pt x="3282176" y="3315386"/>
                    </a:cubicBezTo>
                    <a:cubicBezTo>
                      <a:pt x="3281280" y="3324345"/>
                      <a:pt x="3279222" y="3369692"/>
                      <a:pt x="3272016" y="3386506"/>
                    </a:cubicBezTo>
                    <a:cubicBezTo>
                      <a:pt x="3269611" y="3392118"/>
                      <a:pt x="3266451" y="3397726"/>
                      <a:pt x="3261856" y="3401746"/>
                    </a:cubicBezTo>
                    <a:cubicBezTo>
                      <a:pt x="3252666" y="3409787"/>
                      <a:pt x="3242960" y="3418205"/>
                      <a:pt x="3231376" y="3422066"/>
                    </a:cubicBezTo>
                    <a:lnTo>
                      <a:pt x="3216136" y="3427146"/>
                    </a:lnTo>
                    <a:cubicBezTo>
                      <a:pt x="3200896" y="3423759"/>
                      <a:pt x="3184911" y="3422784"/>
                      <a:pt x="3170416" y="3416986"/>
                    </a:cubicBezTo>
                    <a:cubicBezTo>
                      <a:pt x="3159079" y="3412451"/>
                      <a:pt x="3139936" y="3396666"/>
                      <a:pt x="3139936" y="3396666"/>
                    </a:cubicBezTo>
                    <a:cubicBezTo>
                      <a:pt x="3069483" y="3400374"/>
                      <a:pt x="3055742" y="3406340"/>
                      <a:pt x="2997696" y="3396666"/>
                    </a:cubicBezTo>
                    <a:cubicBezTo>
                      <a:pt x="2992414" y="3395786"/>
                      <a:pt x="2987536" y="3393279"/>
                      <a:pt x="2982456" y="3391586"/>
                    </a:cubicBezTo>
                    <a:cubicBezTo>
                      <a:pt x="2979069" y="3386506"/>
                      <a:pt x="2975026" y="3381807"/>
                      <a:pt x="2972296" y="3376346"/>
                    </a:cubicBezTo>
                    <a:cubicBezTo>
                      <a:pt x="2969901" y="3371557"/>
                      <a:pt x="2967627" y="3366445"/>
                      <a:pt x="2967216" y="3361106"/>
                    </a:cubicBezTo>
                    <a:cubicBezTo>
                      <a:pt x="2964226" y="3322237"/>
                      <a:pt x="2966441" y="3283011"/>
                      <a:pt x="2962136" y="3244266"/>
                    </a:cubicBezTo>
                    <a:cubicBezTo>
                      <a:pt x="2961277" y="3236532"/>
                      <a:pt x="2946477" y="3215697"/>
                      <a:pt x="2941816" y="3208706"/>
                    </a:cubicBezTo>
                    <a:cubicBezTo>
                      <a:pt x="2894907" y="3255615"/>
                      <a:pt x="2936953" y="3206677"/>
                      <a:pt x="2921496" y="3350946"/>
                    </a:cubicBezTo>
                    <a:cubicBezTo>
                      <a:pt x="2920846" y="3357017"/>
                      <a:pt x="2916304" y="3362637"/>
                      <a:pt x="2911336" y="3366186"/>
                    </a:cubicBezTo>
                    <a:cubicBezTo>
                      <a:pt x="2897332" y="3376189"/>
                      <a:pt x="2876496" y="3377743"/>
                      <a:pt x="2860536" y="3381426"/>
                    </a:cubicBezTo>
                    <a:cubicBezTo>
                      <a:pt x="2846930" y="3384566"/>
                      <a:pt x="2819896" y="3391586"/>
                      <a:pt x="2819896" y="3391586"/>
                    </a:cubicBezTo>
                    <a:cubicBezTo>
                      <a:pt x="2814816" y="3389893"/>
                      <a:pt x="2808442" y="3390292"/>
                      <a:pt x="2804656" y="3386506"/>
                    </a:cubicBezTo>
                    <a:cubicBezTo>
                      <a:pt x="2796022" y="3377872"/>
                      <a:pt x="2795673" y="3360561"/>
                      <a:pt x="2784336" y="3356026"/>
                    </a:cubicBezTo>
                    <a:lnTo>
                      <a:pt x="2758936" y="3345866"/>
                    </a:lnTo>
                    <a:cubicBezTo>
                      <a:pt x="2748776" y="3347559"/>
                      <a:pt x="2737399" y="3345836"/>
                      <a:pt x="2728456" y="3350946"/>
                    </a:cubicBezTo>
                    <a:cubicBezTo>
                      <a:pt x="2723807" y="3353603"/>
                      <a:pt x="2725771" y="3361397"/>
                      <a:pt x="2723376" y="3366186"/>
                    </a:cubicBezTo>
                    <a:cubicBezTo>
                      <a:pt x="2720646" y="3371647"/>
                      <a:pt x="2716603" y="3376346"/>
                      <a:pt x="2713216" y="3381426"/>
                    </a:cubicBezTo>
                    <a:cubicBezTo>
                      <a:pt x="2694589" y="3371266"/>
                      <a:pt x="2674990" y="3362715"/>
                      <a:pt x="2657336" y="3350946"/>
                    </a:cubicBezTo>
                    <a:cubicBezTo>
                      <a:pt x="2649366" y="3345633"/>
                      <a:pt x="2638681" y="3340059"/>
                      <a:pt x="2637016" y="3330626"/>
                    </a:cubicBezTo>
                    <a:cubicBezTo>
                      <a:pt x="2633179" y="3308884"/>
                      <a:pt x="2639358" y="3286494"/>
                      <a:pt x="2642096" y="3264586"/>
                    </a:cubicBezTo>
                    <a:cubicBezTo>
                      <a:pt x="2642760" y="3259273"/>
                      <a:pt x="2645483" y="3254426"/>
                      <a:pt x="2647176" y="3249346"/>
                    </a:cubicBezTo>
                    <a:cubicBezTo>
                      <a:pt x="2615874" y="3228478"/>
                      <a:pt x="2650478" y="3248753"/>
                      <a:pt x="2606536" y="3234106"/>
                    </a:cubicBezTo>
                    <a:cubicBezTo>
                      <a:pt x="2599352" y="3231711"/>
                      <a:pt x="2592989" y="3227333"/>
                      <a:pt x="2586216" y="3223946"/>
                    </a:cubicBezTo>
                    <a:cubicBezTo>
                      <a:pt x="2581136" y="3215479"/>
                      <a:pt x="2574643" y="3207714"/>
                      <a:pt x="2570976" y="3198546"/>
                    </a:cubicBezTo>
                    <a:cubicBezTo>
                      <a:pt x="2567769" y="3190529"/>
                      <a:pt x="2571424" y="3179779"/>
                      <a:pt x="2565896" y="3173146"/>
                    </a:cubicBezTo>
                    <a:cubicBezTo>
                      <a:pt x="2561426" y="3167782"/>
                      <a:pt x="2552349" y="3169759"/>
                      <a:pt x="2545576" y="3168066"/>
                    </a:cubicBezTo>
                    <a:cubicBezTo>
                      <a:pt x="2533723" y="3169759"/>
                      <a:pt x="2517200" y="3163567"/>
                      <a:pt x="2510016" y="3173146"/>
                    </a:cubicBezTo>
                    <a:cubicBezTo>
                      <a:pt x="2502832" y="3182725"/>
                      <a:pt x="2509419" y="3198164"/>
                      <a:pt x="2515096" y="3208706"/>
                    </a:cubicBezTo>
                    <a:cubicBezTo>
                      <a:pt x="2521908" y="3221357"/>
                      <a:pt x="2538184" y="3226865"/>
                      <a:pt x="2545576" y="3239186"/>
                    </a:cubicBezTo>
                    <a:cubicBezTo>
                      <a:pt x="2550656" y="3247653"/>
                      <a:pt x="2556400" y="3255755"/>
                      <a:pt x="2560816" y="3264586"/>
                    </a:cubicBezTo>
                    <a:cubicBezTo>
                      <a:pt x="2563211" y="3269375"/>
                      <a:pt x="2563090" y="3275266"/>
                      <a:pt x="2565896" y="3279826"/>
                    </a:cubicBezTo>
                    <a:cubicBezTo>
                      <a:pt x="2576729" y="3297430"/>
                      <a:pt x="2601456" y="3330626"/>
                      <a:pt x="2601456" y="3330626"/>
                    </a:cubicBezTo>
                    <a:cubicBezTo>
                      <a:pt x="2599763" y="3337399"/>
                      <a:pt x="2601594" y="3346308"/>
                      <a:pt x="2596376" y="3350946"/>
                    </a:cubicBezTo>
                    <a:cubicBezTo>
                      <a:pt x="2585056" y="3361008"/>
                      <a:pt x="2568338" y="3362865"/>
                      <a:pt x="2555736" y="3371266"/>
                    </a:cubicBezTo>
                    <a:lnTo>
                      <a:pt x="2540496" y="3381426"/>
                    </a:lnTo>
                    <a:cubicBezTo>
                      <a:pt x="2557812" y="3407400"/>
                      <a:pt x="2542200" y="3392012"/>
                      <a:pt x="2581136" y="3401746"/>
                    </a:cubicBezTo>
                    <a:cubicBezTo>
                      <a:pt x="2591526" y="3404343"/>
                      <a:pt x="2611616" y="3411906"/>
                      <a:pt x="2611616" y="3411906"/>
                    </a:cubicBezTo>
                    <a:cubicBezTo>
                      <a:pt x="2654459" y="3454749"/>
                      <a:pt x="2644420" y="3430931"/>
                      <a:pt x="2652256" y="3477946"/>
                    </a:cubicBezTo>
                    <a:cubicBezTo>
                      <a:pt x="2648869" y="3506733"/>
                      <a:pt x="2650425" y="3536543"/>
                      <a:pt x="2642096" y="3564306"/>
                    </a:cubicBezTo>
                    <a:cubicBezTo>
                      <a:pt x="2639663" y="3572416"/>
                      <a:pt x="2628712" y="3574691"/>
                      <a:pt x="2621776" y="3579546"/>
                    </a:cubicBezTo>
                    <a:cubicBezTo>
                      <a:pt x="2588175" y="3603067"/>
                      <a:pt x="2601605" y="3597289"/>
                      <a:pt x="2570976" y="3604946"/>
                    </a:cubicBezTo>
                    <a:cubicBezTo>
                      <a:pt x="2543883" y="3603253"/>
                      <a:pt x="2514821" y="3610144"/>
                      <a:pt x="2489696" y="3599866"/>
                    </a:cubicBezTo>
                    <a:cubicBezTo>
                      <a:pt x="2474023" y="3593454"/>
                      <a:pt x="2459216" y="3559226"/>
                      <a:pt x="2459216" y="3559226"/>
                    </a:cubicBezTo>
                    <a:cubicBezTo>
                      <a:pt x="2453404" y="3530165"/>
                      <a:pt x="2449990" y="3527016"/>
                      <a:pt x="2459216" y="3493186"/>
                    </a:cubicBezTo>
                    <a:cubicBezTo>
                      <a:pt x="2460822" y="3487296"/>
                      <a:pt x="2464608" y="3481760"/>
                      <a:pt x="2469376" y="3477946"/>
                    </a:cubicBezTo>
                    <a:cubicBezTo>
                      <a:pt x="2473557" y="3474601"/>
                      <a:pt x="2479536" y="3474559"/>
                      <a:pt x="2484616" y="3472866"/>
                    </a:cubicBezTo>
                    <a:cubicBezTo>
                      <a:pt x="2488003" y="3467786"/>
                      <a:pt x="2492371" y="3463238"/>
                      <a:pt x="2494776" y="3457626"/>
                    </a:cubicBezTo>
                    <a:cubicBezTo>
                      <a:pt x="2497526" y="3451209"/>
                      <a:pt x="2497938" y="3444019"/>
                      <a:pt x="2499856" y="3437306"/>
                    </a:cubicBezTo>
                    <a:cubicBezTo>
                      <a:pt x="2501327" y="3432157"/>
                      <a:pt x="2503243" y="3427146"/>
                      <a:pt x="2504936" y="3422066"/>
                    </a:cubicBezTo>
                    <a:cubicBezTo>
                      <a:pt x="2501549" y="3415293"/>
                      <a:pt x="2500131" y="3407101"/>
                      <a:pt x="2494776" y="3401746"/>
                    </a:cubicBezTo>
                    <a:cubicBezTo>
                      <a:pt x="2490990" y="3397960"/>
                      <a:pt x="2483991" y="3399636"/>
                      <a:pt x="2479536" y="3396666"/>
                    </a:cubicBezTo>
                    <a:cubicBezTo>
                      <a:pt x="2473558" y="3392681"/>
                      <a:pt x="2470456" y="3385122"/>
                      <a:pt x="2464296" y="3381426"/>
                    </a:cubicBezTo>
                    <a:cubicBezTo>
                      <a:pt x="2453238" y="3374791"/>
                      <a:pt x="2440271" y="3371953"/>
                      <a:pt x="2428736" y="3366186"/>
                    </a:cubicBezTo>
                    <a:cubicBezTo>
                      <a:pt x="2389345" y="3346491"/>
                      <a:pt x="2436562" y="3363715"/>
                      <a:pt x="2398256" y="3350946"/>
                    </a:cubicBezTo>
                    <a:cubicBezTo>
                      <a:pt x="2393176" y="3345866"/>
                      <a:pt x="2385684" y="3342376"/>
                      <a:pt x="2383016" y="3335706"/>
                    </a:cubicBezTo>
                    <a:cubicBezTo>
                      <a:pt x="2378569" y="3324589"/>
                      <a:pt x="2380284" y="3311887"/>
                      <a:pt x="2377936" y="3300146"/>
                    </a:cubicBezTo>
                    <a:cubicBezTo>
                      <a:pt x="2376886" y="3294895"/>
                      <a:pt x="2374549" y="3289986"/>
                      <a:pt x="2372856" y="3284906"/>
                    </a:cubicBezTo>
                    <a:cubicBezTo>
                      <a:pt x="2374549" y="3274746"/>
                      <a:pt x="2375702" y="3264481"/>
                      <a:pt x="2377936" y="3254426"/>
                    </a:cubicBezTo>
                    <a:cubicBezTo>
                      <a:pt x="2379098" y="3249199"/>
                      <a:pt x="2383016" y="3244541"/>
                      <a:pt x="2383016" y="3239186"/>
                    </a:cubicBezTo>
                    <a:cubicBezTo>
                      <a:pt x="2383016" y="3217108"/>
                      <a:pt x="2379629" y="3195159"/>
                      <a:pt x="2377936" y="3173146"/>
                    </a:cubicBezTo>
                    <a:cubicBezTo>
                      <a:pt x="2361126" y="3184353"/>
                      <a:pt x="2346107" y="3194870"/>
                      <a:pt x="2327136" y="3203626"/>
                    </a:cubicBezTo>
                    <a:cubicBezTo>
                      <a:pt x="2317412" y="3208114"/>
                      <a:pt x="2306816" y="3210399"/>
                      <a:pt x="2296656" y="3213786"/>
                    </a:cubicBezTo>
                    <a:cubicBezTo>
                      <a:pt x="2289883" y="3223946"/>
                      <a:pt x="2280197" y="3232682"/>
                      <a:pt x="2276336" y="3244266"/>
                    </a:cubicBezTo>
                    <a:cubicBezTo>
                      <a:pt x="2271419" y="3259017"/>
                      <a:pt x="2271839" y="3262213"/>
                      <a:pt x="2261096" y="3274746"/>
                    </a:cubicBezTo>
                    <a:cubicBezTo>
                      <a:pt x="2254862" y="3282019"/>
                      <a:pt x="2246523" y="3287403"/>
                      <a:pt x="2240776" y="3295066"/>
                    </a:cubicBezTo>
                    <a:cubicBezTo>
                      <a:pt x="2236232" y="3301124"/>
                      <a:pt x="2233599" y="3308425"/>
                      <a:pt x="2230616" y="3315386"/>
                    </a:cubicBezTo>
                    <a:cubicBezTo>
                      <a:pt x="2228507" y="3320308"/>
                      <a:pt x="2229322" y="3326840"/>
                      <a:pt x="2225536" y="3330626"/>
                    </a:cubicBezTo>
                    <a:cubicBezTo>
                      <a:pt x="2221750" y="3334412"/>
                      <a:pt x="2215376" y="3334013"/>
                      <a:pt x="2210296" y="3335706"/>
                    </a:cubicBezTo>
                    <a:cubicBezTo>
                      <a:pt x="2189976" y="3334013"/>
                      <a:pt x="2169548" y="3333321"/>
                      <a:pt x="2149336" y="3330626"/>
                    </a:cubicBezTo>
                    <a:cubicBezTo>
                      <a:pt x="2144028" y="3329918"/>
                      <a:pt x="2135258" y="3330773"/>
                      <a:pt x="2134096" y="3325546"/>
                    </a:cubicBezTo>
                    <a:cubicBezTo>
                      <a:pt x="2131134" y="3312219"/>
                      <a:pt x="2137100" y="3298399"/>
                      <a:pt x="2139176" y="3284906"/>
                    </a:cubicBezTo>
                    <a:cubicBezTo>
                      <a:pt x="2142679" y="3262137"/>
                      <a:pt x="2143155" y="3262809"/>
                      <a:pt x="2149336" y="3244266"/>
                    </a:cubicBezTo>
                    <a:cubicBezTo>
                      <a:pt x="2144256" y="3240879"/>
                      <a:pt x="2139675" y="3236586"/>
                      <a:pt x="2134096" y="3234106"/>
                    </a:cubicBezTo>
                    <a:cubicBezTo>
                      <a:pt x="2124309" y="3229756"/>
                      <a:pt x="2103616" y="3223946"/>
                      <a:pt x="2103616" y="3223946"/>
                    </a:cubicBezTo>
                    <a:cubicBezTo>
                      <a:pt x="2096843" y="3215479"/>
                      <a:pt x="2090963" y="3206213"/>
                      <a:pt x="2083296" y="3198546"/>
                    </a:cubicBezTo>
                    <a:cubicBezTo>
                      <a:pt x="2078979" y="3194229"/>
                      <a:pt x="2069537" y="3194309"/>
                      <a:pt x="2068056" y="3188386"/>
                    </a:cubicBezTo>
                    <a:cubicBezTo>
                      <a:pt x="2065558" y="3178393"/>
                      <a:pt x="2068026" y="3166849"/>
                      <a:pt x="2073136" y="3157906"/>
                    </a:cubicBezTo>
                    <a:cubicBezTo>
                      <a:pt x="2075793" y="3153257"/>
                      <a:pt x="2083181" y="3154125"/>
                      <a:pt x="2088376" y="3152826"/>
                    </a:cubicBezTo>
                    <a:cubicBezTo>
                      <a:pt x="2096753" y="3150732"/>
                      <a:pt x="2105347" y="3149619"/>
                      <a:pt x="2113776" y="3147746"/>
                    </a:cubicBezTo>
                    <a:cubicBezTo>
                      <a:pt x="2138676" y="3142213"/>
                      <a:pt x="2130852" y="3144288"/>
                      <a:pt x="2154416" y="3132506"/>
                    </a:cubicBezTo>
                    <a:cubicBezTo>
                      <a:pt x="2157803" y="3122346"/>
                      <a:pt x="2166676" y="3112528"/>
                      <a:pt x="2164576" y="3102026"/>
                    </a:cubicBezTo>
                    <a:cubicBezTo>
                      <a:pt x="2162883" y="3093559"/>
                      <a:pt x="2162528" y="3084711"/>
                      <a:pt x="2159496" y="3076626"/>
                    </a:cubicBezTo>
                    <a:cubicBezTo>
                      <a:pt x="2157352" y="3070909"/>
                      <a:pt x="2153653" y="3065703"/>
                      <a:pt x="2149336" y="3061386"/>
                    </a:cubicBezTo>
                    <a:cubicBezTo>
                      <a:pt x="2143349" y="3055399"/>
                      <a:pt x="2136589" y="3049932"/>
                      <a:pt x="2129016" y="3046146"/>
                    </a:cubicBezTo>
                    <a:cubicBezTo>
                      <a:pt x="2107267" y="3035272"/>
                      <a:pt x="2086676" y="3034066"/>
                      <a:pt x="2062976" y="3030906"/>
                    </a:cubicBezTo>
                    <a:lnTo>
                      <a:pt x="2022336" y="3025826"/>
                    </a:lnTo>
                    <a:cubicBezTo>
                      <a:pt x="2012176" y="3022439"/>
                      <a:pt x="2001580" y="3020154"/>
                      <a:pt x="1991856" y="3015666"/>
                    </a:cubicBezTo>
                    <a:cubicBezTo>
                      <a:pt x="1979460" y="3009945"/>
                      <a:pt x="1965181" y="3005711"/>
                      <a:pt x="1956296" y="2995346"/>
                    </a:cubicBezTo>
                    <a:cubicBezTo>
                      <a:pt x="1946370" y="2983765"/>
                      <a:pt x="2010048" y="2937498"/>
                      <a:pt x="1991856" y="2949626"/>
                    </a:cubicBezTo>
                    <a:cubicBezTo>
                      <a:pt x="1963329" y="2968644"/>
                      <a:pt x="1984012" y="2958227"/>
                      <a:pt x="1930896" y="2964866"/>
                    </a:cubicBezTo>
                    <a:cubicBezTo>
                      <a:pt x="1919015" y="2966351"/>
                      <a:pt x="1907189" y="2968253"/>
                      <a:pt x="1895336" y="2969946"/>
                    </a:cubicBezTo>
                    <a:cubicBezTo>
                      <a:pt x="1890256" y="2973333"/>
                      <a:pt x="1886154" y="2979349"/>
                      <a:pt x="1880096" y="2980106"/>
                    </a:cubicBezTo>
                    <a:cubicBezTo>
                      <a:pt x="1851482" y="2983683"/>
                      <a:pt x="1857614" y="2972756"/>
                      <a:pt x="1839456" y="2959786"/>
                    </a:cubicBezTo>
                    <a:cubicBezTo>
                      <a:pt x="1833294" y="2955384"/>
                      <a:pt x="1826056" y="2952702"/>
                      <a:pt x="1819136" y="2949626"/>
                    </a:cubicBezTo>
                    <a:cubicBezTo>
                      <a:pt x="1800913" y="2941527"/>
                      <a:pt x="1795253" y="2939972"/>
                      <a:pt x="1778496" y="2934386"/>
                    </a:cubicBezTo>
                    <a:cubicBezTo>
                      <a:pt x="1769829" y="2891050"/>
                      <a:pt x="1773115" y="2926330"/>
                      <a:pt x="1778496" y="2888666"/>
                    </a:cubicBezTo>
                    <a:cubicBezTo>
                      <a:pt x="1780903" y="2871819"/>
                      <a:pt x="1777467" y="2853749"/>
                      <a:pt x="1783576" y="2837866"/>
                    </a:cubicBezTo>
                    <a:cubicBezTo>
                      <a:pt x="1788886" y="2824059"/>
                      <a:pt x="1825687" y="2815362"/>
                      <a:pt x="1834376" y="2812466"/>
                    </a:cubicBezTo>
                    <a:cubicBezTo>
                      <a:pt x="1839456" y="2807386"/>
                      <a:pt x="1845631" y="2803204"/>
                      <a:pt x="1849616" y="2797226"/>
                    </a:cubicBezTo>
                    <a:cubicBezTo>
                      <a:pt x="1856389" y="2787066"/>
                      <a:pt x="1856389" y="2776906"/>
                      <a:pt x="1849616" y="2766746"/>
                    </a:cubicBezTo>
                    <a:cubicBezTo>
                      <a:pt x="1844579" y="2759190"/>
                      <a:pt x="1828014" y="2745292"/>
                      <a:pt x="1819136" y="2741346"/>
                    </a:cubicBezTo>
                    <a:cubicBezTo>
                      <a:pt x="1809349" y="2736996"/>
                      <a:pt x="1788656" y="2731186"/>
                      <a:pt x="1788656" y="2731186"/>
                    </a:cubicBezTo>
                    <a:cubicBezTo>
                      <a:pt x="1759627" y="2740862"/>
                      <a:pt x="1783818" y="2728283"/>
                      <a:pt x="1768336" y="2751506"/>
                    </a:cubicBezTo>
                    <a:cubicBezTo>
                      <a:pt x="1764351" y="2757484"/>
                      <a:pt x="1757695" y="2761227"/>
                      <a:pt x="1753096" y="2766746"/>
                    </a:cubicBezTo>
                    <a:cubicBezTo>
                      <a:pt x="1749187" y="2771436"/>
                      <a:pt x="1746956" y="2777391"/>
                      <a:pt x="1742936" y="2781986"/>
                    </a:cubicBezTo>
                    <a:cubicBezTo>
                      <a:pt x="1722134" y="2805760"/>
                      <a:pt x="1722953" y="2803775"/>
                      <a:pt x="1702296" y="2817546"/>
                    </a:cubicBezTo>
                    <a:cubicBezTo>
                      <a:pt x="1691137" y="2834285"/>
                      <a:pt x="1673666" y="2862649"/>
                      <a:pt x="1656576" y="2868346"/>
                    </a:cubicBezTo>
                    <a:lnTo>
                      <a:pt x="1641336" y="2873426"/>
                    </a:lnTo>
                    <a:cubicBezTo>
                      <a:pt x="1631176" y="2871733"/>
                      <a:pt x="1619238" y="2874333"/>
                      <a:pt x="1610856" y="2868346"/>
                    </a:cubicBezTo>
                    <a:cubicBezTo>
                      <a:pt x="1605175" y="2864288"/>
                      <a:pt x="1606642" y="2854954"/>
                      <a:pt x="1605776" y="2848026"/>
                    </a:cubicBezTo>
                    <a:cubicBezTo>
                      <a:pt x="1603247" y="2827793"/>
                      <a:pt x="1607144" y="2806410"/>
                      <a:pt x="1600696" y="2787066"/>
                    </a:cubicBezTo>
                    <a:cubicBezTo>
                      <a:pt x="1598019" y="2779034"/>
                      <a:pt x="1588113" y="2775265"/>
                      <a:pt x="1580376" y="2771826"/>
                    </a:cubicBezTo>
                    <a:cubicBezTo>
                      <a:pt x="1576116" y="2769933"/>
                      <a:pt x="1526226" y="2761954"/>
                      <a:pt x="1524496" y="2761666"/>
                    </a:cubicBezTo>
                    <a:cubicBezTo>
                      <a:pt x="1533619" y="2716051"/>
                      <a:pt x="1519610" y="2751345"/>
                      <a:pt x="1549896" y="2726106"/>
                    </a:cubicBezTo>
                    <a:cubicBezTo>
                      <a:pt x="1554586" y="2722197"/>
                      <a:pt x="1554318" y="2712952"/>
                      <a:pt x="1560056" y="2710866"/>
                    </a:cubicBezTo>
                    <a:cubicBezTo>
                      <a:pt x="1574467" y="2705626"/>
                      <a:pt x="1590536" y="2707479"/>
                      <a:pt x="1605776" y="2705786"/>
                    </a:cubicBezTo>
                    <a:cubicBezTo>
                      <a:pt x="1612549" y="2692239"/>
                      <a:pt x="1619829" y="2678934"/>
                      <a:pt x="1626096" y="2665146"/>
                    </a:cubicBezTo>
                    <a:cubicBezTo>
                      <a:pt x="1628312" y="2660271"/>
                      <a:pt x="1631176" y="2655261"/>
                      <a:pt x="1631176" y="2649906"/>
                    </a:cubicBezTo>
                    <a:cubicBezTo>
                      <a:pt x="1631176" y="2639390"/>
                      <a:pt x="1621073" y="2627131"/>
                      <a:pt x="1615936" y="2619426"/>
                    </a:cubicBezTo>
                    <a:cubicBezTo>
                      <a:pt x="1617629" y="2612653"/>
                      <a:pt x="1617143" y="2604915"/>
                      <a:pt x="1621016" y="2599106"/>
                    </a:cubicBezTo>
                    <a:cubicBezTo>
                      <a:pt x="1624403" y="2594026"/>
                      <a:pt x="1630244" y="2590007"/>
                      <a:pt x="1636256" y="2588946"/>
                    </a:cubicBezTo>
                    <a:cubicBezTo>
                      <a:pt x="1659661" y="2584816"/>
                      <a:pt x="1683669" y="2585559"/>
                      <a:pt x="1707376" y="2583866"/>
                    </a:cubicBezTo>
                    <a:cubicBezTo>
                      <a:pt x="1717181" y="2569158"/>
                      <a:pt x="1720889" y="2567298"/>
                      <a:pt x="1722616" y="2548306"/>
                    </a:cubicBezTo>
                    <a:cubicBezTo>
                      <a:pt x="1731643" y="2449005"/>
                      <a:pt x="1697266" y="2464473"/>
                      <a:pt x="1748016" y="2451786"/>
                    </a:cubicBezTo>
                    <a:cubicBezTo>
                      <a:pt x="1746323" y="2436546"/>
                      <a:pt x="1752515" y="2418040"/>
                      <a:pt x="1742936" y="2406066"/>
                    </a:cubicBezTo>
                    <a:cubicBezTo>
                      <a:pt x="1735456" y="2396716"/>
                      <a:pt x="1719276" y="2402308"/>
                      <a:pt x="1707376" y="2400986"/>
                    </a:cubicBezTo>
                    <a:cubicBezTo>
                      <a:pt x="1688787" y="2398921"/>
                      <a:pt x="1670123" y="2397599"/>
                      <a:pt x="1651496" y="2395906"/>
                    </a:cubicBezTo>
                    <a:cubicBezTo>
                      <a:pt x="1646416" y="2394213"/>
                      <a:pt x="1639368" y="2395183"/>
                      <a:pt x="1636256" y="2390826"/>
                    </a:cubicBezTo>
                    <a:cubicBezTo>
                      <a:pt x="1630031" y="2382111"/>
                      <a:pt x="1629038" y="2370644"/>
                      <a:pt x="1626096" y="2360346"/>
                    </a:cubicBezTo>
                    <a:cubicBezTo>
                      <a:pt x="1619323" y="2336639"/>
                      <a:pt x="1619170" y="2309926"/>
                      <a:pt x="1605776" y="2289226"/>
                    </a:cubicBezTo>
                    <a:cubicBezTo>
                      <a:pt x="1598770" y="2278399"/>
                      <a:pt x="1581751" y="2279753"/>
                      <a:pt x="1570216" y="2273986"/>
                    </a:cubicBezTo>
                    <a:cubicBezTo>
                      <a:pt x="1564755" y="2271256"/>
                      <a:pt x="1560056" y="2267213"/>
                      <a:pt x="1554976" y="2263826"/>
                    </a:cubicBezTo>
                    <a:lnTo>
                      <a:pt x="1534656" y="2294306"/>
                    </a:lnTo>
                    <a:cubicBezTo>
                      <a:pt x="1531269" y="2299386"/>
                      <a:pt x="1528813" y="2305229"/>
                      <a:pt x="1524496" y="2309546"/>
                    </a:cubicBezTo>
                    <a:cubicBezTo>
                      <a:pt x="1514926" y="2319116"/>
                      <a:pt x="1504754" y="2327295"/>
                      <a:pt x="1499096" y="2340026"/>
                    </a:cubicBezTo>
                    <a:cubicBezTo>
                      <a:pt x="1484998" y="2371747"/>
                      <a:pt x="1496021" y="2364190"/>
                      <a:pt x="1478776" y="2385746"/>
                    </a:cubicBezTo>
                    <a:cubicBezTo>
                      <a:pt x="1475784" y="2389486"/>
                      <a:pt x="1471156" y="2411146"/>
                      <a:pt x="1468616" y="2411146"/>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sp>
            <p:nvSpPr>
              <p:cNvPr id="52" name="Freeform 51"/>
              <p:cNvSpPr/>
              <p:nvPr/>
            </p:nvSpPr>
            <p:spPr>
              <a:xfrm rot="19843651">
                <a:off x="528208" y="4041997"/>
                <a:ext cx="359370" cy="341947"/>
              </a:xfrm>
              <a:custGeom>
                <a:avLst/>
                <a:gdLst>
                  <a:gd name="connsiteX0" fmla="*/ 1468616 w 3998820"/>
                  <a:gd name="connsiteY0" fmla="*/ 2411146 h 3605658"/>
                  <a:gd name="connsiteX1" fmla="*/ 1463536 w 3998820"/>
                  <a:gd name="connsiteY1" fmla="*/ 2385746 h 3605658"/>
                  <a:gd name="connsiteX2" fmla="*/ 1367016 w 3998820"/>
                  <a:gd name="connsiteY2" fmla="*/ 2370506 h 3605658"/>
                  <a:gd name="connsiteX3" fmla="*/ 1361936 w 3998820"/>
                  <a:gd name="connsiteY3" fmla="*/ 2355266 h 3605658"/>
                  <a:gd name="connsiteX4" fmla="*/ 1356856 w 3998820"/>
                  <a:gd name="connsiteY4" fmla="*/ 2284146 h 3605658"/>
                  <a:gd name="connsiteX5" fmla="*/ 1326376 w 3998820"/>
                  <a:gd name="connsiteY5" fmla="*/ 2268906 h 3605658"/>
                  <a:gd name="connsiteX6" fmla="*/ 1311136 w 3998820"/>
                  <a:gd name="connsiteY6" fmla="*/ 2253666 h 3605658"/>
                  <a:gd name="connsiteX7" fmla="*/ 1295896 w 3998820"/>
                  <a:gd name="connsiteY7" fmla="*/ 2243506 h 3605658"/>
                  <a:gd name="connsiteX8" fmla="*/ 1285736 w 3998820"/>
                  <a:gd name="connsiteY8" fmla="*/ 2228266 h 3605658"/>
                  <a:gd name="connsiteX9" fmla="*/ 1285736 w 3998820"/>
                  <a:gd name="connsiteY9" fmla="*/ 2187626 h 3605658"/>
                  <a:gd name="connsiteX10" fmla="*/ 1300976 w 3998820"/>
                  <a:gd name="connsiteY10" fmla="*/ 2177466 h 3605658"/>
                  <a:gd name="connsiteX11" fmla="*/ 1285736 w 3998820"/>
                  <a:gd name="connsiteY11" fmla="*/ 2167306 h 3605658"/>
                  <a:gd name="connsiteX12" fmla="*/ 1255256 w 3998820"/>
                  <a:gd name="connsiteY12" fmla="*/ 2177466 h 3605658"/>
                  <a:gd name="connsiteX13" fmla="*/ 1209536 w 3998820"/>
                  <a:gd name="connsiteY13" fmla="*/ 2152066 h 3605658"/>
                  <a:gd name="connsiteX14" fmla="*/ 1204456 w 3998820"/>
                  <a:gd name="connsiteY14" fmla="*/ 2136826 h 3605658"/>
                  <a:gd name="connsiteX15" fmla="*/ 1189216 w 3998820"/>
                  <a:gd name="connsiteY15" fmla="*/ 2146986 h 3605658"/>
                  <a:gd name="connsiteX16" fmla="*/ 1168896 w 3998820"/>
                  <a:gd name="connsiteY16" fmla="*/ 2202866 h 3605658"/>
                  <a:gd name="connsiteX17" fmla="*/ 1128256 w 3998820"/>
                  <a:gd name="connsiteY17" fmla="*/ 2167306 h 3605658"/>
                  <a:gd name="connsiteX18" fmla="*/ 1118096 w 3998820"/>
                  <a:gd name="connsiteY18" fmla="*/ 2152066 h 3605658"/>
                  <a:gd name="connsiteX19" fmla="*/ 1113016 w 3998820"/>
                  <a:gd name="connsiteY19" fmla="*/ 2111426 h 3605658"/>
                  <a:gd name="connsiteX20" fmla="*/ 1107936 w 3998820"/>
                  <a:gd name="connsiteY20" fmla="*/ 2096186 h 3605658"/>
                  <a:gd name="connsiteX21" fmla="*/ 1092696 w 3998820"/>
                  <a:gd name="connsiteY21" fmla="*/ 2086026 h 3605658"/>
                  <a:gd name="connsiteX22" fmla="*/ 1077456 w 3998820"/>
                  <a:gd name="connsiteY22" fmla="*/ 2080946 h 3605658"/>
                  <a:gd name="connsiteX23" fmla="*/ 1057136 w 3998820"/>
                  <a:gd name="connsiteY23" fmla="*/ 2141906 h 3605658"/>
                  <a:gd name="connsiteX24" fmla="*/ 1026656 w 3998820"/>
                  <a:gd name="connsiteY24" fmla="*/ 2152066 h 3605658"/>
                  <a:gd name="connsiteX25" fmla="*/ 1001256 w 3998820"/>
                  <a:gd name="connsiteY25" fmla="*/ 2146986 h 3605658"/>
                  <a:gd name="connsiteX26" fmla="*/ 980936 w 3998820"/>
                  <a:gd name="connsiteY26" fmla="*/ 2116506 h 3605658"/>
                  <a:gd name="connsiteX27" fmla="*/ 965696 w 3998820"/>
                  <a:gd name="connsiteY27" fmla="*/ 2091106 h 3605658"/>
                  <a:gd name="connsiteX28" fmla="*/ 950456 w 3998820"/>
                  <a:gd name="connsiteY28" fmla="*/ 2096186 h 3605658"/>
                  <a:gd name="connsiteX29" fmla="*/ 925056 w 3998820"/>
                  <a:gd name="connsiteY29" fmla="*/ 2091106 h 3605658"/>
                  <a:gd name="connsiteX30" fmla="*/ 909816 w 3998820"/>
                  <a:gd name="connsiteY30" fmla="*/ 2060626 h 3605658"/>
                  <a:gd name="connsiteX31" fmla="*/ 894576 w 3998820"/>
                  <a:gd name="connsiteY31" fmla="*/ 2050466 h 3605658"/>
                  <a:gd name="connsiteX32" fmla="*/ 864096 w 3998820"/>
                  <a:gd name="connsiteY32" fmla="*/ 2065706 h 3605658"/>
                  <a:gd name="connsiteX33" fmla="*/ 843776 w 3998820"/>
                  <a:gd name="connsiteY33" fmla="*/ 2060626 h 3605658"/>
                  <a:gd name="connsiteX34" fmla="*/ 838696 w 3998820"/>
                  <a:gd name="connsiteY34" fmla="*/ 2045386 h 3605658"/>
                  <a:gd name="connsiteX35" fmla="*/ 853936 w 3998820"/>
                  <a:gd name="connsiteY35" fmla="*/ 1994586 h 3605658"/>
                  <a:gd name="connsiteX36" fmla="*/ 767576 w 3998820"/>
                  <a:gd name="connsiteY36" fmla="*/ 1989506 h 3605658"/>
                  <a:gd name="connsiteX37" fmla="*/ 752336 w 3998820"/>
                  <a:gd name="connsiteY37" fmla="*/ 1984426 h 3605658"/>
                  <a:gd name="connsiteX38" fmla="*/ 737096 w 3998820"/>
                  <a:gd name="connsiteY38" fmla="*/ 1953946 h 3605658"/>
                  <a:gd name="connsiteX39" fmla="*/ 752336 w 3998820"/>
                  <a:gd name="connsiteY39" fmla="*/ 1948866 h 3605658"/>
                  <a:gd name="connsiteX40" fmla="*/ 808216 w 3998820"/>
                  <a:gd name="connsiteY40" fmla="*/ 1938706 h 3605658"/>
                  <a:gd name="connsiteX41" fmla="*/ 813296 w 3998820"/>
                  <a:gd name="connsiteY41" fmla="*/ 1923466 h 3605658"/>
                  <a:gd name="connsiteX42" fmla="*/ 787896 w 3998820"/>
                  <a:gd name="connsiteY42" fmla="*/ 1903146 h 3605658"/>
                  <a:gd name="connsiteX43" fmla="*/ 757416 w 3998820"/>
                  <a:gd name="connsiteY43" fmla="*/ 1898066 h 3605658"/>
                  <a:gd name="connsiteX44" fmla="*/ 767576 w 3998820"/>
                  <a:gd name="connsiteY44" fmla="*/ 1867586 h 3605658"/>
                  <a:gd name="connsiteX45" fmla="*/ 787896 w 3998820"/>
                  <a:gd name="connsiteY45" fmla="*/ 1842186 h 3605658"/>
                  <a:gd name="connsiteX46" fmla="*/ 864096 w 3998820"/>
                  <a:gd name="connsiteY46" fmla="*/ 1837106 h 3605658"/>
                  <a:gd name="connsiteX47" fmla="*/ 853936 w 3998820"/>
                  <a:gd name="connsiteY47" fmla="*/ 1801546 h 3605658"/>
                  <a:gd name="connsiteX48" fmla="*/ 838696 w 3998820"/>
                  <a:gd name="connsiteY48" fmla="*/ 1796466 h 3605658"/>
                  <a:gd name="connsiteX49" fmla="*/ 823456 w 3998820"/>
                  <a:gd name="connsiteY49" fmla="*/ 1786306 h 3605658"/>
                  <a:gd name="connsiteX50" fmla="*/ 803136 w 3998820"/>
                  <a:gd name="connsiteY50" fmla="*/ 1771066 h 3605658"/>
                  <a:gd name="connsiteX51" fmla="*/ 798056 w 3998820"/>
                  <a:gd name="connsiteY51" fmla="*/ 1796466 h 3605658"/>
                  <a:gd name="connsiteX52" fmla="*/ 782816 w 3998820"/>
                  <a:gd name="connsiteY52" fmla="*/ 1806626 h 3605658"/>
                  <a:gd name="connsiteX53" fmla="*/ 665976 w 3998820"/>
                  <a:gd name="connsiteY53" fmla="*/ 1801546 h 3605658"/>
                  <a:gd name="connsiteX54" fmla="*/ 650736 w 3998820"/>
                  <a:gd name="connsiteY54" fmla="*/ 1796466 h 3605658"/>
                  <a:gd name="connsiteX55" fmla="*/ 630416 w 3998820"/>
                  <a:gd name="connsiteY55" fmla="*/ 1705026 h 3605658"/>
                  <a:gd name="connsiteX56" fmla="*/ 599936 w 3998820"/>
                  <a:gd name="connsiteY56" fmla="*/ 1684706 h 3605658"/>
                  <a:gd name="connsiteX57" fmla="*/ 594856 w 3998820"/>
                  <a:gd name="connsiteY57" fmla="*/ 1669466 h 3605658"/>
                  <a:gd name="connsiteX58" fmla="*/ 538976 w 3998820"/>
                  <a:gd name="connsiteY58" fmla="*/ 1669466 h 3605658"/>
                  <a:gd name="connsiteX59" fmla="*/ 483096 w 3998820"/>
                  <a:gd name="connsiteY59" fmla="*/ 1669466 h 3605658"/>
                  <a:gd name="connsiteX60" fmla="*/ 478016 w 3998820"/>
                  <a:gd name="connsiteY60" fmla="*/ 1633906 h 3605658"/>
                  <a:gd name="connsiteX61" fmla="*/ 462776 w 3998820"/>
                  <a:gd name="connsiteY61" fmla="*/ 1628826 h 3605658"/>
                  <a:gd name="connsiteX62" fmla="*/ 391656 w 3998820"/>
                  <a:gd name="connsiteY62" fmla="*/ 1633906 h 3605658"/>
                  <a:gd name="connsiteX63" fmla="*/ 376416 w 3998820"/>
                  <a:gd name="connsiteY63" fmla="*/ 1638986 h 3605658"/>
                  <a:gd name="connsiteX64" fmla="*/ 335776 w 3998820"/>
                  <a:gd name="connsiteY64" fmla="*/ 1644066 h 3605658"/>
                  <a:gd name="connsiteX65" fmla="*/ 330696 w 3998820"/>
                  <a:gd name="connsiteY65" fmla="*/ 1664386 h 3605658"/>
                  <a:gd name="connsiteX66" fmla="*/ 325616 w 3998820"/>
                  <a:gd name="connsiteY66" fmla="*/ 1679626 h 3605658"/>
                  <a:gd name="connsiteX67" fmla="*/ 295136 w 3998820"/>
                  <a:gd name="connsiteY67" fmla="*/ 1689786 h 3605658"/>
                  <a:gd name="connsiteX68" fmla="*/ 279896 w 3998820"/>
                  <a:gd name="connsiteY68" fmla="*/ 1694866 h 3605658"/>
                  <a:gd name="connsiteX69" fmla="*/ 249416 w 3998820"/>
                  <a:gd name="connsiteY69" fmla="*/ 1725346 h 3605658"/>
                  <a:gd name="connsiteX70" fmla="*/ 239256 w 3998820"/>
                  <a:gd name="connsiteY70" fmla="*/ 1740586 h 3605658"/>
                  <a:gd name="connsiteX71" fmla="*/ 224016 w 3998820"/>
                  <a:gd name="connsiteY71" fmla="*/ 1745666 h 3605658"/>
                  <a:gd name="connsiteX72" fmla="*/ 178296 w 3998820"/>
                  <a:gd name="connsiteY72" fmla="*/ 1740586 h 3605658"/>
                  <a:gd name="connsiteX73" fmla="*/ 137656 w 3998820"/>
                  <a:gd name="connsiteY73" fmla="*/ 1730426 h 3605658"/>
                  <a:gd name="connsiteX74" fmla="*/ 112256 w 3998820"/>
                  <a:gd name="connsiteY74" fmla="*/ 1725346 h 3605658"/>
                  <a:gd name="connsiteX75" fmla="*/ 102096 w 3998820"/>
                  <a:gd name="connsiteY75" fmla="*/ 1710106 h 3605658"/>
                  <a:gd name="connsiteX76" fmla="*/ 137656 w 3998820"/>
                  <a:gd name="connsiteY76" fmla="*/ 1694866 h 3605658"/>
                  <a:gd name="connsiteX77" fmla="*/ 178296 w 3998820"/>
                  <a:gd name="connsiteY77" fmla="*/ 1659306 h 3605658"/>
                  <a:gd name="connsiteX78" fmla="*/ 183376 w 3998820"/>
                  <a:gd name="connsiteY78" fmla="*/ 1644066 h 3605658"/>
                  <a:gd name="connsiteX79" fmla="*/ 152896 w 3998820"/>
                  <a:gd name="connsiteY79" fmla="*/ 1613586 h 3605658"/>
                  <a:gd name="connsiteX80" fmla="*/ 137656 w 3998820"/>
                  <a:gd name="connsiteY80" fmla="*/ 1598346 h 3605658"/>
                  <a:gd name="connsiteX81" fmla="*/ 117336 w 3998820"/>
                  <a:gd name="connsiteY81" fmla="*/ 1588186 h 3605658"/>
                  <a:gd name="connsiteX82" fmla="*/ 112256 w 3998820"/>
                  <a:gd name="connsiteY82" fmla="*/ 1572946 h 3605658"/>
                  <a:gd name="connsiteX83" fmla="*/ 107176 w 3998820"/>
                  <a:gd name="connsiteY83" fmla="*/ 1542466 h 3605658"/>
                  <a:gd name="connsiteX84" fmla="*/ 127496 w 3998820"/>
                  <a:gd name="connsiteY84" fmla="*/ 1501826 h 3605658"/>
                  <a:gd name="connsiteX85" fmla="*/ 178296 w 3998820"/>
                  <a:gd name="connsiteY85" fmla="*/ 1496746 h 3605658"/>
                  <a:gd name="connsiteX86" fmla="*/ 183376 w 3998820"/>
                  <a:gd name="connsiteY86" fmla="*/ 1481506 h 3605658"/>
                  <a:gd name="connsiteX87" fmla="*/ 188456 w 3998820"/>
                  <a:gd name="connsiteY87" fmla="*/ 1379906 h 3605658"/>
                  <a:gd name="connsiteX88" fmla="*/ 203696 w 3998820"/>
                  <a:gd name="connsiteY88" fmla="*/ 1374826 h 3605658"/>
                  <a:gd name="connsiteX89" fmla="*/ 254496 w 3998820"/>
                  <a:gd name="connsiteY89" fmla="*/ 1384986 h 3605658"/>
                  <a:gd name="connsiteX90" fmla="*/ 269736 w 3998820"/>
                  <a:gd name="connsiteY90" fmla="*/ 1379906 h 3605658"/>
                  <a:gd name="connsiteX91" fmla="*/ 249416 w 3998820"/>
                  <a:gd name="connsiteY91" fmla="*/ 1364666 h 3605658"/>
                  <a:gd name="connsiteX92" fmla="*/ 208776 w 3998820"/>
                  <a:gd name="connsiteY92" fmla="*/ 1354506 h 3605658"/>
                  <a:gd name="connsiteX93" fmla="*/ 142736 w 3998820"/>
                  <a:gd name="connsiteY93" fmla="*/ 1344346 h 3605658"/>
                  <a:gd name="connsiteX94" fmla="*/ 132576 w 3998820"/>
                  <a:gd name="connsiteY94" fmla="*/ 1329106 h 3605658"/>
                  <a:gd name="connsiteX95" fmla="*/ 127496 w 3998820"/>
                  <a:gd name="connsiteY95" fmla="*/ 1293546 h 3605658"/>
                  <a:gd name="connsiteX96" fmla="*/ 122416 w 3998820"/>
                  <a:gd name="connsiteY96" fmla="*/ 1268146 h 3605658"/>
                  <a:gd name="connsiteX97" fmla="*/ 122416 w 3998820"/>
                  <a:gd name="connsiteY97" fmla="*/ 1217346 h 3605658"/>
                  <a:gd name="connsiteX98" fmla="*/ 81776 w 3998820"/>
                  <a:gd name="connsiteY98" fmla="*/ 1212266 h 3605658"/>
                  <a:gd name="connsiteX99" fmla="*/ 41136 w 3998820"/>
                  <a:gd name="connsiteY99" fmla="*/ 1202106 h 3605658"/>
                  <a:gd name="connsiteX100" fmla="*/ 36056 w 3998820"/>
                  <a:gd name="connsiteY100" fmla="*/ 1186866 h 3605658"/>
                  <a:gd name="connsiteX101" fmla="*/ 15736 w 3998820"/>
                  <a:gd name="connsiteY101" fmla="*/ 1156386 h 3605658"/>
                  <a:gd name="connsiteX102" fmla="*/ 5576 w 3998820"/>
                  <a:gd name="connsiteY102" fmla="*/ 1141146 h 3605658"/>
                  <a:gd name="connsiteX103" fmla="*/ 496 w 3998820"/>
                  <a:gd name="connsiteY103" fmla="*/ 1125906 h 3605658"/>
                  <a:gd name="connsiteX104" fmla="*/ 5576 w 3998820"/>
                  <a:gd name="connsiteY104" fmla="*/ 1090346 h 3605658"/>
                  <a:gd name="connsiteX105" fmla="*/ 36056 w 3998820"/>
                  <a:gd name="connsiteY105" fmla="*/ 1100506 h 3605658"/>
                  <a:gd name="connsiteX106" fmla="*/ 51296 w 3998820"/>
                  <a:gd name="connsiteY106" fmla="*/ 1059866 h 3605658"/>
                  <a:gd name="connsiteX107" fmla="*/ 56376 w 3998820"/>
                  <a:gd name="connsiteY107" fmla="*/ 1029386 h 3605658"/>
                  <a:gd name="connsiteX108" fmla="*/ 66536 w 3998820"/>
                  <a:gd name="connsiteY108" fmla="*/ 998906 h 3605658"/>
                  <a:gd name="connsiteX109" fmla="*/ 56376 w 3998820"/>
                  <a:gd name="connsiteY109" fmla="*/ 968426 h 3605658"/>
                  <a:gd name="connsiteX110" fmla="*/ 41136 w 3998820"/>
                  <a:gd name="connsiteY110" fmla="*/ 963346 h 3605658"/>
                  <a:gd name="connsiteX111" fmla="*/ 36056 w 3998820"/>
                  <a:gd name="connsiteY111" fmla="*/ 943026 h 3605658"/>
                  <a:gd name="connsiteX112" fmla="*/ 46216 w 3998820"/>
                  <a:gd name="connsiteY112" fmla="*/ 912546 h 3605658"/>
                  <a:gd name="connsiteX113" fmla="*/ 86856 w 3998820"/>
                  <a:gd name="connsiteY113" fmla="*/ 892226 h 3605658"/>
                  <a:gd name="connsiteX114" fmla="*/ 152896 w 3998820"/>
                  <a:gd name="connsiteY114" fmla="*/ 897306 h 3605658"/>
                  <a:gd name="connsiteX115" fmla="*/ 168136 w 3998820"/>
                  <a:gd name="connsiteY115" fmla="*/ 902386 h 3605658"/>
                  <a:gd name="connsiteX116" fmla="*/ 173216 w 3998820"/>
                  <a:gd name="connsiteY116" fmla="*/ 922706 h 3605658"/>
                  <a:gd name="connsiteX117" fmla="*/ 208776 w 3998820"/>
                  <a:gd name="connsiteY117" fmla="*/ 907466 h 3605658"/>
                  <a:gd name="connsiteX118" fmla="*/ 249416 w 3998820"/>
                  <a:gd name="connsiteY118" fmla="*/ 887146 h 3605658"/>
                  <a:gd name="connsiteX119" fmla="*/ 284976 w 3998820"/>
                  <a:gd name="connsiteY119" fmla="*/ 892226 h 3605658"/>
                  <a:gd name="connsiteX120" fmla="*/ 279896 w 3998820"/>
                  <a:gd name="connsiteY120" fmla="*/ 937946 h 3605658"/>
                  <a:gd name="connsiteX121" fmla="*/ 290056 w 3998820"/>
                  <a:gd name="connsiteY121" fmla="*/ 963346 h 3605658"/>
                  <a:gd name="connsiteX122" fmla="*/ 305296 w 3998820"/>
                  <a:gd name="connsiteY122" fmla="*/ 958266 h 3605658"/>
                  <a:gd name="connsiteX123" fmla="*/ 320536 w 3998820"/>
                  <a:gd name="connsiteY123" fmla="*/ 963346 h 3605658"/>
                  <a:gd name="connsiteX124" fmla="*/ 351016 w 3998820"/>
                  <a:gd name="connsiteY124" fmla="*/ 988746 h 3605658"/>
                  <a:gd name="connsiteX125" fmla="*/ 361176 w 3998820"/>
                  <a:gd name="connsiteY125" fmla="*/ 1003986 h 3605658"/>
                  <a:gd name="connsiteX126" fmla="*/ 371336 w 3998820"/>
                  <a:gd name="connsiteY126" fmla="*/ 1034466 h 3605658"/>
                  <a:gd name="connsiteX127" fmla="*/ 351016 w 3998820"/>
                  <a:gd name="connsiteY127" fmla="*/ 1064946 h 3605658"/>
                  <a:gd name="connsiteX128" fmla="*/ 340856 w 3998820"/>
                  <a:gd name="connsiteY128" fmla="*/ 1095426 h 3605658"/>
                  <a:gd name="connsiteX129" fmla="*/ 376416 w 3998820"/>
                  <a:gd name="connsiteY129" fmla="*/ 1110666 h 3605658"/>
                  <a:gd name="connsiteX130" fmla="*/ 391656 w 3998820"/>
                  <a:gd name="connsiteY130" fmla="*/ 1105586 h 3605658"/>
                  <a:gd name="connsiteX131" fmla="*/ 411976 w 3998820"/>
                  <a:gd name="connsiteY131" fmla="*/ 1075106 h 3605658"/>
                  <a:gd name="connsiteX132" fmla="*/ 417056 w 3998820"/>
                  <a:gd name="connsiteY132" fmla="*/ 1049706 h 3605658"/>
                  <a:gd name="connsiteX133" fmla="*/ 427216 w 3998820"/>
                  <a:gd name="connsiteY133" fmla="*/ 1003986 h 3605658"/>
                  <a:gd name="connsiteX134" fmla="*/ 437376 w 3998820"/>
                  <a:gd name="connsiteY134" fmla="*/ 988746 h 3605658"/>
                  <a:gd name="connsiteX135" fmla="*/ 432296 w 3998820"/>
                  <a:gd name="connsiteY135" fmla="*/ 948106 h 3605658"/>
                  <a:gd name="connsiteX136" fmla="*/ 386576 w 3998820"/>
                  <a:gd name="connsiteY136" fmla="*/ 927786 h 3605658"/>
                  <a:gd name="connsiteX137" fmla="*/ 361176 w 3998820"/>
                  <a:gd name="connsiteY137" fmla="*/ 917626 h 3605658"/>
                  <a:gd name="connsiteX138" fmla="*/ 340856 w 3998820"/>
                  <a:gd name="connsiteY138" fmla="*/ 907466 h 3605658"/>
                  <a:gd name="connsiteX139" fmla="*/ 310376 w 3998820"/>
                  <a:gd name="connsiteY139" fmla="*/ 897306 h 3605658"/>
                  <a:gd name="connsiteX140" fmla="*/ 295136 w 3998820"/>
                  <a:gd name="connsiteY140" fmla="*/ 892226 h 3605658"/>
                  <a:gd name="connsiteX141" fmla="*/ 279896 w 3998820"/>
                  <a:gd name="connsiteY141" fmla="*/ 887146 h 3605658"/>
                  <a:gd name="connsiteX142" fmla="*/ 264656 w 3998820"/>
                  <a:gd name="connsiteY142" fmla="*/ 876986 h 3605658"/>
                  <a:gd name="connsiteX143" fmla="*/ 249416 w 3998820"/>
                  <a:gd name="connsiteY143" fmla="*/ 826186 h 3605658"/>
                  <a:gd name="connsiteX144" fmla="*/ 234176 w 3998820"/>
                  <a:gd name="connsiteY144" fmla="*/ 821106 h 3605658"/>
                  <a:gd name="connsiteX145" fmla="*/ 208776 w 3998820"/>
                  <a:gd name="connsiteY145" fmla="*/ 749986 h 3605658"/>
                  <a:gd name="connsiteX146" fmla="*/ 234176 w 3998820"/>
                  <a:gd name="connsiteY146" fmla="*/ 699186 h 3605658"/>
                  <a:gd name="connsiteX147" fmla="*/ 249416 w 3998820"/>
                  <a:gd name="connsiteY147" fmla="*/ 704266 h 3605658"/>
                  <a:gd name="connsiteX148" fmla="*/ 279896 w 3998820"/>
                  <a:gd name="connsiteY148" fmla="*/ 724586 h 3605658"/>
                  <a:gd name="connsiteX149" fmla="*/ 300216 w 3998820"/>
                  <a:gd name="connsiteY149" fmla="*/ 633146 h 3605658"/>
                  <a:gd name="connsiteX150" fmla="*/ 315456 w 3998820"/>
                  <a:gd name="connsiteY150" fmla="*/ 628066 h 3605658"/>
                  <a:gd name="connsiteX151" fmla="*/ 340856 w 3998820"/>
                  <a:gd name="connsiteY151" fmla="*/ 653466 h 3605658"/>
                  <a:gd name="connsiteX152" fmla="*/ 351016 w 3998820"/>
                  <a:gd name="connsiteY152" fmla="*/ 658546 h 3605658"/>
                  <a:gd name="connsiteX153" fmla="*/ 315456 w 3998820"/>
                  <a:gd name="connsiteY153" fmla="*/ 643306 h 3605658"/>
                  <a:gd name="connsiteX154" fmla="*/ 279896 w 3998820"/>
                  <a:gd name="connsiteY154" fmla="*/ 622986 h 3605658"/>
                  <a:gd name="connsiteX155" fmla="*/ 249416 w 3998820"/>
                  <a:gd name="connsiteY155" fmla="*/ 612826 h 3605658"/>
                  <a:gd name="connsiteX156" fmla="*/ 244336 w 3998820"/>
                  <a:gd name="connsiteY156" fmla="*/ 597586 h 3605658"/>
                  <a:gd name="connsiteX157" fmla="*/ 224016 w 3998820"/>
                  <a:gd name="connsiteY157" fmla="*/ 567106 h 3605658"/>
                  <a:gd name="connsiteX158" fmla="*/ 229096 w 3998820"/>
                  <a:gd name="connsiteY158" fmla="*/ 526466 h 3605658"/>
                  <a:gd name="connsiteX159" fmla="*/ 244336 w 3998820"/>
                  <a:gd name="connsiteY159" fmla="*/ 521386 h 3605658"/>
                  <a:gd name="connsiteX160" fmla="*/ 325616 w 3998820"/>
                  <a:gd name="connsiteY160" fmla="*/ 526466 h 3605658"/>
                  <a:gd name="connsiteX161" fmla="*/ 340856 w 3998820"/>
                  <a:gd name="connsiteY161" fmla="*/ 511226 h 3605658"/>
                  <a:gd name="connsiteX162" fmla="*/ 345936 w 3998820"/>
                  <a:gd name="connsiteY162" fmla="*/ 495986 h 3605658"/>
                  <a:gd name="connsiteX163" fmla="*/ 361176 w 3998820"/>
                  <a:gd name="connsiteY163" fmla="*/ 485826 h 3605658"/>
                  <a:gd name="connsiteX164" fmla="*/ 411976 w 3998820"/>
                  <a:gd name="connsiteY164" fmla="*/ 475666 h 3605658"/>
                  <a:gd name="connsiteX165" fmla="*/ 401816 w 3998820"/>
                  <a:gd name="connsiteY165" fmla="*/ 435026 h 3605658"/>
                  <a:gd name="connsiteX166" fmla="*/ 396736 w 3998820"/>
                  <a:gd name="connsiteY166" fmla="*/ 414706 h 3605658"/>
                  <a:gd name="connsiteX167" fmla="*/ 401816 w 3998820"/>
                  <a:gd name="connsiteY167" fmla="*/ 384226 h 3605658"/>
                  <a:gd name="connsiteX168" fmla="*/ 432296 w 3998820"/>
                  <a:gd name="connsiteY168" fmla="*/ 374066 h 3605658"/>
                  <a:gd name="connsiteX169" fmla="*/ 488176 w 3998820"/>
                  <a:gd name="connsiteY169" fmla="*/ 379146 h 3605658"/>
                  <a:gd name="connsiteX170" fmla="*/ 498336 w 3998820"/>
                  <a:gd name="connsiteY170" fmla="*/ 409626 h 3605658"/>
                  <a:gd name="connsiteX171" fmla="*/ 513576 w 3998820"/>
                  <a:gd name="connsiteY171" fmla="*/ 404546 h 3605658"/>
                  <a:gd name="connsiteX172" fmla="*/ 518656 w 3998820"/>
                  <a:gd name="connsiteY172" fmla="*/ 379146 h 3605658"/>
                  <a:gd name="connsiteX173" fmla="*/ 523736 w 3998820"/>
                  <a:gd name="connsiteY173" fmla="*/ 363906 h 3605658"/>
                  <a:gd name="connsiteX174" fmla="*/ 538976 w 3998820"/>
                  <a:gd name="connsiteY174" fmla="*/ 358826 h 3605658"/>
                  <a:gd name="connsiteX175" fmla="*/ 569456 w 3998820"/>
                  <a:gd name="connsiteY175" fmla="*/ 343586 h 3605658"/>
                  <a:gd name="connsiteX176" fmla="*/ 584696 w 3998820"/>
                  <a:gd name="connsiteY176" fmla="*/ 353746 h 3605658"/>
                  <a:gd name="connsiteX177" fmla="*/ 599936 w 3998820"/>
                  <a:gd name="connsiteY177" fmla="*/ 343586 h 3605658"/>
                  <a:gd name="connsiteX178" fmla="*/ 635496 w 3998820"/>
                  <a:gd name="connsiteY178" fmla="*/ 348666 h 3605658"/>
                  <a:gd name="connsiteX179" fmla="*/ 671056 w 3998820"/>
                  <a:gd name="connsiteY179" fmla="*/ 368986 h 3605658"/>
                  <a:gd name="connsiteX180" fmla="*/ 676136 w 3998820"/>
                  <a:gd name="connsiteY180" fmla="*/ 384226 h 3605658"/>
                  <a:gd name="connsiteX181" fmla="*/ 671056 w 3998820"/>
                  <a:gd name="connsiteY181" fmla="*/ 318186 h 3605658"/>
                  <a:gd name="connsiteX182" fmla="*/ 660896 w 3998820"/>
                  <a:gd name="connsiteY182" fmla="*/ 302946 h 3605658"/>
                  <a:gd name="connsiteX183" fmla="*/ 660896 w 3998820"/>
                  <a:gd name="connsiteY183" fmla="*/ 241986 h 3605658"/>
                  <a:gd name="connsiteX184" fmla="*/ 701536 w 3998820"/>
                  <a:gd name="connsiteY184" fmla="*/ 231826 h 3605658"/>
                  <a:gd name="connsiteX185" fmla="*/ 716776 w 3998820"/>
                  <a:gd name="connsiteY185" fmla="*/ 201346 h 3605658"/>
                  <a:gd name="connsiteX186" fmla="*/ 732016 w 3998820"/>
                  <a:gd name="connsiteY186" fmla="*/ 191186 h 3605658"/>
                  <a:gd name="connsiteX187" fmla="*/ 747256 w 3998820"/>
                  <a:gd name="connsiteY187" fmla="*/ 186106 h 3605658"/>
                  <a:gd name="connsiteX188" fmla="*/ 772656 w 3998820"/>
                  <a:gd name="connsiteY188" fmla="*/ 191186 h 3605658"/>
                  <a:gd name="connsiteX189" fmla="*/ 792976 w 3998820"/>
                  <a:gd name="connsiteY189" fmla="*/ 201346 h 3605658"/>
                  <a:gd name="connsiteX190" fmla="*/ 808216 w 3998820"/>
                  <a:gd name="connsiteY190" fmla="*/ 206426 h 3605658"/>
                  <a:gd name="connsiteX191" fmla="*/ 813296 w 3998820"/>
                  <a:gd name="connsiteY191" fmla="*/ 191186 h 3605658"/>
                  <a:gd name="connsiteX192" fmla="*/ 803136 w 3998820"/>
                  <a:gd name="connsiteY192" fmla="*/ 150546 h 3605658"/>
                  <a:gd name="connsiteX193" fmla="*/ 808216 w 3998820"/>
                  <a:gd name="connsiteY193" fmla="*/ 99746 h 3605658"/>
                  <a:gd name="connsiteX194" fmla="*/ 823456 w 3998820"/>
                  <a:gd name="connsiteY194" fmla="*/ 89586 h 3605658"/>
                  <a:gd name="connsiteX195" fmla="*/ 853936 w 3998820"/>
                  <a:gd name="connsiteY195" fmla="*/ 99746 h 3605658"/>
                  <a:gd name="connsiteX196" fmla="*/ 899656 w 3998820"/>
                  <a:gd name="connsiteY196" fmla="*/ 135306 h 3605658"/>
                  <a:gd name="connsiteX197" fmla="*/ 930136 w 3998820"/>
                  <a:gd name="connsiteY197" fmla="*/ 130226 h 3605658"/>
                  <a:gd name="connsiteX198" fmla="*/ 945376 w 3998820"/>
                  <a:gd name="connsiteY198" fmla="*/ 125146 h 3605658"/>
                  <a:gd name="connsiteX199" fmla="*/ 960616 w 3998820"/>
                  <a:gd name="connsiteY199" fmla="*/ 135306 h 3605658"/>
                  <a:gd name="connsiteX200" fmla="*/ 991096 w 3998820"/>
                  <a:gd name="connsiteY200" fmla="*/ 125146 h 3605658"/>
                  <a:gd name="connsiteX201" fmla="*/ 1021576 w 3998820"/>
                  <a:gd name="connsiteY201" fmla="*/ 109906 h 3605658"/>
                  <a:gd name="connsiteX202" fmla="*/ 1036816 w 3998820"/>
                  <a:gd name="connsiteY202" fmla="*/ 120066 h 3605658"/>
                  <a:gd name="connsiteX203" fmla="*/ 1046976 w 3998820"/>
                  <a:gd name="connsiteY203" fmla="*/ 135306 h 3605658"/>
                  <a:gd name="connsiteX204" fmla="*/ 1097776 w 3998820"/>
                  <a:gd name="connsiteY204" fmla="*/ 150546 h 3605658"/>
                  <a:gd name="connsiteX205" fmla="*/ 1133336 w 3998820"/>
                  <a:gd name="connsiteY205" fmla="*/ 114986 h 3605658"/>
                  <a:gd name="connsiteX206" fmla="*/ 1148576 w 3998820"/>
                  <a:gd name="connsiteY206" fmla="*/ 104826 h 3605658"/>
                  <a:gd name="connsiteX207" fmla="*/ 1163816 w 3998820"/>
                  <a:gd name="connsiteY207" fmla="*/ 74346 h 3605658"/>
                  <a:gd name="connsiteX208" fmla="*/ 1148576 w 3998820"/>
                  <a:gd name="connsiteY208" fmla="*/ 59106 h 3605658"/>
                  <a:gd name="connsiteX209" fmla="*/ 1194296 w 3998820"/>
                  <a:gd name="connsiteY209" fmla="*/ 54026 h 3605658"/>
                  <a:gd name="connsiteX210" fmla="*/ 1240016 w 3998820"/>
                  <a:gd name="connsiteY210" fmla="*/ 79426 h 3605658"/>
                  <a:gd name="connsiteX211" fmla="*/ 1270496 w 3998820"/>
                  <a:gd name="connsiteY211" fmla="*/ 64186 h 3605658"/>
                  <a:gd name="connsiteX212" fmla="*/ 1300976 w 3998820"/>
                  <a:gd name="connsiteY212" fmla="*/ 48946 h 3605658"/>
                  <a:gd name="connsiteX213" fmla="*/ 1341616 w 3998820"/>
                  <a:gd name="connsiteY213" fmla="*/ 64186 h 3605658"/>
                  <a:gd name="connsiteX214" fmla="*/ 1361936 w 3998820"/>
                  <a:gd name="connsiteY214" fmla="*/ 89586 h 3605658"/>
                  <a:gd name="connsiteX215" fmla="*/ 1367016 w 3998820"/>
                  <a:gd name="connsiteY215" fmla="*/ 104826 h 3605658"/>
                  <a:gd name="connsiteX216" fmla="*/ 1382256 w 3998820"/>
                  <a:gd name="connsiteY216" fmla="*/ 109906 h 3605658"/>
                  <a:gd name="connsiteX217" fmla="*/ 1412736 w 3998820"/>
                  <a:gd name="connsiteY217" fmla="*/ 114986 h 3605658"/>
                  <a:gd name="connsiteX218" fmla="*/ 1448296 w 3998820"/>
                  <a:gd name="connsiteY218" fmla="*/ 140386 h 3605658"/>
                  <a:gd name="connsiteX219" fmla="*/ 1463536 w 3998820"/>
                  <a:gd name="connsiteY219" fmla="*/ 125146 h 3605658"/>
                  <a:gd name="connsiteX220" fmla="*/ 1514336 w 3998820"/>
                  <a:gd name="connsiteY220" fmla="*/ 125146 h 3605658"/>
                  <a:gd name="connsiteX221" fmla="*/ 1524496 w 3998820"/>
                  <a:gd name="connsiteY221" fmla="*/ 155626 h 3605658"/>
                  <a:gd name="connsiteX222" fmla="*/ 1529576 w 3998820"/>
                  <a:gd name="connsiteY222" fmla="*/ 170866 h 3605658"/>
                  <a:gd name="connsiteX223" fmla="*/ 1524496 w 3998820"/>
                  <a:gd name="connsiteY223" fmla="*/ 155626 h 3605658"/>
                  <a:gd name="connsiteX224" fmla="*/ 1529576 w 3998820"/>
                  <a:gd name="connsiteY224" fmla="*/ 69266 h 3605658"/>
                  <a:gd name="connsiteX225" fmla="*/ 1534656 w 3998820"/>
                  <a:gd name="connsiteY225" fmla="*/ 54026 h 3605658"/>
                  <a:gd name="connsiteX226" fmla="*/ 1549896 w 3998820"/>
                  <a:gd name="connsiteY226" fmla="*/ 43866 h 3605658"/>
                  <a:gd name="connsiteX227" fmla="*/ 1585456 w 3998820"/>
                  <a:gd name="connsiteY227" fmla="*/ 69266 h 3605658"/>
                  <a:gd name="connsiteX228" fmla="*/ 1595616 w 3998820"/>
                  <a:gd name="connsiteY228" fmla="*/ 38786 h 3605658"/>
                  <a:gd name="connsiteX229" fmla="*/ 1600696 w 3998820"/>
                  <a:gd name="connsiteY229" fmla="*/ 18466 h 3605658"/>
                  <a:gd name="connsiteX230" fmla="*/ 1615936 w 3998820"/>
                  <a:gd name="connsiteY230" fmla="*/ 13386 h 3605658"/>
                  <a:gd name="connsiteX231" fmla="*/ 1636256 w 3998820"/>
                  <a:gd name="connsiteY231" fmla="*/ 8306 h 3605658"/>
                  <a:gd name="connsiteX232" fmla="*/ 1656576 w 3998820"/>
                  <a:gd name="connsiteY232" fmla="*/ 13386 h 3605658"/>
                  <a:gd name="connsiteX233" fmla="*/ 1661656 w 3998820"/>
                  <a:gd name="connsiteY233" fmla="*/ 28626 h 3605658"/>
                  <a:gd name="connsiteX234" fmla="*/ 1676896 w 3998820"/>
                  <a:gd name="connsiteY234" fmla="*/ 33706 h 3605658"/>
                  <a:gd name="connsiteX235" fmla="*/ 1748016 w 3998820"/>
                  <a:gd name="connsiteY235" fmla="*/ 8306 h 3605658"/>
                  <a:gd name="connsiteX236" fmla="*/ 1742936 w 3998820"/>
                  <a:gd name="connsiteY236" fmla="*/ 33706 h 3605658"/>
                  <a:gd name="connsiteX237" fmla="*/ 1727696 w 3998820"/>
                  <a:gd name="connsiteY237" fmla="*/ 43866 h 3605658"/>
                  <a:gd name="connsiteX238" fmla="*/ 1758176 w 3998820"/>
                  <a:gd name="connsiteY238" fmla="*/ 54026 h 3605658"/>
                  <a:gd name="connsiteX239" fmla="*/ 1773416 w 3998820"/>
                  <a:gd name="connsiteY239" fmla="*/ 64186 h 3605658"/>
                  <a:gd name="connsiteX240" fmla="*/ 1783576 w 3998820"/>
                  <a:gd name="connsiteY240" fmla="*/ 79426 h 3605658"/>
                  <a:gd name="connsiteX241" fmla="*/ 1788656 w 3998820"/>
                  <a:gd name="connsiteY241" fmla="*/ 99746 h 3605658"/>
                  <a:gd name="connsiteX242" fmla="*/ 1803896 w 3998820"/>
                  <a:gd name="connsiteY242" fmla="*/ 104826 h 3605658"/>
                  <a:gd name="connsiteX243" fmla="*/ 1808976 w 3998820"/>
                  <a:gd name="connsiteY243" fmla="*/ 155626 h 3605658"/>
                  <a:gd name="connsiteX244" fmla="*/ 1798816 w 3998820"/>
                  <a:gd name="connsiteY244" fmla="*/ 170866 h 3605658"/>
                  <a:gd name="connsiteX245" fmla="*/ 1808976 w 3998820"/>
                  <a:gd name="connsiteY245" fmla="*/ 216586 h 3605658"/>
                  <a:gd name="connsiteX246" fmla="*/ 1834376 w 3998820"/>
                  <a:gd name="connsiteY246" fmla="*/ 170866 h 3605658"/>
                  <a:gd name="connsiteX247" fmla="*/ 1849616 w 3998820"/>
                  <a:gd name="connsiteY247" fmla="*/ 160706 h 3605658"/>
                  <a:gd name="connsiteX248" fmla="*/ 1890256 w 3998820"/>
                  <a:gd name="connsiteY248" fmla="*/ 165786 h 3605658"/>
                  <a:gd name="connsiteX249" fmla="*/ 1895336 w 3998820"/>
                  <a:gd name="connsiteY249" fmla="*/ 186106 h 3605658"/>
                  <a:gd name="connsiteX250" fmla="*/ 1900416 w 3998820"/>
                  <a:gd name="connsiteY250" fmla="*/ 201346 h 3605658"/>
                  <a:gd name="connsiteX251" fmla="*/ 1930896 w 3998820"/>
                  <a:gd name="connsiteY251" fmla="*/ 181026 h 3605658"/>
                  <a:gd name="connsiteX252" fmla="*/ 1941056 w 3998820"/>
                  <a:gd name="connsiteY252" fmla="*/ 165786 h 3605658"/>
                  <a:gd name="connsiteX253" fmla="*/ 1966456 w 3998820"/>
                  <a:gd name="connsiteY253" fmla="*/ 160706 h 3605658"/>
                  <a:gd name="connsiteX254" fmla="*/ 1961376 w 3998820"/>
                  <a:gd name="connsiteY254" fmla="*/ 145466 h 3605658"/>
                  <a:gd name="connsiteX255" fmla="*/ 1981696 w 3998820"/>
                  <a:gd name="connsiteY255" fmla="*/ 109906 h 3605658"/>
                  <a:gd name="connsiteX256" fmla="*/ 1996936 w 3998820"/>
                  <a:gd name="connsiteY256" fmla="*/ 99746 h 3605658"/>
                  <a:gd name="connsiteX257" fmla="*/ 2012176 w 3998820"/>
                  <a:gd name="connsiteY257" fmla="*/ 94666 h 3605658"/>
                  <a:gd name="connsiteX258" fmla="*/ 2027416 w 3998820"/>
                  <a:gd name="connsiteY258" fmla="*/ 84506 h 3605658"/>
                  <a:gd name="connsiteX259" fmla="*/ 2068056 w 3998820"/>
                  <a:gd name="connsiteY259" fmla="*/ 74346 h 3605658"/>
                  <a:gd name="connsiteX260" fmla="*/ 2103616 w 3998820"/>
                  <a:gd name="connsiteY260" fmla="*/ 79426 h 3605658"/>
                  <a:gd name="connsiteX261" fmla="*/ 2134096 w 3998820"/>
                  <a:gd name="connsiteY261" fmla="*/ 89586 h 3605658"/>
                  <a:gd name="connsiteX262" fmla="*/ 2159496 w 3998820"/>
                  <a:gd name="connsiteY262" fmla="*/ 109906 h 3605658"/>
                  <a:gd name="connsiteX263" fmla="*/ 2189976 w 3998820"/>
                  <a:gd name="connsiteY263" fmla="*/ 135306 h 3605658"/>
                  <a:gd name="connsiteX264" fmla="*/ 2215376 w 3998820"/>
                  <a:gd name="connsiteY264" fmla="*/ 140386 h 3605658"/>
                  <a:gd name="connsiteX265" fmla="*/ 2210296 w 3998820"/>
                  <a:gd name="connsiteY265" fmla="*/ 175946 h 3605658"/>
                  <a:gd name="connsiteX266" fmla="*/ 2205216 w 3998820"/>
                  <a:gd name="connsiteY266" fmla="*/ 196266 h 3605658"/>
                  <a:gd name="connsiteX267" fmla="*/ 2189976 w 3998820"/>
                  <a:gd name="connsiteY267" fmla="*/ 206426 h 3605658"/>
                  <a:gd name="connsiteX268" fmla="*/ 2169656 w 3998820"/>
                  <a:gd name="connsiteY268" fmla="*/ 236906 h 3605658"/>
                  <a:gd name="connsiteX269" fmla="*/ 2154416 w 3998820"/>
                  <a:gd name="connsiteY269" fmla="*/ 267386 h 3605658"/>
                  <a:gd name="connsiteX270" fmla="*/ 2169656 w 3998820"/>
                  <a:gd name="connsiteY270" fmla="*/ 262306 h 3605658"/>
                  <a:gd name="connsiteX271" fmla="*/ 2220456 w 3998820"/>
                  <a:gd name="connsiteY271" fmla="*/ 236906 h 3605658"/>
                  <a:gd name="connsiteX272" fmla="*/ 2250936 w 3998820"/>
                  <a:gd name="connsiteY272" fmla="*/ 226746 h 3605658"/>
                  <a:gd name="connsiteX273" fmla="*/ 2296656 w 3998820"/>
                  <a:gd name="connsiteY273" fmla="*/ 241986 h 3605658"/>
                  <a:gd name="connsiteX274" fmla="*/ 2311896 w 3998820"/>
                  <a:gd name="connsiteY274" fmla="*/ 247066 h 3605658"/>
                  <a:gd name="connsiteX275" fmla="*/ 2316976 w 3998820"/>
                  <a:gd name="connsiteY275" fmla="*/ 262306 h 3605658"/>
                  <a:gd name="connsiteX276" fmla="*/ 2306816 w 3998820"/>
                  <a:gd name="connsiteY276" fmla="*/ 313106 h 3605658"/>
                  <a:gd name="connsiteX277" fmla="*/ 2296656 w 3998820"/>
                  <a:gd name="connsiteY277" fmla="*/ 328346 h 3605658"/>
                  <a:gd name="connsiteX278" fmla="*/ 2301736 w 3998820"/>
                  <a:gd name="connsiteY278" fmla="*/ 343586 h 3605658"/>
                  <a:gd name="connsiteX279" fmla="*/ 2322056 w 3998820"/>
                  <a:gd name="connsiteY279" fmla="*/ 374066 h 3605658"/>
                  <a:gd name="connsiteX280" fmla="*/ 2276336 w 3998820"/>
                  <a:gd name="connsiteY280" fmla="*/ 399466 h 3605658"/>
                  <a:gd name="connsiteX281" fmla="*/ 2281416 w 3998820"/>
                  <a:gd name="connsiteY281" fmla="*/ 424866 h 3605658"/>
                  <a:gd name="connsiteX282" fmla="*/ 2291576 w 3998820"/>
                  <a:gd name="connsiteY282" fmla="*/ 440106 h 3605658"/>
                  <a:gd name="connsiteX283" fmla="*/ 2296656 w 3998820"/>
                  <a:gd name="connsiteY283" fmla="*/ 455346 h 3605658"/>
                  <a:gd name="connsiteX284" fmla="*/ 2291576 w 3998820"/>
                  <a:gd name="connsiteY284" fmla="*/ 470586 h 3605658"/>
                  <a:gd name="connsiteX285" fmla="*/ 2261096 w 3998820"/>
                  <a:gd name="connsiteY285" fmla="*/ 490906 h 3605658"/>
                  <a:gd name="connsiteX286" fmla="*/ 2250936 w 3998820"/>
                  <a:gd name="connsiteY286" fmla="*/ 572186 h 3605658"/>
                  <a:gd name="connsiteX287" fmla="*/ 2245856 w 3998820"/>
                  <a:gd name="connsiteY287" fmla="*/ 587426 h 3605658"/>
                  <a:gd name="connsiteX288" fmla="*/ 2250936 w 3998820"/>
                  <a:gd name="connsiteY288" fmla="*/ 602666 h 3605658"/>
                  <a:gd name="connsiteX289" fmla="*/ 2286496 w 3998820"/>
                  <a:gd name="connsiteY289" fmla="*/ 587426 h 3605658"/>
                  <a:gd name="connsiteX290" fmla="*/ 2296656 w 3998820"/>
                  <a:gd name="connsiteY290" fmla="*/ 572186 h 3605658"/>
                  <a:gd name="connsiteX291" fmla="*/ 2311896 w 3998820"/>
                  <a:gd name="connsiteY291" fmla="*/ 541706 h 3605658"/>
                  <a:gd name="connsiteX292" fmla="*/ 2342376 w 3998820"/>
                  <a:gd name="connsiteY292" fmla="*/ 526466 h 3605658"/>
                  <a:gd name="connsiteX293" fmla="*/ 2362696 w 3998820"/>
                  <a:gd name="connsiteY293" fmla="*/ 521386 h 3605658"/>
                  <a:gd name="connsiteX294" fmla="*/ 2377936 w 3998820"/>
                  <a:gd name="connsiteY294" fmla="*/ 526466 h 3605658"/>
                  <a:gd name="connsiteX295" fmla="*/ 2398256 w 3998820"/>
                  <a:gd name="connsiteY295" fmla="*/ 536626 h 3605658"/>
                  <a:gd name="connsiteX296" fmla="*/ 2428736 w 3998820"/>
                  <a:gd name="connsiteY296" fmla="*/ 541706 h 3605658"/>
                  <a:gd name="connsiteX297" fmla="*/ 2438896 w 3998820"/>
                  <a:gd name="connsiteY297" fmla="*/ 572186 h 3605658"/>
                  <a:gd name="connsiteX298" fmla="*/ 2433816 w 3998820"/>
                  <a:gd name="connsiteY298" fmla="*/ 602666 h 3605658"/>
                  <a:gd name="connsiteX299" fmla="*/ 2403336 w 3998820"/>
                  <a:gd name="connsiteY299" fmla="*/ 617906 h 3605658"/>
                  <a:gd name="connsiteX300" fmla="*/ 2398256 w 3998820"/>
                  <a:gd name="connsiteY300" fmla="*/ 633146 h 3605658"/>
                  <a:gd name="connsiteX301" fmla="*/ 2383016 w 3998820"/>
                  <a:gd name="connsiteY301" fmla="*/ 643306 h 3605658"/>
                  <a:gd name="connsiteX302" fmla="*/ 2372856 w 3998820"/>
                  <a:gd name="connsiteY302" fmla="*/ 658546 h 3605658"/>
                  <a:gd name="connsiteX303" fmla="*/ 2367776 w 3998820"/>
                  <a:gd name="connsiteY303" fmla="*/ 678866 h 3605658"/>
                  <a:gd name="connsiteX304" fmla="*/ 2362696 w 3998820"/>
                  <a:gd name="connsiteY304" fmla="*/ 704266 h 3605658"/>
                  <a:gd name="connsiteX305" fmla="*/ 2332216 w 3998820"/>
                  <a:gd name="connsiteY305" fmla="*/ 724586 h 3605658"/>
                  <a:gd name="connsiteX306" fmla="*/ 2377936 w 3998820"/>
                  <a:gd name="connsiteY306" fmla="*/ 724586 h 3605658"/>
                  <a:gd name="connsiteX307" fmla="*/ 2383016 w 3998820"/>
                  <a:gd name="connsiteY307" fmla="*/ 709346 h 3605658"/>
                  <a:gd name="connsiteX308" fmla="*/ 2398256 w 3998820"/>
                  <a:gd name="connsiteY308" fmla="*/ 699186 h 3605658"/>
                  <a:gd name="connsiteX309" fmla="*/ 2423656 w 3998820"/>
                  <a:gd name="connsiteY309" fmla="*/ 668706 h 3605658"/>
                  <a:gd name="connsiteX310" fmla="*/ 2449056 w 3998820"/>
                  <a:gd name="connsiteY310" fmla="*/ 643306 h 3605658"/>
                  <a:gd name="connsiteX311" fmla="*/ 2464296 w 3998820"/>
                  <a:gd name="connsiteY311" fmla="*/ 648386 h 3605658"/>
                  <a:gd name="connsiteX312" fmla="*/ 2469376 w 3998820"/>
                  <a:gd name="connsiteY312" fmla="*/ 663626 h 3605658"/>
                  <a:gd name="connsiteX313" fmla="*/ 2530336 w 3998820"/>
                  <a:gd name="connsiteY313" fmla="*/ 678866 h 3605658"/>
                  <a:gd name="connsiteX314" fmla="*/ 2545576 w 3998820"/>
                  <a:gd name="connsiteY314" fmla="*/ 683946 h 3605658"/>
                  <a:gd name="connsiteX315" fmla="*/ 2540496 w 3998820"/>
                  <a:gd name="connsiteY315" fmla="*/ 739826 h 3605658"/>
                  <a:gd name="connsiteX316" fmla="*/ 2525256 w 3998820"/>
                  <a:gd name="connsiteY316" fmla="*/ 749986 h 3605658"/>
                  <a:gd name="connsiteX317" fmla="*/ 2515096 w 3998820"/>
                  <a:gd name="connsiteY317" fmla="*/ 780466 h 3605658"/>
                  <a:gd name="connsiteX318" fmla="*/ 2530336 w 3998820"/>
                  <a:gd name="connsiteY318" fmla="*/ 790626 h 3605658"/>
                  <a:gd name="connsiteX319" fmla="*/ 2545576 w 3998820"/>
                  <a:gd name="connsiteY319" fmla="*/ 785546 h 3605658"/>
                  <a:gd name="connsiteX320" fmla="*/ 2601456 w 3998820"/>
                  <a:gd name="connsiteY320" fmla="*/ 770306 h 3605658"/>
                  <a:gd name="connsiteX321" fmla="*/ 2616696 w 3998820"/>
                  <a:gd name="connsiteY321" fmla="*/ 765226 h 3605658"/>
                  <a:gd name="connsiteX322" fmla="*/ 2631936 w 3998820"/>
                  <a:gd name="connsiteY322" fmla="*/ 760146 h 3605658"/>
                  <a:gd name="connsiteX323" fmla="*/ 2657336 w 3998820"/>
                  <a:gd name="connsiteY323" fmla="*/ 765226 h 3605658"/>
                  <a:gd name="connsiteX324" fmla="*/ 2667496 w 3998820"/>
                  <a:gd name="connsiteY324" fmla="*/ 795706 h 3605658"/>
                  <a:gd name="connsiteX325" fmla="*/ 2677656 w 3998820"/>
                  <a:gd name="connsiteY325" fmla="*/ 810946 h 3605658"/>
                  <a:gd name="connsiteX326" fmla="*/ 2682736 w 3998820"/>
                  <a:gd name="connsiteY326" fmla="*/ 836346 h 3605658"/>
                  <a:gd name="connsiteX327" fmla="*/ 2703056 w 3998820"/>
                  <a:gd name="connsiteY327" fmla="*/ 805866 h 3605658"/>
                  <a:gd name="connsiteX328" fmla="*/ 2733536 w 3998820"/>
                  <a:gd name="connsiteY328" fmla="*/ 785546 h 3605658"/>
                  <a:gd name="connsiteX329" fmla="*/ 2748776 w 3998820"/>
                  <a:gd name="connsiteY329" fmla="*/ 775386 h 3605658"/>
                  <a:gd name="connsiteX330" fmla="*/ 2794496 w 3998820"/>
                  <a:gd name="connsiteY330" fmla="*/ 790626 h 3605658"/>
                  <a:gd name="connsiteX331" fmla="*/ 2804656 w 3998820"/>
                  <a:gd name="connsiteY331" fmla="*/ 821106 h 3605658"/>
                  <a:gd name="connsiteX332" fmla="*/ 2845296 w 3998820"/>
                  <a:gd name="connsiteY332" fmla="*/ 831266 h 3605658"/>
                  <a:gd name="connsiteX333" fmla="*/ 2865616 w 3998820"/>
                  <a:gd name="connsiteY333" fmla="*/ 826186 h 3605658"/>
                  <a:gd name="connsiteX334" fmla="*/ 2870696 w 3998820"/>
                  <a:gd name="connsiteY334" fmla="*/ 810946 h 3605658"/>
                  <a:gd name="connsiteX335" fmla="*/ 2875776 w 3998820"/>
                  <a:gd name="connsiteY335" fmla="*/ 760146 h 3605658"/>
                  <a:gd name="connsiteX336" fmla="*/ 2926576 w 3998820"/>
                  <a:gd name="connsiteY336" fmla="*/ 744906 h 3605658"/>
                  <a:gd name="connsiteX337" fmla="*/ 2962136 w 3998820"/>
                  <a:gd name="connsiteY337" fmla="*/ 744906 h 3605658"/>
                  <a:gd name="connsiteX338" fmla="*/ 2972296 w 3998820"/>
                  <a:gd name="connsiteY338" fmla="*/ 760146 h 3605658"/>
                  <a:gd name="connsiteX339" fmla="*/ 3028176 w 3998820"/>
                  <a:gd name="connsiteY339" fmla="*/ 765226 h 3605658"/>
                  <a:gd name="connsiteX340" fmla="*/ 3043416 w 3998820"/>
                  <a:gd name="connsiteY340" fmla="*/ 775386 h 3605658"/>
                  <a:gd name="connsiteX341" fmla="*/ 3053576 w 3998820"/>
                  <a:gd name="connsiteY341" fmla="*/ 790626 h 3605658"/>
                  <a:gd name="connsiteX342" fmla="*/ 3119616 w 3998820"/>
                  <a:gd name="connsiteY342" fmla="*/ 795706 h 3605658"/>
                  <a:gd name="connsiteX343" fmla="*/ 3134856 w 3998820"/>
                  <a:gd name="connsiteY343" fmla="*/ 800786 h 3605658"/>
                  <a:gd name="connsiteX344" fmla="*/ 3145016 w 3998820"/>
                  <a:gd name="connsiteY344" fmla="*/ 831266 h 3605658"/>
                  <a:gd name="connsiteX345" fmla="*/ 3150096 w 3998820"/>
                  <a:gd name="connsiteY345" fmla="*/ 851586 h 3605658"/>
                  <a:gd name="connsiteX346" fmla="*/ 3175496 w 3998820"/>
                  <a:gd name="connsiteY346" fmla="*/ 856666 h 3605658"/>
                  <a:gd name="connsiteX347" fmla="*/ 3200896 w 3998820"/>
                  <a:gd name="connsiteY347" fmla="*/ 897306 h 3605658"/>
                  <a:gd name="connsiteX348" fmla="*/ 3246616 w 3998820"/>
                  <a:gd name="connsiteY348" fmla="*/ 897306 h 3605658"/>
                  <a:gd name="connsiteX349" fmla="*/ 3256776 w 3998820"/>
                  <a:gd name="connsiteY349" fmla="*/ 912546 h 3605658"/>
                  <a:gd name="connsiteX350" fmla="*/ 3277096 w 3998820"/>
                  <a:gd name="connsiteY350" fmla="*/ 948106 h 3605658"/>
                  <a:gd name="connsiteX351" fmla="*/ 3292336 w 3998820"/>
                  <a:gd name="connsiteY351" fmla="*/ 943026 h 3605658"/>
                  <a:gd name="connsiteX352" fmla="*/ 3317736 w 3998820"/>
                  <a:gd name="connsiteY352" fmla="*/ 963346 h 3605658"/>
                  <a:gd name="connsiteX353" fmla="*/ 3327896 w 3998820"/>
                  <a:gd name="connsiteY353" fmla="*/ 993826 h 3605658"/>
                  <a:gd name="connsiteX354" fmla="*/ 3343136 w 3998820"/>
                  <a:gd name="connsiteY354" fmla="*/ 1003986 h 3605658"/>
                  <a:gd name="connsiteX355" fmla="*/ 3348216 w 3998820"/>
                  <a:gd name="connsiteY355" fmla="*/ 1019226 h 3605658"/>
                  <a:gd name="connsiteX356" fmla="*/ 3358376 w 3998820"/>
                  <a:gd name="connsiteY356" fmla="*/ 1034466 h 3605658"/>
                  <a:gd name="connsiteX357" fmla="*/ 3348216 w 3998820"/>
                  <a:gd name="connsiteY357" fmla="*/ 1075106 h 3605658"/>
                  <a:gd name="connsiteX358" fmla="*/ 3358376 w 3998820"/>
                  <a:gd name="connsiteY358" fmla="*/ 1090346 h 3605658"/>
                  <a:gd name="connsiteX359" fmla="*/ 3388856 w 3998820"/>
                  <a:gd name="connsiteY359" fmla="*/ 1100506 h 3605658"/>
                  <a:gd name="connsiteX360" fmla="*/ 3409176 w 3998820"/>
                  <a:gd name="connsiteY360" fmla="*/ 1146226 h 3605658"/>
                  <a:gd name="connsiteX361" fmla="*/ 3404096 w 3998820"/>
                  <a:gd name="connsiteY361" fmla="*/ 1161466 h 3605658"/>
                  <a:gd name="connsiteX362" fmla="*/ 3388856 w 3998820"/>
                  <a:gd name="connsiteY362" fmla="*/ 1171626 h 3605658"/>
                  <a:gd name="connsiteX363" fmla="*/ 3419336 w 3998820"/>
                  <a:gd name="connsiteY363" fmla="*/ 1181786 h 3605658"/>
                  <a:gd name="connsiteX364" fmla="*/ 3444736 w 3998820"/>
                  <a:gd name="connsiteY364" fmla="*/ 1217346 h 3605658"/>
                  <a:gd name="connsiteX365" fmla="*/ 3465056 w 3998820"/>
                  <a:gd name="connsiteY365" fmla="*/ 1263066 h 3605658"/>
                  <a:gd name="connsiteX366" fmla="*/ 3470136 w 3998820"/>
                  <a:gd name="connsiteY366" fmla="*/ 1278306 h 3605658"/>
                  <a:gd name="connsiteX367" fmla="*/ 3454896 w 3998820"/>
                  <a:gd name="connsiteY367" fmla="*/ 1318946 h 3605658"/>
                  <a:gd name="connsiteX368" fmla="*/ 3434576 w 3998820"/>
                  <a:gd name="connsiteY368" fmla="*/ 1324026 h 3605658"/>
                  <a:gd name="connsiteX369" fmla="*/ 3419336 w 3998820"/>
                  <a:gd name="connsiteY369" fmla="*/ 1334186 h 3605658"/>
                  <a:gd name="connsiteX370" fmla="*/ 3388856 w 3998820"/>
                  <a:gd name="connsiteY370" fmla="*/ 1344346 h 3605658"/>
                  <a:gd name="connsiteX371" fmla="*/ 3373616 w 3998820"/>
                  <a:gd name="connsiteY371" fmla="*/ 1349426 h 3605658"/>
                  <a:gd name="connsiteX372" fmla="*/ 3358376 w 3998820"/>
                  <a:gd name="connsiteY372" fmla="*/ 1354506 h 3605658"/>
                  <a:gd name="connsiteX373" fmla="*/ 3343136 w 3998820"/>
                  <a:gd name="connsiteY373" fmla="*/ 1359586 h 3605658"/>
                  <a:gd name="connsiteX374" fmla="*/ 3307576 w 3998820"/>
                  <a:gd name="connsiteY374" fmla="*/ 1354506 h 3605658"/>
                  <a:gd name="connsiteX375" fmla="*/ 3277096 w 3998820"/>
                  <a:gd name="connsiteY375" fmla="*/ 1344346 h 3605658"/>
                  <a:gd name="connsiteX376" fmla="*/ 3266936 w 3998820"/>
                  <a:gd name="connsiteY376" fmla="*/ 1359586 h 3605658"/>
                  <a:gd name="connsiteX377" fmla="*/ 3317736 w 3998820"/>
                  <a:gd name="connsiteY377" fmla="*/ 1369746 h 3605658"/>
                  <a:gd name="connsiteX378" fmla="*/ 3327896 w 3998820"/>
                  <a:gd name="connsiteY378" fmla="*/ 1354506 h 3605658"/>
                  <a:gd name="connsiteX379" fmla="*/ 3388856 w 3998820"/>
                  <a:gd name="connsiteY379" fmla="*/ 1384986 h 3605658"/>
                  <a:gd name="connsiteX380" fmla="*/ 3383776 w 3998820"/>
                  <a:gd name="connsiteY380" fmla="*/ 1425626 h 3605658"/>
                  <a:gd name="connsiteX381" fmla="*/ 3378696 w 3998820"/>
                  <a:gd name="connsiteY381" fmla="*/ 1440866 h 3605658"/>
                  <a:gd name="connsiteX382" fmla="*/ 3348216 w 3998820"/>
                  <a:gd name="connsiteY382" fmla="*/ 1461186 h 3605658"/>
                  <a:gd name="connsiteX383" fmla="*/ 3332976 w 3998820"/>
                  <a:gd name="connsiteY383" fmla="*/ 1471346 h 3605658"/>
                  <a:gd name="connsiteX384" fmla="*/ 3322816 w 3998820"/>
                  <a:gd name="connsiteY384" fmla="*/ 1486586 h 3605658"/>
                  <a:gd name="connsiteX385" fmla="*/ 3338056 w 3998820"/>
                  <a:gd name="connsiteY385" fmla="*/ 1491666 h 3605658"/>
                  <a:gd name="connsiteX386" fmla="*/ 3409176 w 3998820"/>
                  <a:gd name="connsiteY386" fmla="*/ 1486586 h 3605658"/>
                  <a:gd name="connsiteX387" fmla="*/ 3419336 w 3998820"/>
                  <a:gd name="connsiteY387" fmla="*/ 1471346 h 3605658"/>
                  <a:gd name="connsiteX388" fmla="*/ 3434576 w 3998820"/>
                  <a:gd name="connsiteY388" fmla="*/ 1440866 h 3605658"/>
                  <a:gd name="connsiteX389" fmla="*/ 3449816 w 3998820"/>
                  <a:gd name="connsiteY389" fmla="*/ 1430706 h 3605658"/>
                  <a:gd name="connsiteX390" fmla="*/ 3485376 w 3998820"/>
                  <a:gd name="connsiteY390" fmla="*/ 1405306 h 3605658"/>
                  <a:gd name="connsiteX391" fmla="*/ 3500616 w 3998820"/>
                  <a:gd name="connsiteY391" fmla="*/ 1400226 h 3605658"/>
                  <a:gd name="connsiteX392" fmla="*/ 3510776 w 3998820"/>
                  <a:gd name="connsiteY392" fmla="*/ 1430706 h 3605658"/>
                  <a:gd name="connsiteX393" fmla="*/ 3526016 w 3998820"/>
                  <a:gd name="connsiteY393" fmla="*/ 1461186 h 3605658"/>
                  <a:gd name="connsiteX394" fmla="*/ 3541256 w 3998820"/>
                  <a:gd name="connsiteY394" fmla="*/ 1491666 h 3605658"/>
                  <a:gd name="connsiteX395" fmla="*/ 3597136 w 3998820"/>
                  <a:gd name="connsiteY395" fmla="*/ 1537386 h 3605658"/>
                  <a:gd name="connsiteX396" fmla="*/ 3612376 w 3998820"/>
                  <a:gd name="connsiteY396" fmla="*/ 1532306 h 3605658"/>
                  <a:gd name="connsiteX397" fmla="*/ 3637776 w 3998820"/>
                  <a:gd name="connsiteY397" fmla="*/ 1496746 h 3605658"/>
                  <a:gd name="connsiteX398" fmla="*/ 3673336 w 3998820"/>
                  <a:gd name="connsiteY398" fmla="*/ 1542466 h 3605658"/>
                  <a:gd name="connsiteX399" fmla="*/ 3678416 w 3998820"/>
                  <a:gd name="connsiteY399" fmla="*/ 1557706 h 3605658"/>
                  <a:gd name="connsiteX400" fmla="*/ 3693656 w 3998820"/>
                  <a:gd name="connsiteY400" fmla="*/ 1572946 h 3605658"/>
                  <a:gd name="connsiteX401" fmla="*/ 3708896 w 3998820"/>
                  <a:gd name="connsiteY401" fmla="*/ 1603426 h 3605658"/>
                  <a:gd name="connsiteX402" fmla="*/ 3703816 w 3998820"/>
                  <a:gd name="connsiteY402" fmla="*/ 1623746 h 3605658"/>
                  <a:gd name="connsiteX403" fmla="*/ 3688576 w 3998820"/>
                  <a:gd name="connsiteY403" fmla="*/ 1628826 h 3605658"/>
                  <a:gd name="connsiteX404" fmla="*/ 3642856 w 3998820"/>
                  <a:gd name="connsiteY404" fmla="*/ 1654226 h 3605658"/>
                  <a:gd name="connsiteX405" fmla="*/ 3678416 w 3998820"/>
                  <a:gd name="connsiteY405" fmla="*/ 1659306 h 3605658"/>
                  <a:gd name="connsiteX406" fmla="*/ 3683496 w 3998820"/>
                  <a:gd name="connsiteY406" fmla="*/ 1674546 h 3605658"/>
                  <a:gd name="connsiteX407" fmla="*/ 3678416 w 3998820"/>
                  <a:gd name="connsiteY407" fmla="*/ 1715186 h 3605658"/>
                  <a:gd name="connsiteX408" fmla="*/ 3632696 w 3998820"/>
                  <a:gd name="connsiteY408" fmla="*/ 1735506 h 3605658"/>
                  <a:gd name="connsiteX409" fmla="*/ 3586976 w 3998820"/>
                  <a:gd name="connsiteY409" fmla="*/ 1750746 h 3605658"/>
                  <a:gd name="connsiteX410" fmla="*/ 3571736 w 3998820"/>
                  <a:gd name="connsiteY410" fmla="*/ 1755826 h 3605658"/>
                  <a:gd name="connsiteX411" fmla="*/ 3541256 w 3998820"/>
                  <a:gd name="connsiteY411" fmla="*/ 1771066 h 3605658"/>
                  <a:gd name="connsiteX412" fmla="*/ 3536176 w 3998820"/>
                  <a:gd name="connsiteY412" fmla="*/ 1791386 h 3605658"/>
                  <a:gd name="connsiteX413" fmla="*/ 3515856 w 3998820"/>
                  <a:gd name="connsiteY413" fmla="*/ 1832026 h 3605658"/>
                  <a:gd name="connsiteX414" fmla="*/ 3526016 w 3998820"/>
                  <a:gd name="connsiteY414" fmla="*/ 1816786 h 3605658"/>
                  <a:gd name="connsiteX415" fmla="*/ 3541256 w 3998820"/>
                  <a:gd name="connsiteY415" fmla="*/ 1796466 h 3605658"/>
                  <a:gd name="connsiteX416" fmla="*/ 3551416 w 3998820"/>
                  <a:gd name="connsiteY416" fmla="*/ 1781226 h 3605658"/>
                  <a:gd name="connsiteX417" fmla="*/ 3566656 w 3998820"/>
                  <a:gd name="connsiteY417" fmla="*/ 1765986 h 3605658"/>
                  <a:gd name="connsiteX418" fmla="*/ 3642856 w 3998820"/>
                  <a:gd name="connsiteY418" fmla="*/ 1771066 h 3605658"/>
                  <a:gd name="connsiteX419" fmla="*/ 3658096 w 3998820"/>
                  <a:gd name="connsiteY419" fmla="*/ 1776146 h 3605658"/>
                  <a:gd name="connsiteX420" fmla="*/ 3678416 w 3998820"/>
                  <a:gd name="connsiteY420" fmla="*/ 1801546 h 3605658"/>
                  <a:gd name="connsiteX421" fmla="*/ 3683496 w 3998820"/>
                  <a:gd name="connsiteY421" fmla="*/ 1887906 h 3605658"/>
                  <a:gd name="connsiteX422" fmla="*/ 3668256 w 3998820"/>
                  <a:gd name="connsiteY422" fmla="*/ 1898066 h 3605658"/>
                  <a:gd name="connsiteX423" fmla="*/ 3698736 w 3998820"/>
                  <a:gd name="connsiteY423" fmla="*/ 1887906 h 3605658"/>
                  <a:gd name="connsiteX424" fmla="*/ 3719056 w 3998820"/>
                  <a:gd name="connsiteY424" fmla="*/ 1862506 h 3605658"/>
                  <a:gd name="connsiteX425" fmla="*/ 3749536 w 3998820"/>
                  <a:gd name="connsiteY425" fmla="*/ 1826946 h 3605658"/>
                  <a:gd name="connsiteX426" fmla="*/ 3769856 w 3998820"/>
                  <a:gd name="connsiteY426" fmla="*/ 1796466 h 3605658"/>
                  <a:gd name="connsiteX427" fmla="*/ 3820656 w 3998820"/>
                  <a:gd name="connsiteY427" fmla="*/ 1806626 h 3605658"/>
                  <a:gd name="connsiteX428" fmla="*/ 3851136 w 3998820"/>
                  <a:gd name="connsiteY428" fmla="*/ 1821866 h 3605658"/>
                  <a:gd name="connsiteX429" fmla="*/ 3866376 w 3998820"/>
                  <a:gd name="connsiteY429" fmla="*/ 1837106 h 3605658"/>
                  <a:gd name="connsiteX430" fmla="*/ 3881616 w 3998820"/>
                  <a:gd name="connsiteY430" fmla="*/ 1847266 h 3605658"/>
                  <a:gd name="connsiteX431" fmla="*/ 3886696 w 3998820"/>
                  <a:gd name="connsiteY431" fmla="*/ 1862506 h 3605658"/>
                  <a:gd name="connsiteX432" fmla="*/ 3901936 w 3998820"/>
                  <a:gd name="connsiteY432" fmla="*/ 1928546 h 3605658"/>
                  <a:gd name="connsiteX433" fmla="*/ 3917176 w 3998820"/>
                  <a:gd name="connsiteY433" fmla="*/ 1933626 h 3605658"/>
                  <a:gd name="connsiteX434" fmla="*/ 3922256 w 3998820"/>
                  <a:gd name="connsiteY434" fmla="*/ 1959026 h 3605658"/>
                  <a:gd name="connsiteX435" fmla="*/ 3922256 w 3998820"/>
                  <a:gd name="connsiteY435" fmla="*/ 1994586 h 3605658"/>
                  <a:gd name="connsiteX436" fmla="*/ 3907016 w 3998820"/>
                  <a:gd name="connsiteY436" fmla="*/ 1999666 h 3605658"/>
                  <a:gd name="connsiteX437" fmla="*/ 3866376 w 3998820"/>
                  <a:gd name="connsiteY437" fmla="*/ 2014906 h 3605658"/>
                  <a:gd name="connsiteX438" fmla="*/ 3851136 w 3998820"/>
                  <a:gd name="connsiteY438" fmla="*/ 2025066 h 3605658"/>
                  <a:gd name="connsiteX439" fmla="*/ 3835896 w 3998820"/>
                  <a:gd name="connsiteY439" fmla="*/ 2030146 h 3605658"/>
                  <a:gd name="connsiteX440" fmla="*/ 3851136 w 3998820"/>
                  <a:gd name="connsiteY440" fmla="*/ 2035226 h 3605658"/>
                  <a:gd name="connsiteX441" fmla="*/ 3876536 w 3998820"/>
                  <a:gd name="connsiteY441" fmla="*/ 2040306 h 3605658"/>
                  <a:gd name="connsiteX442" fmla="*/ 3891776 w 3998820"/>
                  <a:gd name="connsiteY442" fmla="*/ 2050466 h 3605658"/>
                  <a:gd name="connsiteX443" fmla="*/ 3907016 w 3998820"/>
                  <a:gd name="connsiteY443" fmla="*/ 2096186 h 3605658"/>
                  <a:gd name="connsiteX444" fmla="*/ 3922256 w 3998820"/>
                  <a:gd name="connsiteY444" fmla="*/ 2091106 h 3605658"/>
                  <a:gd name="connsiteX445" fmla="*/ 3937496 w 3998820"/>
                  <a:gd name="connsiteY445" fmla="*/ 2055546 h 3605658"/>
                  <a:gd name="connsiteX446" fmla="*/ 3978136 w 3998820"/>
                  <a:gd name="connsiteY446" fmla="*/ 2091106 h 3605658"/>
                  <a:gd name="connsiteX447" fmla="*/ 3988296 w 3998820"/>
                  <a:gd name="connsiteY447" fmla="*/ 2121586 h 3605658"/>
                  <a:gd name="connsiteX448" fmla="*/ 3993376 w 3998820"/>
                  <a:gd name="connsiteY448" fmla="*/ 2136826 h 3605658"/>
                  <a:gd name="connsiteX449" fmla="*/ 3993376 w 3998820"/>
                  <a:gd name="connsiteY449" fmla="*/ 2223186 h 3605658"/>
                  <a:gd name="connsiteX450" fmla="*/ 3962896 w 3998820"/>
                  <a:gd name="connsiteY450" fmla="*/ 2233346 h 3605658"/>
                  <a:gd name="connsiteX451" fmla="*/ 3947656 w 3998820"/>
                  <a:gd name="connsiteY451" fmla="*/ 2314626 h 3605658"/>
                  <a:gd name="connsiteX452" fmla="*/ 3932416 w 3998820"/>
                  <a:gd name="connsiteY452" fmla="*/ 2324786 h 3605658"/>
                  <a:gd name="connsiteX453" fmla="*/ 3901936 w 3998820"/>
                  <a:gd name="connsiteY453" fmla="*/ 2334946 h 3605658"/>
                  <a:gd name="connsiteX454" fmla="*/ 3891776 w 3998820"/>
                  <a:gd name="connsiteY454" fmla="*/ 2350186 h 3605658"/>
                  <a:gd name="connsiteX455" fmla="*/ 3881616 w 3998820"/>
                  <a:gd name="connsiteY455" fmla="*/ 2390826 h 3605658"/>
                  <a:gd name="connsiteX456" fmla="*/ 3876536 w 3998820"/>
                  <a:gd name="connsiteY456" fmla="*/ 2406066 h 3605658"/>
                  <a:gd name="connsiteX457" fmla="*/ 3881616 w 3998820"/>
                  <a:gd name="connsiteY457" fmla="*/ 2421306 h 3605658"/>
                  <a:gd name="connsiteX458" fmla="*/ 3866376 w 3998820"/>
                  <a:gd name="connsiteY458" fmla="*/ 2451786 h 3605658"/>
                  <a:gd name="connsiteX459" fmla="*/ 3861296 w 3998820"/>
                  <a:gd name="connsiteY459" fmla="*/ 2472106 h 3605658"/>
                  <a:gd name="connsiteX460" fmla="*/ 3825736 w 3998820"/>
                  <a:gd name="connsiteY460" fmla="*/ 2512746 h 3605658"/>
                  <a:gd name="connsiteX461" fmla="*/ 3790176 w 3998820"/>
                  <a:gd name="connsiteY461" fmla="*/ 2507666 h 3605658"/>
                  <a:gd name="connsiteX462" fmla="*/ 3774936 w 3998820"/>
                  <a:gd name="connsiteY462" fmla="*/ 2472106 h 3605658"/>
                  <a:gd name="connsiteX463" fmla="*/ 3764776 w 3998820"/>
                  <a:gd name="connsiteY463" fmla="*/ 2456866 h 3605658"/>
                  <a:gd name="connsiteX464" fmla="*/ 3744456 w 3998820"/>
                  <a:gd name="connsiteY464" fmla="*/ 2461946 h 3605658"/>
                  <a:gd name="connsiteX465" fmla="*/ 3769856 w 3998820"/>
                  <a:gd name="connsiteY465" fmla="*/ 2502586 h 3605658"/>
                  <a:gd name="connsiteX466" fmla="*/ 3774936 w 3998820"/>
                  <a:gd name="connsiteY466" fmla="*/ 2517826 h 3605658"/>
                  <a:gd name="connsiteX467" fmla="*/ 3805416 w 3998820"/>
                  <a:gd name="connsiteY467" fmla="*/ 2538146 h 3605658"/>
                  <a:gd name="connsiteX468" fmla="*/ 3861296 w 3998820"/>
                  <a:gd name="connsiteY468" fmla="*/ 2538146 h 3605658"/>
                  <a:gd name="connsiteX469" fmla="*/ 3871456 w 3998820"/>
                  <a:gd name="connsiteY469" fmla="*/ 2553386 h 3605658"/>
                  <a:gd name="connsiteX470" fmla="*/ 3876536 w 3998820"/>
                  <a:gd name="connsiteY470" fmla="*/ 2568626 h 3605658"/>
                  <a:gd name="connsiteX471" fmla="*/ 3871456 w 3998820"/>
                  <a:gd name="connsiteY471" fmla="*/ 2609266 h 3605658"/>
                  <a:gd name="connsiteX472" fmla="*/ 3856216 w 3998820"/>
                  <a:gd name="connsiteY472" fmla="*/ 2624506 h 3605658"/>
                  <a:gd name="connsiteX473" fmla="*/ 3825736 w 3998820"/>
                  <a:gd name="connsiteY473" fmla="*/ 2639746 h 3605658"/>
                  <a:gd name="connsiteX474" fmla="*/ 3840976 w 3998820"/>
                  <a:gd name="connsiteY474" fmla="*/ 2649906 h 3605658"/>
                  <a:gd name="connsiteX475" fmla="*/ 3851136 w 3998820"/>
                  <a:gd name="connsiteY475" fmla="*/ 2685466 h 3605658"/>
                  <a:gd name="connsiteX476" fmla="*/ 3830816 w 3998820"/>
                  <a:gd name="connsiteY476" fmla="*/ 2787066 h 3605658"/>
                  <a:gd name="connsiteX477" fmla="*/ 3815576 w 3998820"/>
                  <a:gd name="connsiteY477" fmla="*/ 2797226 h 3605658"/>
                  <a:gd name="connsiteX478" fmla="*/ 3780016 w 3998820"/>
                  <a:gd name="connsiteY478" fmla="*/ 2802306 h 3605658"/>
                  <a:gd name="connsiteX479" fmla="*/ 3764776 w 3998820"/>
                  <a:gd name="connsiteY479" fmla="*/ 2812466 h 3605658"/>
                  <a:gd name="connsiteX480" fmla="*/ 3698736 w 3998820"/>
                  <a:gd name="connsiteY480" fmla="*/ 2802306 h 3605658"/>
                  <a:gd name="connsiteX481" fmla="*/ 3693656 w 3998820"/>
                  <a:gd name="connsiteY481" fmla="*/ 2787066 h 3605658"/>
                  <a:gd name="connsiteX482" fmla="*/ 3678416 w 3998820"/>
                  <a:gd name="connsiteY482" fmla="*/ 2756586 h 3605658"/>
                  <a:gd name="connsiteX483" fmla="*/ 3668256 w 3998820"/>
                  <a:gd name="connsiteY483" fmla="*/ 2715946 h 3605658"/>
                  <a:gd name="connsiteX484" fmla="*/ 3658096 w 3998820"/>
                  <a:gd name="connsiteY484" fmla="*/ 2695626 h 3605658"/>
                  <a:gd name="connsiteX485" fmla="*/ 3642856 w 3998820"/>
                  <a:gd name="connsiteY485" fmla="*/ 2690546 h 3605658"/>
                  <a:gd name="connsiteX486" fmla="*/ 3607296 w 3998820"/>
                  <a:gd name="connsiteY486" fmla="*/ 2685466 h 3605658"/>
                  <a:gd name="connsiteX487" fmla="*/ 3576816 w 3998820"/>
                  <a:gd name="connsiteY487" fmla="*/ 2700706 h 3605658"/>
                  <a:gd name="connsiteX488" fmla="*/ 3566656 w 3998820"/>
                  <a:gd name="connsiteY488" fmla="*/ 2715946 h 3605658"/>
                  <a:gd name="connsiteX489" fmla="*/ 3551416 w 3998820"/>
                  <a:gd name="connsiteY489" fmla="*/ 2721026 h 3605658"/>
                  <a:gd name="connsiteX490" fmla="*/ 3505696 w 3998820"/>
                  <a:gd name="connsiteY490" fmla="*/ 2726106 h 3605658"/>
                  <a:gd name="connsiteX491" fmla="*/ 3459976 w 3998820"/>
                  <a:gd name="connsiteY491" fmla="*/ 2726106 h 3605658"/>
                  <a:gd name="connsiteX492" fmla="*/ 3490456 w 3998820"/>
                  <a:gd name="connsiteY492" fmla="*/ 2715946 h 3605658"/>
                  <a:gd name="connsiteX493" fmla="*/ 3541256 w 3998820"/>
                  <a:gd name="connsiteY493" fmla="*/ 2721026 h 3605658"/>
                  <a:gd name="connsiteX494" fmla="*/ 3561576 w 3998820"/>
                  <a:gd name="connsiteY494" fmla="*/ 2726106 h 3605658"/>
                  <a:gd name="connsiteX495" fmla="*/ 3647936 w 3998820"/>
                  <a:gd name="connsiteY495" fmla="*/ 2715946 h 3605658"/>
                  <a:gd name="connsiteX496" fmla="*/ 3653016 w 3998820"/>
                  <a:gd name="connsiteY496" fmla="*/ 2817546 h 3605658"/>
                  <a:gd name="connsiteX497" fmla="*/ 3698736 w 3998820"/>
                  <a:gd name="connsiteY497" fmla="*/ 2832786 h 3605658"/>
                  <a:gd name="connsiteX498" fmla="*/ 3703816 w 3998820"/>
                  <a:gd name="connsiteY498" fmla="*/ 2848026 h 3605658"/>
                  <a:gd name="connsiteX499" fmla="*/ 3713976 w 3998820"/>
                  <a:gd name="connsiteY499" fmla="*/ 2908986 h 3605658"/>
                  <a:gd name="connsiteX500" fmla="*/ 3693656 w 3998820"/>
                  <a:gd name="connsiteY500" fmla="*/ 2964866 h 3605658"/>
                  <a:gd name="connsiteX501" fmla="*/ 3663176 w 3998820"/>
                  <a:gd name="connsiteY501" fmla="*/ 2985186 h 3605658"/>
                  <a:gd name="connsiteX502" fmla="*/ 3586976 w 3998820"/>
                  <a:gd name="connsiteY502" fmla="*/ 2990266 h 3605658"/>
                  <a:gd name="connsiteX503" fmla="*/ 3576816 w 3998820"/>
                  <a:gd name="connsiteY503" fmla="*/ 3005506 h 3605658"/>
                  <a:gd name="connsiteX504" fmla="*/ 3561576 w 3998820"/>
                  <a:gd name="connsiteY504" fmla="*/ 3015666 h 3605658"/>
                  <a:gd name="connsiteX505" fmla="*/ 3520936 w 3998820"/>
                  <a:gd name="connsiteY505" fmla="*/ 3005506 h 3605658"/>
                  <a:gd name="connsiteX506" fmla="*/ 3505696 w 3998820"/>
                  <a:gd name="connsiteY506" fmla="*/ 2995346 h 3605658"/>
                  <a:gd name="connsiteX507" fmla="*/ 3490456 w 3998820"/>
                  <a:gd name="connsiteY507" fmla="*/ 2980106 h 3605658"/>
                  <a:gd name="connsiteX508" fmla="*/ 3480296 w 3998820"/>
                  <a:gd name="connsiteY508" fmla="*/ 2964866 h 3605658"/>
                  <a:gd name="connsiteX509" fmla="*/ 3454896 w 3998820"/>
                  <a:gd name="connsiteY509" fmla="*/ 2954706 h 3605658"/>
                  <a:gd name="connsiteX510" fmla="*/ 3419336 w 3998820"/>
                  <a:gd name="connsiteY510" fmla="*/ 2939466 h 3605658"/>
                  <a:gd name="connsiteX511" fmla="*/ 3414256 w 3998820"/>
                  <a:gd name="connsiteY511" fmla="*/ 2954706 h 3605658"/>
                  <a:gd name="connsiteX512" fmla="*/ 3429496 w 3998820"/>
                  <a:gd name="connsiteY512" fmla="*/ 2995346 h 3605658"/>
                  <a:gd name="connsiteX513" fmla="*/ 3424416 w 3998820"/>
                  <a:gd name="connsiteY513" fmla="*/ 3051226 h 3605658"/>
                  <a:gd name="connsiteX514" fmla="*/ 3434576 w 3998820"/>
                  <a:gd name="connsiteY514" fmla="*/ 3086786 h 3605658"/>
                  <a:gd name="connsiteX515" fmla="*/ 3444736 w 3998820"/>
                  <a:gd name="connsiteY515" fmla="*/ 3102026 h 3605658"/>
                  <a:gd name="connsiteX516" fmla="*/ 3449816 w 3998820"/>
                  <a:gd name="connsiteY516" fmla="*/ 3117266 h 3605658"/>
                  <a:gd name="connsiteX517" fmla="*/ 3444736 w 3998820"/>
                  <a:gd name="connsiteY517" fmla="*/ 3157906 h 3605658"/>
                  <a:gd name="connsiteX518" fmla="*/ 3429496 w 3998820"/>
                  <a:gd name="connsiteY518" fmla="*/ 3168066 h 3605658"/>
                  <a:gd name="connsiteX519" fmla="*/ 3419336 w 3998820"/>
                  <a:gd name="connsiteY519" fmla="*/ 3183306 h 3605658"/>
                  <a:gd name="connsiteX520" fmla="*/ 3404096 w 3998820"/>
                  <a:gd name="connsiteY520" fmla="*/ 3188386 h 3605658"/>
                  <a:gd name="connsiteX521" fmla="*/ 3388856 w 3998820"/>
                  <a:gd name="connsiteY521" fmla="*/ 3198546 h 3605658"/>
                  <a:gd name="connsiteX522" fmla="*/ 3393936 w 3998820"/>
                  <a:gd name="connsiteY522" fmla="*/ 3218866 h 3605658"/>
                  <a:gd name="connsiteX523" fmla="*/ 3404096 w 3998820"/>
                  <a:gd name="connsiteY523" fmla="*/ 3249346 h 3605658"/>
                  <a:gd name="connsiteX524" fmla="*/ 3399016 w 3998820"/>
                  <a:gd name="connsiteY524" fmla="*/ 3289986 h 3605658"/>
                  <a:gd name="connsiteX525" fmla="*/ 3388856 w 3998820"/>
                  <a:gd name="connsiteY525" fmla="*/ 3305226 h 3605658"/>
                  <a:gd name="connsiteX526" fmla="*/ 3353296 w 3998820"/>
                  <a:gd name="connsiteY526" fmla="*/ 3330626 h 3605658"/>
                  <a:gd name="connsiteX527" fmla="*/ 3312656 w 3998820"/>
                  <a:gd name="connsiteY527" fmla="*/ 3305226 h 3605658"/>
                  <a:gd name="connsiteX528" fmla="*/ 3297416 w 3998820"/>
                  <a:gd name="connsiteY528" fmla="*/ 3284906 h 3605658"/>
                  <a:gd name="connsiteX529" fmla="*/ 3282176 w 3998820"/>
                  <a:gd name="connsiteY529" fmla="*/ 3279826 h 3605658"/>
                  <a:gd name="connsiteX530" fmla="*/ 3251696 w 3998820"/>
                  <a:gd name="connsiteY530" fmla="*/ 3259506 h 3605658"/>
                  <a:gd name="connsiteX531" fmla="*/ 3241536 w 3998820"/>
                  <a:gd name="connsiteY531" fmla="*/ 3244266 h 3605658"/>
                  <a:gd name="connsiteX532" fmla="*/ 3236456 w 3998820"/>
                  <a:gd name="connsiteY532" fmla="*/ 3259506 h 3605658"/>
                  <a:gd name="connsiteX533" fmla="*/ 3251696 w 3998820"/>
                  <a:gd name="connsiteY533" fmla="*/ 3269666 h 3605658"/>
                  <a:gd name="connsiteX534" fmla="*/ 3277096 w 3998820"/>
                  <a:gd name="connsiteY534" fmla="*/ 3300146 h 3605658"/>
                  <a:gd name="connsiteX535" fmla="*/ 3282176 w 3998820"/>
                  <a:gd name="connsiteY535" fmla="*/ 3315386 h 3605658"/>
                  <a:gd name="connsiteX536" fmla="*/ 3272016 w 3998820"/>
                  <a:gd name="connsiteY536" fmla="*/ 3386506 h 3605658"/>
                  <a:gd name="connsiteX537" fmla="*/ 3261856 w 3998820"/>
                  <a:gd name="connsiteY537" fmla="*/ 3401746 h 3605658"/>
                  <a:gd name="connsiteX538" fmla="*/ 3231376 w 3998820"/>
                  <a:gd name="connsiteY538" fmla="*/ 3422066 h 3605658"/>
                  <a:gd name="connsiteX539" fmla="*/ 3216136 w 3998820"/>
                  <a:gd name="connsiteY539" fmla="*/ 3427146 h 3605658"/>
                  <a:gd name="connsiteX540" fmla="*/ 3170416 w 3998820"/>
                  <a:gd name="connsiteY540" fmla="*/ 3416986 h 3605658"/>
                  <a:gd name="connsiteX541" fmla="*/ 3139936 w 3998820"/>
                  <a:gd name="connsiteY541" fmla="*/ 3396666 h 3605658"/>
                  <a:gd name="connsiteX542" fmla="*/ 2997696 w 3998820"/>
                  <a:gd name="connsiteY542" fmla="*/ 3396666 h 3605658"/>
                  <a:gd name="connsiteX543" fmla="*/ 2982456 w 3998820"/>
                  <a:gd name="connsiteY543" fmla="*/ 3391586 h 3605658"/>
                  <a:gd name="connsiteX544" fmla="*/ 2972296 w 3998820"/>
                  <a:gd name="connsiteY544" fmla="*/ 3376346 h 3605658"/>
                  <a:gd name="connsiteX545" fmla="*/ 2967216 w 3998820"/>
                  <a:gd name="connsiteY545" fmla="*/ 3361106 h 3605658"/>
                  <a:gd name="connsiteX546" fmla="*/ 2962136 w 3998820"/>
                  <a:gd name="connsiteY546" fmla="*/ 3244266 h 3605658"/>
                  <a:gd name="connsiteX547" fmla="*/ 2941816 w 3998820"/>
                  <a:gd name="connsiteY547" fmla="*/ 3208706 h 3605658"/>
                  <a:gd name="connsiteX548" fmla="*/ 2921496 w 3998820"/>
                  <a:gd name="connsiteY548" fmla="*/ 3350946 h 3605658"/>
                  <a:gd name="connsiteX549" fmla="*/ 2911336 w 3998820"/>
                  <a:gd name="connsiteY549" fmla="*/ 3366186 h 3605658"/>
                  <a:gd name="connsiteX550" fmla="*/ 2860536 w 3998820"/>
                  <a:gd name="connsiteY550" fmla="*/ 3381426 h 3605658"/>
                  <a:gd name="connsiteX551" fmla="*/ 2819896 w 3998820"/>
                  <a:gd name="connsiteY551" fmla="*/ 3391586 h 3605658"/>
                  <a:gd name="connsiteX552" fmla="*/ 2804656 w 3998820"/>
                  <a:gd name="connsiteY552" fmla="*/ 3386506 h 3605658"/>
                  <a:gd name="connsiteX553" fmla="*/ 2784336 w 3998820"/>
                  <a:gd name="connsiteY553" fmla="*/ 3356026 h 3605658"/>
                  <a:gd name="connsiteX554" fmla="*/ 2758936 w 3998820"/>
                  <a:gd name="connsiteY554" fmla="*/ 3345866 h 3605658"/>
                  <a:gd name="connsiteX555" fmla="*/ 2728456 w 3998820"/>
                  <a:gd name="connsiteY555" fmla="*/ 3350946 h 3605658"/>
                  <a:gd name="connsiteX556" fmla="*/ 2723376 w 3998820"/>
                  <a:gd name="connsiteY556" fmla="*/ 3366186 h 3605658"/>
                  <a:gd name="connsiteX557" fmla="*/ 2713216 w 3998820"/>
                  <a:gd name="connsiteY557" fmla="*/ 3381426 h 3605658"/>
                  <a:gd name="connsiteX558" fmla="*/ 2657336 w 3998820"/>
                  <a:gd name="connsiteY558" fmla="*/ 3350946 h 3605658"/>
                  <a:gd name="connsiteX559" fmla="*/ 2637016 w 3998820"/>
                  <a:gd name="connsiteY559" fmla="*/ 3330626 h 3605658"/>
                  <a:gd name="connsiteX560" fmla="*/ 2642096 w 3998820"/>
                  <a:gd name="connsiteY560" fmla="*/ 3264586 h 3605658"/>
                  <a:gd name="connsiteX561" fmla="*/ 2647176 w 3998820"/>
                  <a:gd name="connsiteY561" fmla="*/ 3249346 h 3605658"/>
                  <a:gd name="connsiteX562" fmla="*/ 2606536 w 3998820"/>
                  <a:gd name="connsiteY562" fmla="*/ 3234106 h 3605658"/>
                  <a:gd name="connsiteX563" fmla="*/ 2586216 w 3998820"/>
                  <a:gd name="connsiteY563" fmla="*/ 3223946 h 3605658"/>
                  <a:gd name="connsiteX564" fmla="*/ 2570976 w 3998820"/>
                  <a:gd name="connsiteY564" fmla="*/ 3198546 h 3605658"/>
                  <a:gd name="connsiteX565" fmla="*/ 2565896 w 3998820"/>
                  <a:gd name="connsiteY565" fmla="*/ 3173146 h 3605658"/>
                  <a:gd name="connsiteX566" fmla="*/ 2545576 w 3998820"/>
                  <a:gd name="connsiteY566" fmla="*/ 3168066 h 3605658"/>
                  <a:gd name="connsiteX567" fmla="*/ 2510016 w 3998820"/>
                  <a:gd name="connsiteY567" fmla="*/ 3173146 h 3605658"/>
                  <a:gd name="connsiteX568" fmla="*/ 2515096 w 3998820"/>
                  <a:gd name="connsiteY568" fmla="*/ 3208706 h 3605658"/>
                  <a:gd name="connsiteX569" fmla="*/ 2545576 w 3998820"/>
                  <a:gd name="connsiteY569" fmla="*/ 3239186 h 3605658"/>
                  <a:gd name="connsiteX570" fmla="*/ 2560816 w 3998820"/>
                  <a:gd name="connsiteY570" fmla="*/ 3264586 h 3605658"/>
                  <a:gd name="connsiteX571" fmla="*/ 2565896 w 3998820"/>
                  <a:gd name="connsiteY571" fmla="*/ 3279826 h 3605658"/>
                  <a:gd name="connsiteX572" fmla="*/ 2601456 w 3998820"/>
                  <a:gd name="connsiteY572" fmla="*/ 3330626 h 3605658"/>
                  <a:gd name="connsiteX573" fmla="*/ 2596376 w 3998820"/>
                  <a:gd name="connsiteY573" fmla="*/ 3350946 h 3605658"/>
                  <a:gd name="connsiteX574" fmla="*/ 2555736 w 3998820"/>
                  <a:gd name="connsiteY574" fmla="*/ 3371266 h 3605658"/>
                  <a:gd name="connsiteX575" fmla="*/ 2540496 w 3998820"/>
                  <a:gd name="connsiteY575" fmla="*/ 3381426 h 3605658"/>
                  <a:gd name="connsiteX576" fmla="*/ 2581136 w 3998820"/>
                  <a:gd name="connsiteY576" fmla="*/ 3401746 h 3605658"/>
                  <a:gd name="connsiteX577" fmla="*/ 2611616 w 3998820"/>
                  <a:gd name="connsiteY577" fmla="*/ 3411906 h 3605658"/>
                  <a:gd name="connsiteX578" fmla="*/ 2652256 w 3998820"/>
                  <a:gd name="connsiteY578" fmla="*/ 3477946 h 3605658"/>
                  <a:gd name="connsiteX579" fmla="*/ 2642096 w 3998820"/>
                  <a:gd name="connsiteY579" fmla="*/ 3564306 h 3605658"/>
                  <a:gd name="connsiteX580" fmla="*/ 2621776 w 3998820"/>
                  <a:gd name="connsiteY580" fmla="*/ 3579546 h 3605658"/>
                  <a:gd name="connsiteX581" fmla="*/ 2570976 w 3998820"/>
                  <a:gd name="connsiteY581" fmla="*/ 3604946 h 3605658"/>
                  <a:gd name="connsiteX582" fmla="*/ 2489696 w 3998820"/>
                  <a:gd name="connsiteY582" fmla="*/ 3599866 h 3605658"/>
                  <a:gd name="connsiteX583" fmla="*/ 2459216 w 3998820"/>
                  <a:gd name="connsiteY583" fmla="*/ 3559226 h 3605658"/>
                  <a:gd name="connsiteX584" fmla="*/ 2459216 w 3998820"/>
                  <a:gd name="connsiteY584" fmla="*/ 3493186 h 3605658"/>
                  <a:gd name="connsiteX585" fmla="*/ 2469376 w 3998820"/>
                  <a:gd name="connsiteY585" fmla="*/ 3477946 h 3605658"/>
                  <a:gd name="connsiteX586" fmla="*/ 2484616 w 3998820"/>
                  <a:gd name="connsiteY586" fmla="*/ 3472866 h 3605658"/>
                  <a:gd name="connsiteX587" fmla="*/ 2494776 w 3998820"/>
                  <a:gd name="connsiteY587" fmla="*/ 3457626 h 3605658"/>
                  <a:gd name="connsiteX588" fmla="*/ 2499856 w 3998820"/>
                  <a:gd name="connsiteY588" fmla="*/ 3437306 h 3605658"/>
                  <a:gd name="connsiteX589" fmla="*/ 2504936 w 3998820"/>
                  <a:gd name="connsiteY589" fmla="*/ 3422066 h 3605658"/>
                  <a:gd name="connsiteX590" fmla="*/ 2494776 w 3998820"/>
                  <a:gd name="connsiteY590" fmla="*/ 3401746 h 3605658"/>
                  <a:gd name="connsiteX591" fmla="*/ 2479536 w 3998820"/>
                  <a:gd name="connsiteY591" fmla="*/ 3396666 h 3605658"/>
                  <a:gd name="connsiteX592" fmla="*/ 2464296 w 3998820"/>
                  <a:gd name="connsiteY592" fmla="*/ 3381426 h 3605658"/>
                  <a:gd name="connsiteX593" fmla="*/ 2428736 w 3998820"/>
                  <a:gd name="connsiteY593" fmla="*/ 3366186 h 3605658"/>
                  <a:gd name="connsiteX594" fmla="*/ 2398256 w 3998820"/>
                  <a:gd name="connsiteY594" fmla="*/ 3350946 h 3605658"/>
                  <a:gd name="connsiteX595" fmla="*/ 2383016 w 3998820"/>
                  <a:gd name="connsiteY595" fmla="*/ 3335706 h 3605658"/>
                  <a:gd name="connsiteX596" fmla="*/ 2377936 w 3998820"/>
                  <a:gd name="connsiteY596" fmla="*/ 3300146 h 3605658"/>
                  <a:gd name="connsiteX597" fmla="*/ 2372856 w 3998820"/>
                  <a:gd name="connsiteY597" fmla="*/ 3284906 h 3605658"/>
                  <a:gd name="connsiteX598" fmla="*/ 2377936 w 3998820"/>
                  <a:gd name="connsiteY598" fmla="*/ 3254426 h 3605658"/>
                  <a:gd name="connsiteX599" fmla="*/ 2383016 w 3998820"/>
                  <a:gd name="connsiteY599" fmla="*/ 3239186 h 3605658"/>
                  <a:gd name="connsiteX600" fmla="*/ 2377936 w 3998820"/>
                  <a:gd name="connsiteY600" fmla="*/ 3173146 h 3605658"/>
                  <a:gd name="connsiteX601" fmla="*/ 2327136 w 3998820"/>
                  <a:gd name="connsiteY601" fmla="*/ 3203626 h 3605658"/>
                  <a:gd name="connsiteX602" fmla="*/ 2296656 w 3998820"/>
                  <a:gd name="connsiteY602" fmla="*/ 3213786 h 3605658"/>
                  <a:gd name="connsiteX603" fmla="*/ 2276336 w 3998820"/>
                  <a:gd name="connsiteY603" fmla="*/ 3244266 h 3605658"/>
                  <a:gd name="connsiteX604" fmla="*/ 2261096 w 3998820"/>
                  <a:gd name="connsiteY604" fmla="*/ 3274746 h 3605658"/>
                  <a:gd name="connsiteX605" fmla="*/ 2240776 w 3998820"/>
                  <a:gd name="connsiteY605" fmla="*/ 3295066 h 3605658"/>
                  <a:gd name="connsiteX606" fmla="*/ 2230616 w 3998820"/>
                  <a:gd name="connsiteY606" fmla="*/ 3315386 h 3605658"/>
                  <a:gd name="connsiteX607" fmla="*/ 2225536 w 3998820"/>
                  <a:gd name="connsiteY607" fmla="*/ 3330626 h 3605658"/>
                  <a:gd name="connsiteX608" fmla="*/ 2210296 w 3998820"/>
                  <a:gd name="connsiteY608" fmla="*/ 3335706 h 3605658"/>
                  <a:gd name="connsiteX609" fmla="*/ 2149336 w 3998820"/>
                  <a:gd name="connsiteY609" fmla="*/ 3330626 h 3605658"/>
                  <a:gd name="connsiteX610" fmla="*/ 2134096 w 3998820"/>
                  <a:gd name="connsiteY610" fmla="*/ 3325546 h 3605658"/>
                  <a:gd name="connsiteX611" fmla="*/ 2139176 w 3998820"/>
                  <a:gd name="connsiteY611" fmla="*/ 3284906 h 3605658"/>
                  <a:gd name="connsiteX612" fmla="*/ 2149336 w 3998820"/>
                  <a:gd name="connsiteY612" fmla="*/ 3244266 h 3605658"/>
                  <a:gd name="connsiteX613" fmla="*/ 2134096 w 3998820"/>
                  <a:gd name="connsiteY613" fmla="*/ 3234106 h 3605658"/>
                  <a:gd name="connsiteX614" fmla="*/ 2103616 w 3998820"/>
                  <a:gd name="connsiteY614" fmla="*/ 3223946 h 3605658"/>
                  <a:gd name="connsiteX615" fmla="*/ 2083296 w 3998820"/>
                  <a:gd name="connsiteY615" fmla="*/ 3198546 h 3605658"/>
                  <a:gd name="connsiteX616" fmla="*/ 2068056 w 3998820"/>
                  <a:gd name="connsiteY616" fmla="*/ 3188386 h 3605658"/>
                  <a:gd name="connsiteX617" fmla="*/ 2073136 w 3998820"/>
                  <a:gd name="connsiteY617" fmla="*/ 3157906 h 3605658"/>
                  <a:gd name="connsiteX618" fmla="*/ 2088376 w 3998820"/>
                  <a:gd name="connsiteY618" fmla="*/ 3152826 h 3605658"/>
                  <a:gd name="connsiteX619" fmla="*/ 2113776 w 3998820"/>
                  <a:gd name="connsiteY619" fmla="*/ 3147746 h 3605658"/>
                  <a:gd name="connsiteX620" fmla="*/ 2154416 w 3998820"/>
                  <a:gd name="connsiteY620" fmla="*/ 3132506 h 3605658"/>
                  <a:gd name="connsiteX621" fmla="*/ 2164576 w 3998820"/>
                  <a:gd name="connsiteY621" fmla="*/ 3102026 h 3605658"/>
                  <a:gd name="connsiteX622" fmla="*/ 2159496 w 3998820"/>
                  <a:gd name="connsiteY622" fmla="*/ 3076626 h 3605658"/>
                  <a:gd name="connsiteX623" fmla="*/ 2149336 w 3998820"/>
                  <a:gd name="connsiteY623" fmla="*/ 3061386 h 3605658"/>
                  <a:gd name="connsiteX624" fmla="*/ 2129016 w 3998820"/>
                  <a:gd name="connsiteY624" fmla="*/ 3046146 h 3605658"/>
                  <a:gd name="connsiteX625" fmla="*/ 2062976 w 3998820"/>
                  <a:gd name="connsiteY625" fmla="*/ 3030906 h 3605658"/>
                  <a:gd name="connsiteX626" fmla="*/ 2022336 w 3998820"/>
                  <a:gd name="connsiteY626" fmla="*/ 3025826 h 3605658"/>
                  <a:gd name="connsiteX627" fmla="*/ 1991856 w 3998820"/>
                  <a:gd name="connsiteY627" fmla="*/ 3015666 h 3605658"/>
                  <a:gd name="connsiteX628" fmla="*/ 1956296 w 3998820"/>
                  <a:gd name="connsiteY628" fmla="*/ 2995346 h 3605658"/>
                  <a:gd name="connsiteX629" fmla="*/ 1991856 w 3998820"/>
                  <a:gd name="connsiteY629" fmla="*/ 2949626 h 3605658"/>
                  <a:gd name="connsiteX630" fmla="*/ 1930896 w 3998820"/>
                  <a:gd name="connsiteY630" fmla="*/ 2964866 h 3605658"/>
                  <a:gd name="connsiteX631" fmla="*/ 1895336 w 3998820"/>
                  <a:gd name="connsiteY631" fmla="*/ 2969946 h 3605658"/>
                  <a:gd name="connsiteX632" fmla="*/ 1880096 w 3998820"/>
                  <a:gd name="connsiteY632" fmla="*/ 2980106 h 3605658"/>
                  <a:gd name="connsiteX633" fmla="*/ 1839456 w 3998820"/>
                  <a:gd name="connsiteY633" fmla="*/ 2959786 h 3605658"/>
                  <a:gd name="connsiteX634" fmla="*/ 1819136 w 3998820"/>
                  <a:gd name="connsiteY634" fmla="*/ 2949626 h 3605658"/>
                  <a:gd name="connsiteX635" fmla="*/ 1778496 w 3998820"/>
                  <a:gd name="connsiteY635" fmla="*/ 2934386 h 3605658"/>
                  <a:gd name="connsiteX636" fmla="*/ 1778496 w 3998820"/>
                  <a:gd name="connsiteY636" fmla="*/ 2888666 h 3605658"/>
                  <a:gd name="connsiteX637" fmla="*/ 1783576 w 3998820"/>
                  <a:gd name="connsiteY637" fmla="*/ 2837866 h 3605658"/>
                  <a:gd name="connsiteX638" fmla="*/ 1834376 w 3998820"/>
                  <a:gd name="connsiteY638" fmla="*/ 2812466 h 3605658"/>
                  <a:gd name="connsiteX639" fmla="*/ 1849616 w 3998820"/>
                  <a:gd name="connsiteY639" fmla="*/ 2797226 h 3605658"/>
                  <a:gd name="connsiteX640" fmla="*/ 1849616 w 3998820"/>
                  <a:gd name="connsiteY640" fmla="*/ 2766746 h 3605658"/>
                  <a:gd name="connsiteX641" fmla="*/ 1819136 w 3998820"/>
                  <a:gd name="connsiteY641" fmla="*/ 2741346 h 3605658"/>
                  <a:gd name="connsiteX642" fmla="*/ 1788656 w 3998820"/>
                  <a:gd name="connsiteY642" fmla="*/ 2731186 h 3605658"/>
                  <a:gd name="connsiteX643" fmla="*/ 1768336 w 3998820"/>
                  <a:gd name="connsiteY643" fmla="*/ 2751506 h 3605658"/>
                  <a:gd name="connsiteX644" fmla="*/ 1753096 w 3998820"/>
                  <a:gd name="connsiteY644" fmla="*/ 2766746 h 3605658"/>
                  <a:gd name="connsiteX645" fmla="*/ 1742936 w 3998820"/>
                  <a:gd name="connsiteY645" fmla="*/ 2781986 h 3605658"/>
                  <a:gd name="connsiteX646" fmla="*/ 1702296 w 3998820"/>
                  <a:gd name="connsiteY646" fmla="*/ 2817546 h 3605658"/>
                  <a:gd name="connsiteX647" fmla="*/ 1656576 w 3998820"/>
                  <a:gd name="connsiteY647" fmla="*/ 2868346 h 3605658"/>
                  <a:gd name="connsiteX648" fmla="*/ 1641336 w 3998820"/>
                  <a:gd name="connsiteY648" fmla="*/ 2873426 h 3605658"/>
                  <a:gd name="connsiteX649" fmla="*/ 1610856 w 3998820"/>
                  <a:gd name="connsiteY649" fmla="*/ 2868346 h 3605658"/>
                  <a:gd name="connsiteX650" fmla="*/ 1605776 w 3998820"/>
                  <a:gd name="connsiteY650" fmla="*/ 2848026 h 3605658"/>
                  <a:gd name="connsiteX651" fmla="*/ 1600696 w 3998820"/>
                  <a:gd name="connsiteY651" fmla="*/ 2787066 h 3605658"/>
                  <a:gd name="connsiteX652" fmla="*/ 1580376 w 3998820"/>
                  <a:gd name="connsiteY652" fmla="*/ 2771826 h 3605658"/>
                  <a:gd name="connsiteX653" fmla="*/ 1524496 w 3998820"/>
                  <a:gd name="connsiteY653" fmla="*/ 2761666 h 3605658"/>
                  <a:gd name="connsiteX654" fmla="*/ 1549896 w 3998820"/>
                  <a:gd name="connsiteY654" fmla="*/ 2726106 h 3605658"/>
                  <a:gd name="connsiteX655" fmla="*/ 1560056 w 3998820"/>
                  <a:gd name="connsiteY655" fmla="*/ 2710866 h 3605658"/>
                  <a:gd name="connsiteX656" fmla="*/ 1605776 w 3998820"/>
                  <a:gd name="connsiteY656" fmla="*/ 2705786 h 3605658"/>
                  <a:gd name="connsiteX657" fmla="*/ 1626096 w 3998820"/>
                  <a:gd name="connsiteY657" fmla="*/ 2665146 h 3605658"/>
                  <a:gd name="connsiteX658" fmla="*/ 1631176 w 3998820"/>
                  <a:gd name="connsiteY658" fmla="*/ 2649906 h 3605658"/>
                  <a:gd name="connsiteX659" fmla="*/ 1615936 w 3998820"/>
                  <a:gd name="connsiteY659" fmla="*/ 2619426 h 3605658"/>
                  <a:gd name="connsiteX660" fmla="*/ 1621016 w 3998820"/>
                  <a:gd name="connsiteY660" fmla="*/ 2599106 h 3605658"/>
                  <a:gd name="connsiteX661" fmla="*/ 1636256 w 3998820"/>
                  <a:gd name="connsiteY661" fmla="*/ 2588946 h 3605658"/>
                  <a:gd name="connsiteX662" fmla="*/ 1707376 w 3998820"/>
                  <a:gd name="connsiteY662" fmla="*/ 2583866 h 3605658"/>
                  <a:gd name="connsiteX663" fmla="*/ 1722616 w 3998820"/>
                  <a:gd name="connsiteY663" fmla="*/ 2548306 h 3605658"/>
                  <a:gd name="connsiteX664" fmla="*/ 1748016 w 3998820"/>
                  <a:gd name="connsiteY664" fmla="*/ 2451786 h 3605658"/>
                  <a:gd name="connsiteX665" fmla="*/ 1742936 w 3998820"/>
                  <a:gd name="connsiteY665" fmla="*/ 2406066 h 3605658"/>
                  <a:gd name="connsiteX666" fmla="*/ 1707376 w 3998820"/>
                  <a:gd name="connsiteY666" fmla="*/ 2400986 h 3605658"/>
                  <a:gd name="connsiteX667" fmla="*/ 1651496 w 3998820"/>
                  <a:gd name="connsiteY667" fmla="*/ 2395906 h 3605658"/>
                  <a:gd name="connsiteX668" fmla="*/ 1636256 w 3998820"/>
                  <a:gd name="connsiteY668" fmla="*/ 2390826 h 3605658"/>
                  <a:gd name="connsiteX669" fmla="*/ 1626096 w 3998820"/>
                  <a:gd name="connsiteY669" fmla="*/ 2360346 h 3605658"/>
                  <a:gd name="connsiteX670" fmla="*/ 1605776 w 3998820"/>
                  <a:gd name="connsiteY670" fmla="*/ 2289226 h 3605658"/>
                  <a:gd name="connsiteX671" fmla="*/ 1570216 w 3998820"/>
                  <a:gd name="connsiteY671" fmla="*/ 2273986 h 3605658"/>
                  <a:gd name="connsiteX672" fmla="*/ 1554976 w 3998820"/>
                  <a:gd name="connsiteY672" fmla="*/ 2263826 h 3605658"/>
                  <a:gd name="connsiteX673" fmla="*/ 1534656 w 3998820"/>
                  <a:gd name="connsiteY673" fmla="*/ 2294306 h 3605658"/>
                  <a:gd name="connsiteX674" fmla="*/ 1524496 w 3998820"/>
                  <a:gd name="connsiteY674" fmla="*/ 2309546 h 3605658"/>
                  <a:gd name="connsiteX675" fmla="*/ 1499096 w 3998820"/>
                  <a:gd name="connsiteY675" fmla="*/ 2340026 h 3605658"/>
                  <a:gd name="connsiteX676" fmla="*/ 1478776 w 3998820"/>
                  <a:gd name="connsiteY676" fmla="*/ 2385746 h 3605658"/>
                  <a:gd name="connsiteX677" fmla="*/ 1468616 w 3998820"/>
                  <a:gd name="connsiteY677" fmla="*/ 2411146 h 360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Lst>
                <a:rect l="l" t="t" r="r" b="b"/>
                <a:pathLst>
                  <a:path w="3998820" h="3605658">
                    <a:moveTo>
                      <a:pt x="1468616" y="2411146"/>
                    </a:moveTo>
                    <a:cubicBezTo>
                      <a:pt x="1466076" y="2411146"/>
                      <a:pt x="1469641" y="2391851"/>
                      <a:pt x="1463536" y="2385746"/>
                    </a:cubicBezTo>
                    <a:cubicBezTo>
                      <a:pt x="1449251" y="2371461"/>
                      <a:pt x="1367167" y="2370518"/>
                      <a:pt x="1367016" y="2370506"/>
                    </a:cubicBezTo>
                    <a:cubicBezTo>
                      <a:pt x="1365323" y="2365426"/>
                      <a:pt x="1362562" y="2360584"/>
                      <a:pt x="1361936" y="2355266"/>
                    </a:cubicBezTo>
                    <a:cubicBezTo>
                      <a:pt x="1359159" y="2331662"/>
                      <a:pt x="1362620" y="2307203"/>
                      <a:pt x="1356856" y="2284146"/>
                    </a:cubicBezTo>
                    <a:cubicBezTo>
                      <a:pt x="1355066" y="2276984"/>
                      <a:pt x="1331704" y="2270682"/>
                      <a:pt x="1326376" y="2268906"/>
                    </a:cubicBezTo>
                    <a:cubicBezTo>
                      <a:pt x="1321296" y="2263826"/>
                      <a:pt x="1316655" y="2258265"/>
                      <a:pt x="1311136" y="2253666"/>
                    </a:cubicBezTo>
                    <a:cubicBezTo>
                      <a:pt x="1306446" y="2249757"/>
                      <a:pt x="1300213" y="2247823"/>
                      <a:pt x="1295896" y="2243506"/>
                    </a:cubicBezTo>
                    <a:cubicBezTo>
                      <a:pt x="1291579" y="2239189"/>
                      <a:pt x="1289123" y="2233346"/>
                      <a:pt x="1285736" y="2228266"/>
                    </a:cubicBezTo>
                    <a:cubicBezTo>
                      <a:pt x="1282041" y="2213488"/>
                      <a:pt x="1275884" y="2202404"/>
                      <a:pt x="1285736" y="2187626"/>
                    </a:cubicBezTo>
                    <a:cubicBezTo>
                      <a:pt x="1289123" y="2182546"/>
                      <a:pt x="1295896" y="2180853"/>
                      <a:pt x="1300976" y="2177466"/>
                    </a:cubicBezTo>
                    <a:cubicBezTo>
                      <a:pt x="1295896" y="2174079"/>
                      <a:pt x="1291841" y="2167306"/>
                      <a:pt x="1285736" y="2167306"/>
                    </a:cubicBezTo>
                    <a:cubicBezTo>
                      <a:pt x="1275026" y="2167306"/>
                      <a:pt x="1255256" y="2177466"/>
                      <a:pt x="1255256" y="2177466"/>
                    </a:cubicBezTo>
                    <a:cubicBezTo>
                      <a:pt x="1175066" y="2169447"/>
                      <a:pt x="1209536" y="2189816"/>
                      <a:pt x="1209536" y="2152066"/>
                    </a:cubicBezTo>
                    <a:cubicBezTo>
                      <a:pt x="1209536" y="2146711"/>
                      <a:pt x="1206149" y="2141906"/>
                      <a:pt x="1204456" y="2136826"/>
                    </a:cubicBezTo>
                    <a:cubicBezTo>
                      <a:pt x="1199376" y="2140213"/>
                      <a:pt x="1193533" y="2142669"/>
                      <a:pt x="1189216" y="2146986"/>
                    </a:cubicBezTo>
                    <a:cubicBezTo>
                      <a:pt x="1174670" y="2161532"/>
                      <a:pt x="1172655" y="2184069"/>
                      <a:pt x="1168896" y="2202866"/>
                    </a:cubicBezTo>
                    <a:cubicBezTo>
                      <a:pt x="1136730" y="2194824"/>
                      <a:pt x="1152449" y="2203595"/>
                      <a:pt x="1128256" y="2167306"/>
                    </a:cubicBezTo>
                    <a:lnTo>
                      <a:pt x="1118096" y="2152066"/>
                    </a:lnTo>
                    <a:cubicBezTo>
                      <a:pt x="1116403" y="2138519"/>
                      <a:pt x="1115458" y="2124858"/>
                      <a:pt x="1113016" y="2111426"/>
                    </a:cubicBezTo>
                    <a:cubicBezTo>
                      <a:pt x="1112058" y="2106158"/>
                      <a:pt x="1111281" y="2100367"/>
                      <a:pt x="1107936" y="2096186"/>
                    </a:cubicBezTo>
                    <a:cubicBezTo>
                      <a:pt x="1104122" y="2091418"/>
                      <a:pt x="1098157" y="2088756"/>
                      <a:pt x="1092696" y="2086026"/>
                    </a:cubicBezTo>
                    <a:cubicBezTo>
                      <a:pt x="1087907" y="2083631"/>
                      <a:pt x="1082536" y="2082639"/>
                      <a:pt x="1077456" y="2080946"/>
                    </a:cubicBezTo>
                    <a:cubicBezTo>
                      <a:pt x="1031918" y="2111305"/>
                      <a:pt x="1107807" y="2055042"/>
                      <a:pt x="1057136" y="2141906"/>
                    </a:cubicBezTo>
                    <a:cubicBezTo>
                      <a:pt x="1051740" y="2151157"/>
                      <a:pt x="1026656" y="2152066"/>
                      <a:pt x="1026656" y="2152066"/>
                    </a:cubicBezTo>
                    <a:cubicBezTo>
                      <a:pt x="1018189" y="2150373"/>
                      <a:pt x="1008072" y="2152287"/>
                      <a:pt x="1001256" y="2146986"/>
                    </a:cubicBezTo>
                    <a:cubicBezTo>
                      <a:pt x="991617" y="2139489"/>
                      <a:pt x="980936" y="2116506"/>
                      <a:pt x="980936" y="2116506"/>
                    </a:cubicBezTo>
                    <a:cubicBezTo>
                      <a:pt x="993017" y="2080264"/>
                      <a:pt x="1002250" y="2081967"/>
                      <a:pt x="965696" y="2091106"/>
                    </a:cubicBezTo>
                    <a:cubicBezTo>
                      <a:pt x="960501" y="2092405"/>
                      <a:pt x="955536" y="2094493"/>
                      <a:pt x="950456" y="2096186"/>
                    </a:cubicBezTo>
                    <a:cubicBezTo>
                      <a:pt x="941989" y="2094493"/>
                      <a:pt x="932553" y="2095390"/>
                      <a:pt x="925056" y="2091106"/>
                    </a:cubicBezTo>
                    <a:cubicBezTo>
                      <a:pt x="909279" y="2082090"/>
                      <a:pt x="919148" y="2072291"/>
                      <a:pt x="909816" y="2060626"/>
                    </a:cubicBezTo>
                    <a:cubicBezTo>
                      <a:pt x="906002" y="2055858"/>
                      <a:pt x="899656" y="2053853"/>
                      <a:pt x="894576" y="2050466"/>
                    </a:cubicBezTo>
                    <a:cubicBezTo>
                      <a:pt x="886871" y="2055603"/>
                      <a:pt x="874612" y="2065706"/>
                      <a:pt x="864096" y="2065706"/>
                    </a:cubicBezTo>
                    <a:cubicBezTo>
                      <a:pt x="857114" y="2065706"/>
                      <a:pt x="850549" y="2062319"/>
                      <a:pt x="843776" y="2060626"/>
                    </a:cubicBezTo>
                    <a:cubicBezTo>
                      <a:pt x="842083" y="2055546"/>
                      <a:pt x="838696" y="2050741"/>
                      <a:pt x="838696" y="2045386"/>
                    </a:cubicBezTo>
                    <a:cubicBezTo>
                      <a:pt x="838696" y="2012697"/>
                      <a:pt x="840165" y="2015243"/>
                      <a:pt x="853936" y="1994586"/>
                    </a:cubicBezTo>
                    <a:cubicBezTo>
                      <a:pt x="825149" y="1992893"/>
                      <a:pt x="796269" y="1992375"/>
                      <a:pt x="767576" y="1989506"/>
                    </a:cubicBezTo>
                    <a:cubicBezTo>
                      <a:pt x="762248" y="1988973"/>
                      <a:pt x="756517" y="1987771"/>
                      <a:pt x="752336" y="1984426"/>
                    </a:cubicBezTo>
                    <a:cubicBezTo>
                      <a:pt x="743384" y="1977264"/>
                      <a:pt x="740443" y="1963986"/>
                      <a:pt x="737096" y="1953946"/>
                    </a:cubicBezTo>
                    <a:cubicBezTo>
                      <a:pt x="742176" y="1952253"/>
                      <a:pt x="747141" y="1950165"/>
                      <a:pt x="752336" y="1948866"/>
                    </a:cubicBezTo>
                    <a:cubicBezTo>
                      <a:pt x="766536" y="1945316"/>
                      <a:pt x="794629" y="1940971"/>
                      <a:pt x="808216" y="1938706"/>
                    </a:cubicBezTo>
                    <a:cubicBezTo>
                      <a:pt x="809909" y="1933626"/>
                      <a:pt x="813296" y="1928821"/>
                      <a:pt x="813296" y="1923466"/>
                    </a:cubicBezTo>
                    <a:cubicBezTo>
                      <a:pt x="813296" y="1904039"/>
                      <a:pt x="803909" y="1906349"/>
                      <a:pt x="787896" y="1903146"/>
                    </a:cubicBezTo>
                    <a:cubicBezTo>
                      <a:pt x="777796" y="1901126"/>
                      <a:pt x="767576" y="1899759"/>
                      <a:pt x="757416" y="1898066"/>
                    </a:cubicBezTo>
                    <a:lnTo>
                      <a:pt x="767576" y="1867586"/>
                    </a:lnTo>
                    <a:cubicBezTo>
                      <a:pt x="771538" y="1855699"/>
                      <a:pt x="771676" y="1844889"/>
                      <a:pt x="787896" y="1842186"/>
                    </a:cubicBezTo>
                    <a:cubicBezTo>
                      <a:pt x="813006" y="1838001"/>
                      <a:pt x="838696" y="1838799"/>
                      <a:pt x="864096" y="1837106"/>
                    </a:cubicBezTo>
                    <a:cubicBezTo>
                      <a:pt x="860709" y="1825253"/>
                      <a:pt x="860470" y="1812000"/>
                      <a:pt x="853936" y="1801546"/>
                    </a:cubicBezTo>
                    <a:cubicBezTo>
                      <a:pt x="851098" y="1797005"/>
                      <a:pt x="843485" y="1798861"/>
                      <a:pt x="838696" y="1796466"/>
                    </a:cubicBezTo>
                    <a:cubicBezTo>
                      <a:pt x="833235" y="1793736"/>
                      <a:pt x="828536" y="1789693"/>
                      <a:pt x="823456" y="1786306"/>
                    </a:cubicBezTo>
                    <a:cubicBezTo>
                      <a:pt x="811365" y="1750034"/>
                      <a:pt x="819237" y="1746915"/>
                      <a:pt x="803136" y="1771066"/>
                    </a:cubicBezTo>
                    <a:cubicBezTo>
                      <a:pt x="801443" y="1779533"/>
                      <a:pt x="802340" y="1788969"/>
                      <a:pt x="798056" y="1796466"/>
                    </a:cubicBezTo>
                    <a:cubicBezTo>
                      <a:pt x="795027" y="1801767"/>
                      <a:pt x="788917" y="1806391"/>
                      <a:pt x="782816" y="1806626"/>
                    </a:cubicBezTo>
                    <a:lnTo>
                      <a:pt x="665976" y="1801546"/>
                    </a:lnTo>
                    <a:cubicBezTo>
                      <a:pt x="660896" y="1799853"/>
                      <a:pt x="655525" y="1798861"/>
                      <a:pt x="650736" y="1796466"/>
                    </a:cubicBezTo>
                    <a:cubicBezTo>
                      <a:pt x="608736" y="1775466"/>
                      <a:pt x="654433" y="1773646"/>
                      <a:pt x="630416" y="1705026"/>
                    </a:cubicBezTo>
                    <a:cubicBezTo>
                      <a:pt x="626382" y="1693501"/>
                      <a:pt x="599936" y="1684706"/>
                      <a:pt x="599936" y="1684706"/>
                    </a:cubicBezTo>
                    <a:cubicBezTo>
                      <a:pt x="598243" y="1679626"/>
                      <a:pt x="598642" y="1673252"/>
                      <a:pt x="594856" y="1669466"/>
                    </a:cubicBezTo>
                    <a:cubicBezTo>
                      <a:pt x="583371" y="1657981"/>
                      <a:pt x="542337" y="1669046"/>
                      <a:pt x="538976" y="1669466"/>
                    </a:cubicBezTo>
                    <a:cubicBezTo>
                      <a:pt x="522050" y="1675108"/>
                      <a:pt x="500329" y="1684784"/>
                      <a:pt x="483096" y="1669466"/>
                    </a:cubicBezTo>
                    <a:cubicBezTo>
                      <a:pt x="474147" y="1661511"/>
                      <a:pt x="483371" y="1644616"/>
                      <a:pt x="478016" y="1633906"/>
                    </a:cubicBezTo>
                    <a:cubicBezTo>
                      <a:pt x="475621" y="1629117"/>
                      <a:pt x="467856" y="1630519"/>
                      <a:pt x="462776" y="1628826"/>
                    </a:cubicBezTo>
                    <a:cubicBezTo>
                      <a:pt x="439069" y="1630519"/>
                      <a:pt x="415260" y="1631129"/>
                      <a:pt x="391656" y="1633906"/>
                    </a:cubicBezTo>
                    <a:cubicBezTo>
                      <a:pt x="386338" y="1634532"/>
                      <a:pt x="381684" y="1638028"/>
                      <a:pt x="376416" y="1638986"/>
                    </a:cubicBezTo>
                    <a:cubicBezTo>
                      <a:pt x="362984" y="1641428"/>
                      <a:pt x="349323" y="1642373"/>
                      <a:pt x="335776" y="1644066"/>
                    </a:cubicBezTo>
                    <a:cubicBezTo>
                      <a:pt x="334083" y="1650839"/>
                      <a:pt x="332614" y="1657673"/>
                      <a:pt x="330696" y="1664386"/>
                    </a:cubicBezTo>
                    <a:cubicBezTo>
                      <a:pt x="329225" y="1669535"/>
                      <a:pt x="329973" y="1676514"/>
                      <a:pt x="325616" y="1679626"/>
                    </a:cubicBezTo>
                    <a:cubicBezTo>
                      <a:pt x="316901" y="1685851"/>
                      <a:pt x="305296" y="1686399"/>
                      <a:pt x="295136" y="1689786"/>
                    </a:cubicBezTo>
                    <a:lnTo>
                      <a:pt x="279896" y="1694866"/>
                    </a:lnTo>
                    <a:cubicBezTo>
                      <a:pt x="269736" y="1705026"/>
                      <a:pt x="257386" y="1713391"/>
                      <a:pt x="249416" y="1725346"/>
                    </a:cubicBezTo>
                    <a:cubicBezTo>
                      <a:pt x="246029" y="1730426"/>
                      <a:pt x="244024" y="1736772"/>
                      <a:pt x="239256" y="1740586"/>
                    </a:cubicBezTo>
                    <a:cubicBezTo>
                      <a:pt x="235075" y="1743931"/>
                      <a:pt x="229096" y="1743973"/>
                      <a:pt x="224016" y="1745666"/>
                    </a:cubicBezTo>
                    <a:cubicBezTo>
                      <a:pt x="208776" y="1743973"/>
                      <a:pt x="193396" y="1743251"/>
                      <a:pt x="178296" y="1740586"/>
                    </a:cubicBezTo>
                    <a:cubicBezTo>
                      <a:pt x="164545" y="1738159"/>
                      <a:pt x="151348" y="1733164"/>
                      <a:pt x="137656" y="1730426"/>
                    </a:cubicBezTo>
                    <a:lnTo>
                      <a:pt x="112256" y="1725346"/>
                    </a:lnTo>
                    <a:cubicBezTo>
                      <a:pt x="108869" y="1720266"/>
                      <a:pt x="100899" y="1716093"/>
                      <a:pt x="102096" y="1710106"/>
                    </a:cubicBezTo>
                    <a:cubicBezTo>
                      <a:pt x="103942" y="1700874"/>
                      <a:pt x="133372" y="1695937"/>
                      <a:pt x="137656" y="1694866"/>
                    </a:cubicBezTo>
                    <a:cubicBezTo>
                      <a:pt x="160516" y="1679626"/>
                      <a:pt x="167713" y="1680473"/>
                      <a:pt x="178296" y="1659306"/>
                    </a:cubicBezTo>
                    <a:cubicBezTo>
                      <a:pt x="180691" y="1654517"/>
                      <a:pt x="181683" y="1649146"/>
                      <a:pt x="183376" y="1644066"/>
                    </a:cubicBezTo>
                    <a:lnTo>
                      <a:pt x="152896" y="1613586"/>
                    </a:lnTo>
                    <a:cubicBezTo>
                      <a:pt x="147816" y="1608506"/>
                      <a:pt x="144082" y="1601559"/>
                      <a:pt x="137656" y="1598346"/>
                    </a:cubicBezTo>
                    <a:lnTo>
                      <a:pt x="117336" y="1588186"/>
                    </a:lnTo>
                    <a:cubicBezTo>
                      <a:pt x="115643" y="1583106"/>
                      <a:pt x="113418" y="1578173"/>
                      <a:pt x="112256" y="1572946"/>
                    </a:cubicBezTo>
                    <a:cubicBezTo>
                      <a:pt x="110022" y="1562891"/>
                      <a:pt x="107176" y="1552766"/>
                      <a:pt x="107176" y="1542466"/>
                    </a:cubicBezTo>
                    <a:cubicBezTo>
                      <a:pt x="107176" y="1524877"/>
                      <a:pt x="107292" y="1506488"/>
                      <a:pt x="127496" y="1501826"/>
                    </a:cubicBezTo>
                    <a:cubicBezTo>
                      <a:pt x="144078" y="1497999"/>
                      <a:pt x="161363" y="1498439"/>
                      <a:pt x="178296" y="1496746"/>
                    </a:cubicBezTo>
                    <a:cubicBezTo>
                      <a:pt x="179989" y="1491666"/>
                      <a:pt x="182912" y="1486841"/>
                      <a:pt x="183376" y="1481506"/>
                    </a:cubicBezTo>
                    <a:cubicBezTo>
                      <a:pt x="186314" y="1447725"/>
                      <a:pt x="182111" y="1413216"/>
                      <a:pt x="188456" y="1379906"/>
                    </a:cubicBezTo>
                    <a:cubicBezTo>
                      <a:pt x="189458" y="1374646"/>
                      <a:pt x="198616" y="1376519"/>
                      <a:pt x="203696" y="1374826"/>
                    </a:cubicBezTo>
                    <a:cubicBezTo>
                      <a:pt x="217123" y="1378183"/>
                      <a:pt x="242040" y="1384986"/>
                      <a:pt x="254496" y="1384986"/>
                    </a:cubicBezTo>
                    <a:cubicBezTo>
                      <a:pt x="259851" y="1384986"/>
                      <a:pt x="264656" y="1381599"/>
                      <a:pt x="269736" y="1379906"/>
                    </a:cubicBezTo>
                    <a:cubicBezTo>
                      <a:pt x="262963" y="1374826"/>
                      <a:pt x="256767" y="1368867"/>
                      <a:pt x="249416" y="1364666"/>
                    </a:cubicBezTo>
                    <a:cubicBezTo>
                      <a:pt x="241191" y="1359966"/>
                      <a:pt x="214908" y="1355621"/>
                      <a:pt x="208776" y="1354506"/>
                    </a:cubicBezTo>
                    <a:cubicBezTo>
                      <a:pt x="182932" y="1349807"/>
                      <a:pt x="169374" y="1348151"/>
                      <a:pt x="142736" y="1344346"/>
                    </a:cubicBezTo>
                    <a:cubicBezTo>
                      <a:pt x="139349" y="1339266"/>
                      <a:pt x="134330" y="1334954"/>
                      <a:pt x="132576" y="1329106"/>
                    </a:cubicBezTo>
                    <a:cubicBezTo>
                      <a:pt x="129135" y="1317637"/>
                      <a:pt x="129464" y="1305357"/>
                      <a:pt x="127496" y="1293546"/>
                    </a:cubicBezTo>
                    <a:cubicBezTo>
                      <a:pt x="126077" y="1285029"/>
                      <a:pt x="124109" y="1276613"/>
                      <a:pt x="122416" y="1268146"/>
                    </a:cubicBezTo>
                    <a:cubicBezTo>
                      <a:pt x="124010" y="1260177"/>
                      <a:pt x="134369" y="1225315"/>
                      <a:pt x="122416" y="1217346"/>
                    </a:cubicBezTo>
                    <a:cubicBezTo>
                      <a:pt x="111057" y="1209773"/>
                      <a:pt x="95269" y="1214342"/>
                      <a:pt x="81776" y="1212266"/>
                    </a:cubicBezTo>
                    <a:cubicBezTo>
                      <a:pt x="59007" y="1208763"/>
                      <a:pt x="59679" y="1208287"/>
                      <a:pt x="41136" y="1202106"/>
                    </a:cubicBezTo>
                    <a:cubicBezTo>
                      <a:pt x="39443" y="1197026"/>
                      <a:pt x="38657" y="1191547"/>
                      <a:pt x="36056" y="1186866"/>
                    </a:cubicBezTo>
                    <a:cubicBezTo>
                      <a:pt x="30126" y="1176192"/>
                      <a:pt x="22509" y="1166546"/>
                      <a:pt x="15736" y="1156386"/>
                    </a:cubicBezTo>
                    <a:cubicBezTo>
                      <a:pt x="12349" y="1151306"/>
                      <a:pt x="7507" y="1146938"/>
                      <a:pt x="5576" y="1141146"/>
                    </a:cubicBezTo>
                    <a:lnTo>
                      <a:pt x="496" y="1125906"/>
                    </a:lnTo>
                    <a:cubicBezTo>
                      <a:pt x="2189" y="1114053"/>
                      <a:pt x="-4167" y="1097306"/>
                      <a:pt x="5576" y="1090346"/>
                    </a:cubicBezTo>
                    <a:cubicBezTo>
                      <a:pt x="14291" y="1084121"/>
                      <a:pt x="36056" y="1100506"/>
                      <a:pt x="36056" y="1100506"/>
                    </a:cubicBezTo>
                    <a:cubicBezTo>
                      <a:pt x="38034" y="1095562"/>
                      <a:pt x="49305" y="1068825"/>
                      <a:pt x="51296" y="1059866"/>
                    </a:cubicBezTo>
                    <a:cubicBezTo>
                      <a:pt x="53530" y="1049811"/>
                      <a:pt x="53878" y="1039379"/>
                      <a:pt x="56376" y="1029386"/>
                    </a:cubicBezTo>
                    <a:cubicBezTo>
                      <a:pt x="58973" y="1018996"/>
                      <a:pt x="66536" y="998906"/>
                      <a:pt x="66536" y="998906"/>
                    </a:cubicBezTo>
                    <a:cubicBezTo>
                      <a:pt x="63149" y="988746"/>
                      <a:pt x="62601" y="977141"/>
                      <a:pt x="56376" y="968426"/>
                    </a:cubicBezTo>
                    <a:cubicBezTo>
                      <a:pt x="53264" y="964069"/>
                      <a:pt x="44481" y="967527"/>
                      <a:pt x="41136" y="963346"/>
                    </a:cubicBezTo>
                    <a:cubicBezTo>
                      <a:pt x="36775" y="957894"/>
                      <a:pt x="37749" y="949799"/>
                      <a:pt x="36056" y="943026"/>
                    </a:cubicBezTo>
                    <a:cubicBezTo>
                      <a:pt x="39443" y="932866"/>
                      <a:pt x="38643" y="920119"/>
                      <a:pt x="46216" y="912546"/>
                    </a:cubicBezTo>
                    <a:cubicBezTo>
                      <a:pt x="56926" y="901836"/>
                      <a:pt x="86856" y="892226"/>
                      <a:pt x="86856" y="892226"/>
                    </a:cubicBezTo>
                    <a:cubicBezTo>
                      <a:pt x="108869" y="893919"/>
                      <a:pt x="130988" y="894568"/>
                      <a:pt x="152896" y="897306"/>
                    </a:cubicBezTo>
                    <a:cubicBezTo>
                      <a:pt x="158209" y="897970"/>
                      <a:pt x="164791" y="898205"/>
                      <a:pt x="168136" y="902386"/>
                    </a:cubicBezTo>
                    <a:cubicBezTo>
                      <a:pt x="172497" y="907838"/>
                      <a:pt x="171523" y="915933"/>
                      <a:pt x="173216" y="922706"/>
                    </a:cubicBezTo>
                    <a:cubicBezTo>
                      <a:pt x="209334" y="913676"/>
                      <a:pt x="179091" y="923658"/>
                      <a:pt x="208776" y="907466"/>
                    </a:cubicBezTo>
                    <a:cubicBezTo>
                      <a:pt x="222072" y="900213"/>
                      <a:pt x="249416" y="887146"/>
                      <a:pt x="249416" y="887146"/>
                    </a:cubicBezTo>
                    <a:cubicBezTo>
                      <a:pt x="261269" y="888839"/>
                      <a:pt x="278816" y="881959"/>
                      <a:pt x="284976" y="892226"/>
                    </a:cubicBezTo>
                    <a:cubicBezTo>
                      <a:pt x="292865" y="905375"/>
                      <a:pt x="282903" y="922910"/>
                      <a:pt x="279896" y="937946"/>
                    </a:cubicBezTo>
                    <a:cubicBezTo>
                      <a:pt x="273132" y="971766"/>
                      <a:pt x="255693" y="973164"/>
                      <a:pt x="290056" y="963346"/>
                    </a:cubicBezTo>
                    <a:cubicBezTo>
                      <a:pt x="295205" y="961875"/>
                      <a:pt x="300216" y="959959"/>
                      <a:pt x="305296" y="958266"/>
                    </a:cubicBezTo>
                    <a:cubicBezTo>
                      <a:pt x="310376" y="959959"/>
                      <a:pt x="315747" y="960951"/>
                      <a:pt x="320536" y="963346"/>
                    </a:cubicBezTo>
                    <a:cubicBezTo>
                      <a:pt x="331953" y="969055"/>
                      <a:pt x="342991" y="979116"/>
                      <a:pt x="351016" y="988746"/>
                    </a:cubicBezTo>
                    <a:cubicBezTo>
                      <a:pt x="354925" y="993436"/>
                      <a:pt x="358696" y="998407"/>
                      <a:pt x="361176" y="1003986"/>
                    </a:cubicBezTo>
                    <a:cubicBezTo>
                      <a:pt x="365526" y="1013773"/>
                      <a:pt x="371336" y="1034466"/>
                      <a:pt x="371336" y="1034466"/>
                    </a:cubicBezTo>
                    <a:cubicBezTo>
                      <a:pt x="354530" y="1084884"/>
                      <a:pt x="382727" y="1007867"/>
                      <a:pt x="351016" y="1064946"/>
                    </a:cubicBezTo>
                    <a:cubicBezTo>
                      <a:pt x="345815" y="1074308"/>
                      <a:pt x="340856" y="1095426"/>
                      <a:pt x="340856" y="1095426"/>
                    </a:cubicBezTo>
                    <a:cubicBezTo>
                      <a:pt x="344824" y="1097410"/>
                      <a:pt x="368941" y="1110666"/>
                      <a:pt x="376416" y="1110666"/>
                    </a:cubicBezTo>
                    <a:cubicBezTo>
                      <a:pt x="381771" y="1110666"/>
                      <a:pt x="386576" y="1107279"/>
                      <a:pt x="391656" y="1105586"/>
                    </a:cubicBezTo>
                    <a:cubicBezTo>
                      <a:pt x="398429" y="1095426"/>
                      <a:pt x="409581" y="1087080"/>
                      <a:pt x="411976" y="1075106"/>
                    </a:cubicBezTo>
                    <a:cubicBezTo>
                      <a:pt x="413669" y="1066639"/>
                      <a:pt x="415511" y="1058201"/>
                      <a:pt x="417056" y="1049706"/>
                    </a:cubicBezTo>
                    <a:cubicBezTo>
                      <a:pt x="419286" y="1037442"/>
                      <a:pt x="420818" y="1016782"/>
                      <a:pt x="427216" y="1003986"/>
                    </a:cubicBezTo>
                    <a:cubicBezTo>
                      <a:pt x="429946" y="998525"/>
                      <a:pt x="433989" y="993826"/>
                      <a:pt x="437376" y="988746"/>
                    </a:cubicBezTo>
                    <a:cubicBezTo>
                      <a:pt x="435683" y="975199"/>
                      <a:pt x="437366" y="960782"/>
                      <a:pt x="432296" y="948106"/>
                    </a:cubicBezTo>
                    <a:cubicBezTo>
                      <a:pt x="428577" y="938809"/>
                      <a:pt x="387008" y="927943"/>
                      <a:pt x="386576" y="927786"/>
                    </a:cubicBezTo>
                    <a:cubicBezTo>
                      <a:pt x="378006" y="924670"/>
                      <a:pt x="369509" y="921330"/>
                      <a:pt x="361176" y="917626"/>
                    </a:cubicBezTo>
                    <a:cubicBezTo>
                      <a:pt x="354256" y="914550"/>
                      <a:pt x="347887" y="910278"/>
                      <a:pt x="340856" y="907466"/>
                    </a:cubicBezTo>
                    <a:cubicBezTo>
                      <a:pt x="330912" y="903489"/>
                      <a:pt x="320536" y="900693"/>
                      <a:pt x="310376" y="897306"/>
                    </a:cubicBezTo>
                    <a:lnTo>
                      <a:pt x="295136" y="892226"/>
                    </a:lnTo>
                    <a:cubicBezTo>
                      <a:pt x="290056" y="890533"/>
                      <a:pt x="284351" y="890116"/>
                      <a:pt x="279896" y="887146"/>
                    </a:cubicBezTo>
                    <a:lnTo>
                      <a:pt x="264656" y="876986"/>
                    </a:lnTo>
                    <a:cubicBezTo>
                      <a:pt x="262842" y="869732"/>
                      <a:pt x="252789" y="827310"/>
                      <a:pt x="249416" y="826186"/>
                    </a:cubicBezTo>
                    <a:lnTo>
                      <a:pt x="234176" y="821106"/>
                    </a:lnTo>
                    <a:cubicBezTo>
                      <a:pt x="206283" y="779267"/>
                      <a:pt x="215371" y="802743"/>
                      <a:pt x="208776" y="749986"/>
                    </a:cubicBezTo>
                    <a:cubicBezTo>
                      <a:pt x="212404" y="735472"/>
                      <a:pt x="210821" y="703079"/>
                      <a:pt x="234176" y="699186"/>
                    </a:cubicBezTo>
                    <a:cubicBezTo>
                      <a:pt x="239458" y="698306"/>
                      <a:pt x="244735" y="701665"/>
                      <a:pt x="249416" y="704266"/>
                    </a:cubicBezTo>
                    <a:cubicBezTo>
                      <a:pt x="260090" y="710196"/>
                      <a:pt x="279896" y="724586"/>
                      <a:pt x="279896" y="724586"/>
                    </a:cubicBezTo>
                    <a:cubicBezTo>
                      <a:pt x="283548" y="666148"/>
                      <a:pt x="262796" y="651856"/>
                      <a:pt x="300216" y="633146"/>
                    </a:cubicBezTo>
                    <a:cubicBezTo>
                      <a:pt x="305005" y="630751"/>
                      <a:pt x="310376" y="629759"/>
                      <a:pt x="315456" y="628066"/>
                    </a:cubicBezTo>
                    <a:cubicBezTo>
                      <a:pt x="324725" y="641969"/>
                      <a:pt x="324814" y="646336"/>
                      <a:pt x="340856" y="653466"/>
                    </a:cubicBezTo>
                    <a:cubicBezTo>
                      <a:pt x="356758" y="660533"/>
                      <a:pt x="395548" y="669679"/>
                      <a:pt x="351016" y="658546"/>
                    </a:cubicBezTo>
                    <a:cubicBezTo>
                      <a:pt x="320132" y="637956"/>
                      <a:pt x="352946" y="657365"/>
                      <a:pt x="315456" y="643306"/>
                    </a:cubicBezTo>
                    <a:cubicBezTo>
                      <a:pt x="250582" y="618978"/>
                      <a:pt x="332955" y="646568"/>
                      <a:pt x="279896" y="622986"/>
                    </a:cubicBezTo>
                    <a:cubicBezTo>
                      <a:pt x="270109" y="618636"/>
                      <a:pt x="249416" y="612826"/>
                      <a:pt x="249416" y="612826"/>
                    </a:cubicBezTo>
                    <a:cubicBezTo>
                      <a:pt x="247723" y="607746"/>
                      <a:pt x="246937" y="602267"/>
                      <a:pt x="244336" y="597586"/>
                    </a:cubicBezTo>
                    <a:cubicBezTo>
                      <a:pt x="238406" y="586912"/>
                      <a:pt x="224016" y="567106"/>
                      <a:pt x="224016" y="567106"/>
                    </a:cubicBezTo>
                    <a:cubicBezTo>
                      <a:pt x="225709" y="553559"/>
                      <a:pt x="223551" y="538941"/>
                      <a:pt x="229096" y="526466"/>
                    </a:cubicBezTo>
                    <a:cubicBezTo>
                      <a:pt x="231271" y="521573"/>
                      <a:pt x="238981" y="521386"/>
                      <a:pt x="244336" y="521386"/>
                    </a:cubicBezTo>
                    <a:cubicBezTo>
                      <a:pt x="271482" y="521386"/>
                      <a:pt x="298523" y="524773"/>
                      <a:pt x="325616" y="526466"/>
                    </a:cubicBezTo>
                    <a:cubicBezTo>
                      <a:pt x="330696" y="521386"/>
                      <a:pt x="336871" y="517204"/>
                      <a:pt x="340856" y="511226"/>
                    </a:cubicBezTo>
                    <a:cubicBezTo>
                      <a:pt x="343826" y="506771"/>
                      <a:pt x="342591" y="500167"/>
                      <a:pt x="345936" y="495986"/>
                    </a:cubicBezTo>
                    <a:cubicBezTo>
                      <a:pt x="349750" y="491218"/>
                      <a:pt x="355715" y="488556"/>
                      <a:pt x="361176" y="485826"/>
                    </a:cubicBezTo>
                    <a:cubicBezTo>
                      <a:pt x="375362" y="478733"/>
                      <a:pt x="398871" y="477538"/>
                      <a:pt x="411976" y="475666"/>
                    </a:cubicBezTo>
                    <a:lnTo>
                      <a:pt x="401816" y="435026"/>
                    </a:lnTo>
                    <a:lnTo>
                      <a:pt x="396736" y="414706"/>
                    </a:lnTo>
                    <a:cubicBezTo>
                      <a:pt x="398429" y="404546"/>
                      <a:pt x="395033" y="391978"/>
                      <a:pt x="401816" y="384226"/>
                    </a:cubicBezTo>
                    <a:cubicBezTo>
                      <a:pt x="408868" y="376166"/>
                      <a:pt x="432296" y="374066"/>
                      <a:pt x="432296" y="374066"/>
                    </a:cubicBezTo>
                    <a:lnTo>
                      <a:pt x="488176" y="379146"/>
                    </a:lnTo>
                    <a:cubicBezTo>
                      <a:pt x="497605" y="384223"/>
                      <a:pt x="498336" y="409626"/>
                      <a:pt x="498336" y="409626"/>
                    </a:cubicBezTo>
                    <a:cubicBezTo>
                      <a:pt x="503416" y="407933"/>
                      <a:pt x="510606" y="409001"/>
                      <a:pt x="513576" y="404546"/>
                    </a:cubicBezTo>
                    <a:cubicBezTo>
                      <a:pt x="518365" y="397362"/>
                      <a:pt x="516562" y="387523"/>
                      <a:pt x="518656" y="379146"/>
                    </a:cubicBezTo>
                    <a:cubicBezTo>
                      <a:pt x="519955" y="373951"/>
                      <a:pt x="519950" y="367692"/>
                      <a:pt x="523736" y="363906"/>
                    </a:cubicBezTo>
                    <a:cubicBezTo>
                      <a:pt x="527522" y="360120"/>
                      <a:pt x="534187" y="361221"/>
                      <a:pt x="538976" y="358826"/>
                    </a:cubicBezTo>
                    <a:cubicBezTo>
                      <a:pt x="578367" y="339131"/>
                      <a:pt x="531150" y="356355"/>
                      <a:pt x="569456" y="343586"/>
                    </a:cubicBezTo>
                    <a:cubicBezTo>
                      <a:pt x="588366" y="400317"/>
                      <a:pt x="572753" y="371660"/>
                      <a:pt x="584696" y="353746"/>
                    </a:cubicBezTo>
                    <a:cubicBezTo>
                      <a:pt x="588083" y="348666"/>
                      <a:pt x="594856" y="346973"/>
                      <a:pt x="599936" y="343586"/>
                    </a:cubicBezTo>
                    <a:cubicBezTo>
                      <a:pt x="611789" y="345279"/>
                      <a:pt x="623944" y="345516"/>
                      <a:pt x="635496" y="348666"/>
                    </a:cubicBezTo>
                    <a:cubicBezTo>
                      <a:pt x="646403" y="351641"/>
                      <a:pt x="661506" y="362620"/>
                      <a:pt x="671056" y="368986"/>
                    </a:cubicBezTo>
                    <a:cubicBezTo>
                      <a:pt x="672749" y="374066"/>
                      <a:pt x="676136" y="389581"/>
                      <a:pt x="676136" y="384226"/>
                    </a:cubicBezTo>
                    <a:cubicBezTo>
                      <a:pt x="676136" y="362148"/>
                      <a:pt x="675125" y="339886"/>
                      <a:pt x="671056" y="318186"/>
                    </a:cubicBezTo>
                    <a:cubicBezTo>
                      <a:pt x="669931" y="312185"/>
                      <a:pt x="664283" y="308026"/>
                      <a:pt x="660896" y="302946"/>
                    </a:cubicBezTo>
                    <a:cubicBezTo>
                      <a:pt x="658012" y="288524"/>
                      <a:pt x="648294" y="254588"/>
                      <a:pt x="660896" y="241986"/>
                    </a:cubicBezTo>
                    <a:cubicBezTo>
                      <a:pt x="670770" y="232112"/>
                      <a:pt x="701536" y="231826"/>
                      <a:pt x="701536" y="231826"/>
                    </a:cubicBezTo>
                    <a:cubicBezTo>
                      <a:pt x="705668" y="219431"/>
                      <a:pt x="706928" y="211194"/>
                      <a:pt x="716776" y="201346"/>
                    </a:cubicBezTo>
                    <a:cubicBezTo>
                      <a:pt x="721093" y="197029"/>
                      <a:pt x="726555" y="193916"/>
                      <a:pt x="732016" y="191186"/>
                    </a:cubicBezTo>
                    <a:cubicBezTo>
                      <a:pt x="736805" y="188791"/>
                      <a:pt x="742176" y="187799"/>
                      <a:pt x="747256" y="186106"/>
                    </a:cubicBezTo>
                    <a:cubicBezTo>
                      <a:pt x="755723" y="187799"/>
                      <a:pt x="764465" y="188456"/>
                      <a:pt x="772656" y="191186"/>
                    </a:cubicBezTo>
                    <a:cubicBezTo>
                      <a:pt x="779840" y="193581"/>
                      <a:pt x="786015" y="198363"/>
                      <a:pt x="792976" y="201346"/>
                    </a:cubicBezTo>
                    <a:cubicBezTo>
                      <a:pt x="797898" y="203455"/>
                      <a:pt x="803136" y="204733"/>
                      <a:pt x="808216" y="206426"/>
                    </a:cubicBezTo>
                    <a:cubicBezTo>
                      <a:pt x="809909" y="201346"/>
                      <a:pt x="813296" y="196541"/>
                      <a:pt x="813296" y="191186"/>
                    </a:cubicBezTo>
                    <a:cubicBezTo>
                      <a:pt x="813296" y="178926"/>
                      <a:pt x="807145" y="162572"/>
                      <a:pt x="803136" y="150546"/>
                    </a:cubicBezTo>
                    <a:cubicBezTo>
                      <a:pt x="804829" y="133613"/>
                      <a:pt x="802835" y="115890"/>
                      <a:pt x="808216" y="99746"/>
                    </a:cubicBezTo>
                    <a:cubicBezTo>
                      <a:pt x="810147" y="93954"/>
                      <a:pt x="817351" y="89586"/>
                      <a:pt x="823456" y="89586"/>
                    </a:cubicBezTo>
                    <a:cubicBezTo>
                      <a:pt x="834166" y="89586"/>
                      <a:pt x="845025" y="93805"/>
                      <a:pt x="853936" y="99746"/>
                    </a:cubicBezTo>
                    <a:cubicBezTo>
                      <a:pt x="890394" y="124051"/>
                      <a:pt x="875782" y="111432"/>
                      <a:pt x="899656" y="135306"/>
                    </a:cubicBezTo>
                    <a:cubicBezTo>
                      <a:pt x="909816" y="133613"/>
                      <a:pt x="920081" y="132460"/>
                      <a:pt x="930136" y="130226"/>
                    </a:cubicBezTo>
                    <a:cubicBezTo>
                      <a:pt x="935363" y="129064"/>
                      <a:pt x="940094" y="124266"/>
                      <a:pt x="945376" y="125146"/>
                    </a:cubicBezTo>
                    <a:cubicBezTo>
                      <a:pt x="951398" y="126150"/>
                      <a:pt x="955536" y="131919"/>
                      <a:pt x="960616" y="135306"/>
                    </a:cubicBezTo>
                    <a:cubicBezTo>
                      <a:pt x="970776" y="131919"/>
                      <a:pt x="982185" y="131087"/>
                      <a:pt x="991096" y="125146"/>
                    </a:cubicBezTo>
                    <a:cubicBezTo>
                      <a:pt x="1010791" y="112016"/>
                      <a:pt x="1000544" y="116917"/>
                      <a:pt x="1021576" y="109906"/>
                    </a:cubicBezTo>
                    <a:cubicBezTo>
                      <a:pt x="1026656" y="113293"/>
                      <a:pt x="1032499" y="115749"/>
                      <a:pt x="1036816" y="120066"/>
                    </a:cubicBezTo>
                    <a:cubicBezTo>
                      <a:pt x="1041133" y="124383"/>
                      <a:pt x="1041799" y="132070"/>
                      <a:pt x="1046976" y="135306"/>
                    </a:cubicBezTo>
                    <a:cubicBezTo>
                      <a:pt x="1055221" y="140459"/>
                      <a:pt x="1085879" y="147572"/>
                      <a:pt x="1097776" y="150546"/>
                    </a:cubicBezTo>
                    <a:cubicBezTo>
                      <a:pt x="1106717" y="123722"/>
                      <a:pt x="1098401" y="138276"/>
                      <a:pt x="1133336" y="114986"/>
                    </a:cubicBezTo>
                    <a:lnTo>
                      <a:pt x="1148576" y="104826"/>
                    </a:lnTo>
                    <a:cubicBezTo>
                      <a:pt x="1151048" y="101117"/>
                      <a:pt x="1166153" y="81357"/>
                      <a:pt x="1163816" y="74346"/>
                    </a:cubicBezTo>
                    <a:cubicBezTo>
                      <a:pt x="1161544" y="67530"/>
                      <a:pt x="1154095" y="63705"/>
                      <a:pt x="1148576" y="59106"/>
                    </a:cubicBezTo>
                    <a:cubicBezTo>
                      <a:pt x="1123527" y="38232"/>
                      <a:pt x="1103350" y="46447"/>
                      <a:pt x="1194296" y="54026"/>
                    </a:cubicBezTo>
                    <a:cubicBezTo>
                      <a:pt x="1229231" y="77316"/>
                      <a:pt x="1213192" y="70485"/>
                      <a:pt x="1240016" y="79426"/>
                    </a:cubicBezTo>
                    <a:cubicBezTo>
                      <a:pt x="1283692" y="50309"/>
                      <a:pt x="1228432" y="85218"/>
                      <a:pt x="1270496" y="64186"/>
                    </a:cubicBezTo>
                    <a:cubicBezTo>
                      <a:pt x="1309887" y="44491"/>
                      <a:pt x="1262670" y="61715"/>
                      <a:pt x="1300976" y="48946"/>
                    </a:cubicBezTo>
                    <a:cubicBezTo>
                      <a:pt x="1314745" y="51700"/>
                      <a:pt x="1331650" y="51728"/>
                      <a:pt x="1341616" y="64186"/>
                    </a:cubicBezTo>
                    <a:cubicBezTo>
                      <a:pt x="1369659" y="99239"/>
                      <a:pt x="1318260" y="60469"/>
                      <a:pt x="1361936" y="89586"/>
                    </a:cubicBezTo>
                    <a:cubicBezTo>
                      <a:pt x="1363629" y="94666"/>
                      <a:pt x="1363230" y="101040"/>
                      <a:pt x="1367016" y="104826"/>
                    </a:cubicBezTo>
                    <a:cubicBezTo>
                      <a:pt x="1370802" y="108612"/>
                      <a:pt x="1377029" y="108744"/>
                      <a:pt x="1382256" y="109906"/>
                    </a:cubicBezTo>
                    <a:cubicBezTo>
                      <a:pt x="1392311" y="112140"/>
                      <a:pt x="1402576" y="113293"/>
                      <a:pt x="1412736" y="114986"/>
                    </a:cubicBezTo>
                    <a:cubicBezTo>
                      <a:pt x="1436026" y="149921"/>
                      <a:pt x="1421472" y="149327"/>
                      <a:pt x="1448296" y="140386"/>
                    </a:cubicBezTo>
                    <a:cubicBezTo>
                      <a:pt x="1453376" y="135306"/>
                      <a:pt x="1457558" y="129131"/>
                      <a:pt x="1463536" y="125146"/>
                    </a:cubicBezTo>
                    <a:cubicBezTo>
                      <a:pt x="1479183" y="114715"/>
                      <a:pt x="1497966" y="122807"/>
                      <a:pt x="1514336" y="125146"/>
                    </a:cubicBezTo>
                    <a:lnTo>
                      <a:pt x="1524496" y="155626"/>
                    </a:lnTo>
                    <a:lnTo>
                      <a:pt x="1529576" y="170866"/>
                    </a:lnTo>
                    <a:lnTo>
                      <a:pt x="1524496" y="155626"/>
                    </a:lnTo>
                    <a:cubicBezTo>
                      <a:pt x="1526189" y="126839"/>
                      <a:pt x="1526707" y="97959"/>
                      <a:pt x="1529576" y="69266"/>
                    </a:cubicBezTo>
                    <a:cubicBezTo>
                      <a:pt x="1530109" y="63938"/>
                      <a:pt x="1531311" y="58207"/>
                      <a:pt x="1534656" y="54026"/>
                    </a:cubicBezTo>
                    <a:cubicBezTo>
                      <a:pt x="1538470" y="49258"/>
                      <a:pt x="1544816" y="47253"/>
                      <a:pt x="1549896" y="43866"/>
                    </a:cubicBezTo>
                    <a:cubicBezTo>
                      <a:pt x="1573186" y="78801"/>
                      <a:pt x="1558632" y="78207"/>
                      <a:pt x="1585456" y="69266"/>
                    </a:cubicBezTo>
                    <a:cubicBezTo>
                      <a:pt x="1588843" y="59106"/>
                      <a:pt x="1593019" y="49176"/>
                      <a:pt x="1595616" y="38786"/>
                    </a:cubicBezTo>
                    <a:cubicBezTo>
                      <a:pt x="1597309" y="32013"/>
                      <a:pt x="1596335" y="23918"/>
                      <a:pt x="1600696" y="18466"/>
                    </a:cubicBezTo>
                    <a:cubicBezTo>
                      <a:pt x="1604041" y="14285"/>
                      <a:pt x="1610787" y="14857"/>
                      <a:pt x="1615936" y="13386"/>
                    </a:cubicBezTo>
                    <a:cubicBezTo>
                      <a:pt x="1622649" y="11468"/>
                      <a:pt x="1629483" y="9999"/>
                      <a:pt x="1636256" y="8306"/>
                    </a:cubicBezTo>
                    <a:cubicBezTo>
                      <a:pt x="1643029" y="9999"/>
                      <a:pt x="1651124" y="9025"/>
                      <a:pt x="1656576" y="13386"/>
                    </a:cubicBezTo>
                    <a:cubicBezTo>
                      <a:pt x="1660757" y="16731"/>
                      <a:pt x="1657870" y="24840"/>
                      <a:pt x="1661656" y="28626"/>
                    </a:cubicBezTo>
                    <a:cubicBezTo>
                      <a:pt x="1665442" y="32412"/>
                      <a:pt x="1671816" y="32013"/>
                      <a:pt x="1676896" y="33706"/>
                    </a:cubicBezTo>
                    <a:cubicBezTo>
                      <a:pt x="1693504" y="-16118"/>
                      <a:pt x="1676383" y="2337"/>
                      <a:pt x="1748016" y="8306"/>
                    </a:cubicBezTo>
                    <a:cubicBezTo>
                      <a:pt x="1746323" y="16773"/>
                      <a:pt x="1747220" y="26209"/>
                      <a:pt x="1742936" y="33706"/>
                    </a:cubicBezTo>
                    <a:cubicBezTo>
                      <a:pt x="1739907" y="39007"/>
                      <a:pt x="1724033" y="38982"/>
                      <a:pt x="1727696" y="43866"/>
                    </a:cubicBezTo>
                    <a:cubicBezTo>
                      <a:pt x="1734122" y="52434"/>
                      <a:pt x="1749265" y="48085"/>
                      <a:pt x="1758176" y="54026"/>
                    </a:cubicBezTo>
                    <a:lnTo>
                      <a:pt x="1773416" y="64186"/>
                    </a:lnTo>
                    <a:cubicBezTo>
                      <a:pt x="1776803" y="69266"/>
                      <a:pt x="1781171" y="73814"/>
                      <a:pt x="1783576" y="79426"/>
                    </a:cubicBezTo>
                    <a:cubicBezTo>
                      <a:pt x="1786326" y="85843"/>
                      <a:pt x="1784295" y="94294"/>
                      <a:pt x="1788656" y="99746"/>
                    </a:cubicBezTo>
                    <a:cubicBezTo>
                      <a:pt x="1792001" y="103927"/>
                      <a:pt x="1798816" y="103133"/>
                      <a:pt x="1803896" y="104826"/>
                    </a:cubicBezTo>
                    <a:cubicBezTo>
                      <a:pt x="1812584" y="130889"/>
                      <a:pt x="1819053" y="132114"/>
                      <a:pt x="1808976" y="155626"/>
                    </a:cubicBezTo>
                    <a:cubicBezTo>
                      <a:pt x="1806571" y="161238"/>
                      <a:pt x="1802203" y="165786"/>
                      <a:pt x="1798816" y="170866"/>
                    </a:cubicBezTo>
                    <a:cubicBezTo>
                      <a:pt x="1793183" y="232826"/>
                      <a:pt x="1778174" y="237121"/>
                      <a:pt x="1808976" y="216586"/>
                    </a:cubicBezTo>
                    <a:cubicBezTo>
                      <a:pt x="1814270" y="200705"/>
                      <a:pt x="1819404" y="180848"/>
                      <a:pt x="1834376" y="170866"/>
                    </a:cubicBezTo>
                    <a:lnTo>
                      <a:pt x="1849616" y="160706"/>
                    </a:lnTo>
                    <a:cubicBezTo>
                      <a:pt x="1863163" y="162399"/>
                      <a:pt x="1878322" y="159156"/>
                      <a:pt x="1890256" y="165786"/>
                    </a:cubicBezTo>
                    <a:cubicBezTo>
                      <a:pt x="1896359" y="169177"/>
                      <a:pt x="1893418" y="179393"/>
                      <a:pt x="1895336" y="186106"/>
                    </a:cubicBezTo>
                    <a:cubicBezTo>
                      <a:pt x="1896807" y="191255"/>
                      <a:pt x="1898723" y="196266"/>
                      <a:pt x="1900416" y="201346"/>
                    </a:cubicBezTo>
                    <a:cubicBezTo>
                      <a:pt x="1910576" y="194573"/>
                      <a:pt x="1924123" y="191186"/>
                      <a:pt x="1930896" y="181026"/>
                    </a:cubicBezTo>
                    <a:cubicBezTo>
                      <a:pt x="1934283" y="175946"/>
                      <a:pt x="1935755" y="168815"/>
                      <a:pt x="1941056" y="165786"/>
                    </a:cubicBezTo>
                    <a:cubicBezTo>
                      <a:pt x="1948553" y="161502"/>
                      <a:pt x="1957989" y="162399"/>
                      <a:pt x="1966456" y="160706"/>
                    </a:cubicBezTo>
                    <a:cubicBezTo>
                      <a:pt x="1964763" y="155626"/>
                      <a:pt x="1961376" y="150821"/>
                      <a:pt x="1961376" y="145466"/>
                    </a:cubicBezTo>
                    <a:cubicBezTo>
                      <a:pt x="1961376" y="127130"/>
                      <a:pt x="1968539" y="120870"/>
                      <a:pt x="1981696" y="109906"/>
                    </a:cubicBezTo>
                    <a:cubicBezTo>
                      <a:pt x="1986386" y="105997"/>
                      <a:pt x="1991475" y="102476"/>
                      <a:pt x="1996936" y="99746"/>
                    </a:cubicBezTo>
                    <a:cubicBezTo>
                      <a:pt x="2001725" y="97351"/>
                      <a:pt x="2007387" y="97061"/>
                      <a:pt x="2012176" y="94666"/>
                    </a:cubicBezTo>
                    <a:cubicBezTo>
                      <a:pt x="2017637" y="91936"/>
                      <a:pt x="2021955" y="87236"/>
                      <a:pt x="2027416" y="84506"/>
                    </a:cubicBezTo>
                    <a:cubicBezTo>
                      <a:pt x="2037830" y="79299"/>
                      <a:pt x="2058395" y="76278"/>
                      <a:pt x="2068056" y="74346"/>
                    </a:cubicBezTo>
                    <a:cubicBezTo>
                      <a:pt x="2079909" y="76039"/>
                      <a:pt x="2091949" y="76734"/>
                      <a:pt x="2103616" y="79426"/>
                    </a:cubicBezTo>
                    <a:cubicBezTo>
                      <a:pt x="2114051" y="81834"/>
                      <a:pt x="2134096" y="89586"/>
                      <a:pt x="2134096" y="89586"/>
                    </a:cubicBezTo>
                    <a:cubicBezTo>
                      <a:pt x="2156818" y="123670"/>
                      <a:pt x="2130051" y="90276"/>
                      <a:pt x="2159496" y="109906"/>
                    </a:cubicBezTo>
                    <a:cubicBezTo>
                      <a:pt x="2176438" y="121200"/>
                      <a:pt x="2170981" y="128183"/>
                      <a:pt x="2189976" y="135306"/>
                    </a:cubicBezTo>
                    <a:cubicBezTo>
                      <a:pt x="2198061" y="138338"/>
                      <a:pt x="2206909" y="138693"/>
                      <a:pt x="2215376" y="140386"/>
                    </a:cubicBezTo>
                    <a:cubicBezTo>
                      <a:pt x="2213683" y="152239"/>
                      <a:pt x="2212438" y="164165"/>
                      <a:pt x="2210296" y="175946"/>
                    </a:cubicBezTo>
                    <a:cubicBezTo>
                      <a:pt x="2209047" y="182815"/>
                      <a:pt x="2209089" y="190457"/>
                      <a:pt x="2205216" y="196266"/>
                    </a:cubicBezTo>
                    <a:cubicBezTo>
                      <a:pt x="2201829" y="201346"/>
                      <a:pt x="2195056" y="203039"/>
                      <a:pt x="2189976" y="206426"/>
                    </a:cubicBezTo>
                    <a:lnTo>
                      <a:pt x="2169656" y="236906"/>
                    </a:lnTo>
                    <a:cubicBezTo>
                      <a:pt x="2169315" y="237417"/>
                      <a:pt x="2150210" y="263180"/>
                      <a:pt x="2154416" y="267386"/>
                    </a:cubicBezTo>
                    <a:cubicBezTo>
                      <a:pt x="2158202" y="271172"/>
                      <a:pt x="2164576" y="263999"/>
                      <a:pt x="2169656" y="262306"/>
                    </a:cubicBezTo>
                    <a:cubicBezTo>
                      <a:pt x="2189016" y="233266"/>
                      <a:pt x="2170567" y="253536"/>
                      <a:pt x="2220456" y="236906"/>
                    </a:cubicBezTo>
                    <a:lnTo>
                      <a:pt x="2250936" y="226746"/>
                    </a:lnTo>
                    <a:lnTo>
                      <a:pt x="2296656" y="241986"/>
                    </a:lnTo>
                    <a:lnTo>
                      <a:pt x="2311896" y="247066"/>
                    </a:lnTo>
                    <a:cubicBezTo>
                      <a:pt x="2313589" y="252146"/>
                      <a:pt x="2316976" y="256951"/>
                      <a:pt x="2316976" y="262306"/>
                    </a:cubicBezTo>
                    <a:cubicBezTo>
                      <a:pt x="2316976" y="271667"/>
                      <a:pt x="2313072" y="300594"/>
                      <a:pt x="2306816" y="313106"/>
                    </a:cubicBezTo>
                    <a:cubicBezTo>
                      <a:pt x="2304086" y="318567"/>
                      <a:pt x="2300043" y="323266"/>
                      <a:pt x="2296656" y="328346"/>
                    </a:cubicBezTo>
                    <a:cubicBezTo>
                      <a:pt x="2298349" y="333426"/>
                      <a:pt x="2299135" y="338905"/>
                      <a:pt x="2301736" y="343586"/>
                    </a:cubicBezTo>
                    <a:cubicBezTo>
                      <a:pt x="2307666" y="354260"/>
                      <a:pt x="2322056" y="374066"/>
                      <a:pt x="2322056" y="374066"/>
                    </a:cubicBezTo>
                    <a:cubicBezTo>
                      <a:pt x="2287121" y="397356"/>
                      <a:pt x="2303160" y="390525"/>
                      <a:pt x="2276336" y="399466"/>
                    </a:cubicBezTo>
                    <a:cubicBezTo>
                      <a:pt x="2278029" y="407933"/>
                      <a:pt x="2278384" y="416781"/>
                      <a:pt x="2281416" y="424866"/>
                    </a:cubicBezTo>
                    <a:cubicBezTo>
                      <a:pt x="2283560" y="430583"/>
                      <a:pt x="2288846" y="434645"/>
                      <a:pt x="2291576" y="440106"/>
                    </a:cubicBezTo>
                    <a:cubicBezTo>
                      <a:pt x="2293971" y="444895"/>
                      <a:pt x="2294963" y="450266"/>
                      <a:pt x="2296656" y="455346"/>
                    </a:cubicBezTo>
                    <a:cubicBezTo>
                      <a:pt x="2294963" y="460426"/>
                      <a:pt x="2295362" y="466800"/>
                      <a:pt x="2291576" y="470586"/>
                    </a:cubicBezTo>
                    <a:cubicBezTo>
                      <a:pt x="2282942" y="479220"/>
                      <a:pt x="2261096" y="490906"/>
                      <a:pt x="2261096" y="490906"/>
                    </a:cubicBezTo>
                    <a:cubicBezTo>
                      <a:pt x="2247703" y="531086"/>
                      <a:pt x="2261917" y="484335"/>
                      <a:pt x="2250936" y="572186"/>
                    </a:cubicBezTo>
                    <a:cubicBezTo>
                      <a:pt x="2250272" y="577499"/>
                      <a:pt x="2247549" y="582346"/>
                      <a:pt x="2245856" y="587426"/>
                    </a:cubicBezTo>
                    <a:cubicBezTo>
                      <a:pt x="2247549" y="592506"/>
                      <a:pt x="2245964" y="600677"/>
                      <a:pt x="2250936" y="602666"/>
                    </a:cubicBezTo>
                    <a:cubicBezTo>
                      <a:pt x="2261187" y="606766"/>
                      <a:pt x="2279431" y="592136"/>
                      <a:pt x="2286496" y="587426"/>
                    </a:cubicBezTo>
                    <a:cubicBezTo>
                      <a:pt x="2289883" y="582346"/>
                      <a:pt x="2293926" y="577647"/>
                      <a:pt x="2296656" y="572186"/>
                    </a:cubicBezTo>
                    <a:cubicBezTo>
                      <a:pt x="2304919" y="555659"/>
                      <a:pt x="2297337" y="556265"/>
                      <a:pt x="2311896" y="541706"/>
                    </a:cubicBezTo>
                    <a:cubicBezTo>
                      <a:pt x="2320802" y="532800"/>
                      <a:pt x="2330807" y="529771"/>
                      <a:pt x="2342376" y="526466"/>
                    </a:cubicBezTo>
                    <a:cubicBezTo>
                      <a:pt x="2349089" y="524548"/>
                      <a:pt x="2355923" y="523079"/>
                      <a:pt x="2362696" y="521386"/>
                    </a:cubicBezTo>
                    <a:cubicBezTo>
                      <a:pt x="2367776" y="523079"/>
                      <a:pt x="2374150" y="522680"/>
                      <a:pt x="2377936" y="526466"/>
                    </a:cubicBezTo>
                    <a:cubicBezTo>
                      <a:pt x="2394869" y="543399"/>
                      <a:pt x="2367776" y="546786"/>
                      <a:pt x="2398256" y="536626"/>
                    </a:cubicBezTo>
                    <a:cubicBezTo>
                      <a:pt x="2408416" y="538319"/>
                      <a:pt x="2420984" y="534923"/>
                      <a:pt x="2428736" y="541706"/>
                    </a:cubicBezTo>
                    <a:cubicBezTo>
                      <a:pt x="2436796" y="548758"/>
                      <a:pt x="2438896" y="572186"/>
                      <a:pt x="2438896" y="572186"/>
                    </a:cubicBezTo>
                    <a:cubicBezTo>
                      <a:pt x="2437203" y="582346"/>
                      <a:pt x="2438422" y="593453"/>
                      <a:pt x="2433816" y="602666"/>
                    </a:cubicBezTo>
                    <a:cubicBezTo>
                      <a:pt x="2429877" y="610544"/>
                      <a:pt x="2410549" y="615502"/>
                      <a:pt x="2403336" y="617906"/>
                    </a:cubicBezTo>
                    <a:cubicBezTo>
                      <a:pt x="2401643" y="622986"/>
                      <a:pt x="2401601" y="628965"/>
                      <a:pt x="2398256" y="633146"/>
                    </a:cubicBezTo>
                    <a:cubicBezTo>
                      <a:pt x="2394442" y="637914"/>
                      <a:pt x="2387333" y="638989"/>
                      <a:pt x="2383016" y="643306"/>
                    </a:cubicBezTo>
                    <a:cubicBezTo>
                      <a:pt x="2378699" y="647623"/>
                      <a:pt x="2376243" y="653466"/>
                      <a:pt x="2372856" y="658546"/>
                    </a:cubicBezTo>
                    <a:cubicBezTo>
                      <a:pt x="2371163" y="665319"/>
                      <a:pt x="2369291" y="672050"/>
                      <a:pt x="2367776" y="678866"/>
                    </a:cubicBezTo>
                    <a:cubicBezTo>
                      <a:pt x="2365903" y="687295"/>
                      <a:pt x="2367997" y="697450"/>
                      <a:pt x="2362696" y="704266"/>
                    </a:cubicBezTo>
                    <a:cubicBezTo>
                      <a:pt x="2355199" y="713905"/>
                      <a:pt x="2332216" y="724586"/>
                      <a:pt x="2332216" y="724586"/>
                    </a:cubicBezTo>
                    <a:cubicBezTo>
                      <a:pt x="2348910" y="730151"/>
                      <a:pt x="2358173" y="735879"/>
                      <a:pt x="2377936" y="724586"/>
                    </a:cubicBezTo>
                    <a:cubicBezTo>
                      <a:pt x="2382585" y="721929"/>
                      <a:pt x="2379671" y="713527"/>
                      <a:pt x="2383016" y="709346"/>
                    </a:cubicBezTo>
                    <a:cubicBezTo>
                      <a:pt x="2386830" y="704578"/>
                      <a:pt x="2393176" y="702573"/>
                      <a:pt x="2398256" y="699186"/>
                    </a:cubicBezTo>
                    <a:cubicBezTo>
                      <a:pt x="2423481" y="661348"/>
                      <a:pt x="2391061" y="707820"/>
                      <a:pt x="2423656" y="668706"/>
                    </a:cubicBezTo>
                    <a:cubicBezTo>
                      <a:pt x="2444823" y="643306"/>
                      <a:pt x="2421116" y="661933"/>
                      <a:pt x="2449056" y="643306"/>
                    </a:cubicBezTo>
                    <a:cubicBezTo>
                      <a:pt x="2454136" y="644999"/>
                      <a:pt x="2460510" y="644600"/>
                      <a:pt x="2464296" y="648386"/>
                    </a:cubicBezTo>
                    <a:cubicBezTo>
                      <a:pt x="2468082" y="652172"/>
                      <a:pt x="2465019" y="660514"/>
                      <a:pt x="2469376" y="663626"/>
                    </a:cubicBezTo>
                    <a:cubicBezTo>
                      <a:pt x="2483283" y="673560"/>
                      <a:pt x="2514629" y="675376"/>
                      <a:pt x="2530336" y="678866"/>
                    </a:cubicBezTo>
                    <a:cubicBezTo>
                      <a:pt x="2535563" y="680028"/>
                      <a:pt x="2540496" y="682253"/>
                      <a:pt x="2545576" y="683946"/>
                    </a:cubicBezTo>
                    <a:cubicBezTo>
                      <a:pt x="2543883" y="702573"/>
                      <a:pt x="2545996" y="721950"/>
                      <a:pt x="2540496" y="739826"/>
                    </a:cubicBezTo>
                    <a:cubicBezTo>
                      <a:pt x="2538700" y="745661"/>
                      <a:pt x="2528492" y="744809"/>
                      <a:pt x="2525256" y="749986"/>
                    </a:cubicBezTo>
                    <a:cubicBezTo>
                      <a:pt x="2519580" y="759068"/>
                      <a:pt x="2515096" y="780466"/>
                      <a:pt x="2515096" y="780466"/>
                    </a:cubicBezTo>
                    <a:cubicBezTo>
                      <a:pt x="2520176" y="783853"/>
                      <a:pt x="2524314" y="789622"/>
                      <a:pt x="2530336" y="790626"/>
                    </a:cubicBezTo>
                    <a:cubicBezTo>
                      <a:pt x="2535618" y="791506"/>
                      <a:pt x="2540381" y="786845"/>
                      <a:pt x="2545576" y="785546"/>
                    </a:cubicBezTo>
                    <a:cubicBezTo>
                      <a:pt x="2603019" y="771185"/>
                      <a:pt x="2536066" y="792103"/>
                      <a:pt x="2601456" y="770306"/>
                    </a:cubicBezTo>
                    <a:lnTo>
                      <a:pt x="2616696" y="765226"/>
                    </a:lnTo>
                    <a:lnTo>
                      <a:pt x="2631936" y="760146"/>
                    </a:lnTo>
                    <a:cubicBezTo>
                      <a:pt x="2640403" y="761839"/>
                      <a:pt x="2651231" y="759121"/>
                      <a:pt x="2657336" y="765226"/>
                    </a:cubicBezTo>
                    <a:cubicBezTo>
                      <a:pt x="2664909" y="772799"/>
                      <a:pt x="2661555" y="786795"/>
                      <a:pt x="2667496" y="795706"/>
                    </a:cubicBezTo>
                    <a:lnTo>
                      <a:pt x="2677656" y="810946"/>
                    </a:lnTo>
                    <a:cubicBezTo>
                      <a:pt x="2679349" y="819413"/>
                      <a:pt x="2675013" y="832485"/>
                      <a:pt x="2682736" y="836346"/>
                    </a:cubicBezTo>
                    <a:cubicBezTo>
                      <a:pt x="2695887" y="842922"/>
                      <a:pt x="2700083" y="808839"/>
                      <a:pt x="2703056" y="805866"/>
                    </a:cubicBezTo>
                    <a:cubicBezTo>
                      <a:pt x="2711690" y="797232"/>
                      <a:pt x="2723376" y="792319"/>
                      <a:pt x="2733536" y="785546"/>
                    </a:cubicBezTo>
                    <a:lnTo>
                      <a:pt x="2748776" y="775386"/>
                    </a:lnTo>
                    <a:cubicBezTo>
                      <a:pt x="2759122" y="777110"/>
                      <a:pt x="2786190" y="777337"/>
                      <a:pt x="2794496" y="790626"/>
                    </a:cubicBezTo>
                    <a:cubicBezTo>
                      <a:pt x="2800172" y="799708"/>
                      <a:pt x="2794496" y="817719"/>
                      <a:pt x="2804656" y="821106"/>
                    </a:cubicBezTo>
                    <a:cubicBezTo>
                      <a:pt x="2828087" y="828916"/>
                      <a:pt x="2814645" y="825136"/>
                      <a:pt x="2845296" y="831266"/>
                    </a:cubicBezTo>
                    <a:cubicBezTo>
                      <a:pt x="2852069" y="829573"/>
                      <a:pt x="2860164" y="830547"/>
                      <a:pt x="2865616" y="826186"/>
                    </a:cubicBezTo>
                    <a:cubicBezTo>
                      <a:pt x="2869797" y="822841"/>
                      <a:pt x="2869882" y="816239"/>
                      <a:pt x="2870696" y="810946"/>
                    </a:cubicBezTo>
                    <a:cubicBezTo>
                      <a:pt x="2873284" y="794126"/>
                      <a:pt x="2870395" y="776290"/>
                      <a:pt x="2875776" y="760146"/>
                    </a:cubicBezTo>
                    <a:cubicBezTo>
                      <a:pt x="2880396" y="746285"/>
                      <a:pt x="2925337" y="745083"/>
                      <a:pt x="2926576" y="744906"/>
                    </a:cubicBezTo>
                    <a:cubicBezTo>
                      <a:pt x="2940286" y="740336"/>
                      <a:pt x="2947252" y="734984"/>
                      <a:pt x="2962136" y="744906"/>
                    </a:cubicBezTo>
                    <a:cubicBezTo>
                      <a:pt x="2967216" y="748293"/>
                      <a:pt x="2966461" y="758350"/>
                      <a:pt x="2972296" y="760146"/>
                    </a:cubicBezTo>
                    <a:cubicBezTo>
                      <a:pt x="2990172" y="765646"/>
                      <a:pt x="3009549" y="763533"/>
                      <a:pt x="3028176" y="765226"/>
                    </a:cubicBezTo>
                    <a:cubicBezTo>
                      <a:pt x="3033256" y="768613"/>
                      <a:pt x="3039099" y="771069"/>
                      <a:pt x="3043416" y="775386"/>
                    </a:cubicBezTo>
                    <a:cubicBezTo>
                      <a:pt x="3047733" y="779703"/>
                      <a:pt x="3047677" y="789053"/>
                      <a:pt x="3053576" y="790626"/>
                    </a:cubicBezTo>
                    <a:cubicBezTo>
                      <a:pt x="3074909" y="796315"/>
                      <a:pt x="3097603" y="794013"/>
                      <a:pt x="3119616" y="795706"/>
                    </a:cubicBezTo>
                    <a:cubicBezTo>
                      <a:pt x="3124696" y="797399"/>
                      <a:pt x="3131744" y="796429"/>
                      <a:pt x="3134856" y="800786"/>
                    </a:cubicBezTo>
                    <a:cubicBezTo>
                      <a:pt x="3141081" y="809501"/>
                      <a:pt x="3142419" y="820876"/>
                      <a:pt x="3145016" y="831266"/>
                    </a:cubicBezTo>
                    <a:cubicBezTo>
                      <a:pt x="3146709" y="838039"/>
                      <a:pt x="3144732" y="847116"/>
                      <a:pt x="3150096" y="851586"/>
                    </a:cubicBezTo>
                    <a:cubicBezTo>
                      <a:pt x="3156729" y="857114"/>
                      <a:pt x="3167029" y="854973"/>
                      <a:pt x="3175496" y="856666"/>
                    </a:cubicBezTo>
                    <a:cubicBezTo>
                      <a:pt x="3187587" y="892938"/>
                      <a:pt x="3176745" y="881205"/>
                      <a:pt x="3200896" y="897306"/>
                    </a:cubicBezTo>
                    <a:cubicBezTo>
                      <a:pt x="3218471" y="891448"/>
                      <a:pt x="3225159" y="886577"/>
                      <a:pt x="3246616" y="897306"/>
                    </a:cubicBezTo>
                    <a:cubicBezTo>
                      <a:pt x="3252077" y="900036"/>
                      <a:pt x="3253389" y="907466"/>
                      <a:pt x="3256776" y="912546"/>
                    </a:cubicBezTo>
                    <a:cubicBezTo>
                      <a:pt x="3263764" y="975437"/>
                      <a:pt x="3248606" y="962351"/>
                      <a:pt x="3277096" y="948106"/>
                    </a:cubicBezTo>
                    <a:cubicBezTo>
                      <a:pt x="3281885" y="945711"/>
                      <a:pt x="3287256" y="944719"/>
                      <a:pt x="3292336" y="943026"/>
                    </a:cubicBezTo>
                    <a:cubicBezTo>
                      <a:pt x="3308862" y="948535"/>
                      <a:pt x="3309744" y="945363"/>
                      <a:pt x="3317736" y="963346"/>
                    </a:cubicBezTo>
                    <a:cubicBezTo>
                      <a:pt x="3322086" y="973133"/>
                      <a:pt x="3318985" y="987885"/>
                      <a:pt x="3327896" y="993826"/>
                    </a:cubicBezTo>
                    <a:lnTo>
                      <a:pt x="3343136" y="1003986"/>
                    </a:lnTo>
                    <a:cubicBezTo>
                      <a:pt x="3344829" y="1009066"/>
                      <a:pt x="3345821" y="1014437"/>
                      <a:pt x="3348216" y="1019226"/>
                    </a:cubicBezTo>
                    <a:cubicBezTo>
                      <a:pt x="3350946" y="1024687"/>
                      <a:pt x="3357619" y="1028408"/>
                      <a:pt x="3358376" y="1034466"/>
                    </a:cubicBezTo>
                    <a:cubicBezTo>
                      <a:pt x="3359491" y="1043383"/>
                      <a:pt x="3351533" y="1065154"/>
                      <a:pt x="3348216" y="1075106"/>
                    </a:cubicBezTo>
                    <a:cubicBezTo>
                      <a:pt x="3351603" y="1080186"/>
                      <a:pt x="3353199" y="1087110"/>
                      <a:pt x="3358376" y="1090346"/>
                    </a:cubicBezTo>
                    <a:cubicBezTo>
                      <a:pt x="3367458" y="1096022"/>
                      <a:pt x="3388856" y="1100506"/>
                      <a:pt x="3388856" y="1100506"/>
                    </a:cubicBezTo>
                    <a:cubicBezTo>
                      <a:pt x="3400947" y="1136778"/>
                      <a:pt x="3393075" y="1122075"/>
                      <a:pt x="3409176" y="1146226"/>
                    </a:cubicBezTo>
                    <a:cubicBezTo>
                      <a:pt x="3407483" y="1151306"/>
                      <a:pt x="3407441" y="1157285"/>
                      <a:pt x="3404096" y="1161466"/>
                    </a:cubicBezTo>
                    <a:cubicBezTo>
                      <a:pt x="3400282" y="1166234"/>
                      <a:pt x="3385193" y="1166742"/>
                      <a:pt x="3388856" y="1171626"/>
                    </a:cubicBezTo>
                    <a:cubicBezTo>
                      <a:pt x="3395282" y="1180194"/>
                      <a:pt x="3419336" y="1181786"/>
                      <a:pt x="3419336" y="1181786"/>
                    </a:cubicBezTo>
                    <a:cubicBezTo>
                      <a:pt x="3431189" y="1217346"/>
                      <a:pt x="3419336" y="1208879"/>
                      <a:pt x="3444736" y="1217346"/>
                    </a:cubicBezTo>
                    <a:cubicBezTo>
                      <a:pt x="3460837" y="1241497"/>
                      <a:pt x="3452965" y="1226794"/>
                      <a:pt x="3465056" y="1263066"/>
                    </a:cubicBezTo>
                    <a:lnTo>
                      <a:pt x="3470136" y="1278306"/>
                    </a:lnTo>
                    <a:cubicBezTo>
                      <a:pt x="3467924" y="1289364"/>
                      <a:pt x="3466971" y="1310896"/>
                      <a:pt x="3454896" y="1318946"/>
                    </a:cubicBezTo>
                    <a:cubicBezTo>
                      <a:pt x="3449087" y="1322819"/>
                      <a:pt x="3441349" y="1322333"/>
                      <a:pt x="3434576" y="1324026"/>
                    </a:cubicBezTo>
                    <a:cubicBezTo>
                      <a:pt x="3429496" y="1327413"/>
                      <a:pt x="3424915" y="1331706"/>
                      <a:pt x="3419336" y="1334186"/>
                    </a:cubicBezTo>
                    <a:cubicBezTo>
                      <a:pt x="3409549" y="1338536"/>
                      <a:pt x="3399016" y="1340959"/>
                      <a:pt x="3388856" y="1344346"/>
                    </a:cubicBezTo>
                    <a:lnTo>
                      <a:pt x="3373616" y="1349426"/>
                    </a:lnTo>
                    <a:lnTo>
                      <a:pt x="3358376" y="1354506"/>
                    </a:lnTo>
                    <a:lnTo>
                      <a:pt x="3343136" y="1359586"/>
                    </a:lnTo>
                    <a:cubicBezTo>
                      <a:pt x="3331283" y="1357893"/>
                      <a:pt x="3318518" y="1359369"/>
                      <a:pt x="3307576" y="1354506"/>
                    </a:cubicBezTo>
                    <a:cubicBezTo>
                      <a:pt x="3272213" y="1338789"/>
                      <a:pt x="3327731" y="1331687"/>
                      <a:pt x="3277096" y="1344346"/>
                    </a:cubicBezTo>
                    <a:cubicBezTo>
                      <a:pt x="3273709" y="1349426"/>
                      <a:pt x="3267940" y="1353564"/>
                      <a:pt x="3266936" y="1359586"/>
                    </a:cubicBezTo>
                    <a:cubicBezTo>
                      <a:pt x="3261691" y="1391059"/>
                      <a:pt x="3310147" y="1370589"/>
                      <a:pt x="3317736" y="1369746"/>
                    </a:cubicBezTo>
                    <a:cubicBezTo>
                      <a:pt x="3321123" y="1364666"/>
                      <a:pt x="3323128" y="1358320"/>
                      <a:pt x="3327896" y="1354506"/>
                    </a:cubicBezTo>
                    <a:cubicBezTo>
                      <a:pt x="3351527" y="1335601"/>
                      <a:pt x="3374695" y="1373972"/>
                      <a:pt x="3388856" y="1384986"/>
                    </a:cubicBezTo>
                    <a:cubicBezTo>
                      <a:pt x="3387163" y="1398533"/>
                      <a:pt x="3386218" y="1412194"/>
                      <a:pt x="3383776" y="1425626"/>
                    </a:cubicBezTo>
                    <a:cubicBezTo>
                      <a:pt x="3382818" y="1430894"/>
                      <a:pt x="3382482" y="1437080"/>
                      <a:pt x="3378696" y="1440866"/>
                    </a:cubicBezTo>
                    <a:cubicBezTo>
                      <a:pt x="3370062" y="1449500"/>
                      <a:pt x="3358376" y="1454413"/>
                      <a:pt x="3348216" y="1461186"/>
                    </a:cubicBezTo>
                    <a:lnTo>
                      <a:pt x="3332976" y="1471346"/>
                    </a:lnTo>
                    <a:cubicBezTo>
                      <a:pt x="3329589" y="1476426"/>
                      <a:pt x="3321335" y="1480663"/>
                      <a:pt x="3322816" y="1486586"/>
                    </a:cubicBezTo>
                    <a:cubicBezTo>
                      <a:pt x="3324115" y="1491781"/>
                      <a:pt x="3332701" y="1491666"/>
                      <a:pt x="3338056" y="1491666"/>
                    </a:cubicBezTo>
                    <a:cubicBezTo>
                      <a:pt x="3361823" y="1491666"/>
                      <a:pt x="3385469" y="1488279"/>
                      <a:pt x="3409176" y="1486586"/>
                    </a:cubicBezTo>
                    <a:cubicBezTo>
                      <a:pt x="3412563" y="1481506"/>
                      <a:pt x="3416606" y="1476807"/>
                      <a:pt x="3419336" y="1471346"/>
                    </a:cubicBezTo>
                    <a:cubicBezTo>
                      <a:pt x="3427599" y="1454819"/>
                      <a:pt x="3420017" y="1455425"/>
                      <a:pt x="3434576" y="1440866"/>
                    </a:cubicBezTo>
                    <a:cubicBezTo>
                      <a:pt x="3438893" y="1436549"/>
                      <a:pt x="3444736" y="1434093"/>
                      <a:pt x="3449816" y="1430706"/>
                    </a:cubicBezTo>
                    <a:cubicBezTo>
                      <a:pt x="3458283" y="1405306"/>
                      <a:pt x="3449816" y="1417159"/>
                      <a:pt x="3485376" y="1405306"/>
                    </a:cubicBezTo>
                    <a:lnTo>
                      <a:pt x="3500616" y="1400226"/>
                    </a:lnTo>
                    <a:cubicBezTo>
                      <a:pt x="3504003" y="1410386"/>
                      <a:pt x="3504835" y="1421795"/>
                      <a:pt x="3510776" y="1430706"/>
                    </a:cubicBezTo>
                    <a:cubicBezTo>
                      <a:pt x="3539893" y="1474382"/>
                      <a:pt x="3504984" y="1419122"/>
                      <a:pt x="3526016" y="1461186"/>
                    </a:cubicBezTo>
                    <a:cubicBezTo>
                      <a:pt x="3545711" y="1500577"/>
                      <a:pt x="3528487" y="1453360"/>
                      <a:pt x="3541256" y="1491666"/>
                    </a:cubicBezTo>
                    <a:cubicBezTo>
                      <a:pt x="3547670" y="1555807"/>
                      <a:pt x="3529762" y="1547751"/>
                      <a:pt x="3597136" y="1537386"/>
                    </a:cubicBezTo>
                    <a:cubicBezTo>
                      <a:pt x="3602429" y="1536572"/>
                      <a:pt x="3607296" y="1533999"/>
                      <a:pt x="3612376" y="1532306"/>
                    </a:cubicBezTo>
                    <a:cubicBezTo>
                      <a:pt x="3624229" y="1496746"/>
                      <a:pt x="3612376" y="1505213"/>
                      <a:pt x="3637776" y="1496746"/>
                    </a:cubicBezTo>
                    <a:cubicBezTo>
                      <a:pt x="3650925" y="1509895"/>
                      <a:pt x="3667260" y="1524237"/>
                      <a:pt x="3673336" y="1542466"/>
                    </a:cubicBezTo>
                    <a:cubicBezTo>
                      <a:pt x="3675029" y="1547546"/>
                      <a:pt x="3675446" y="1553251"/>
                      <a:pt x="3678416" y="1557706"/>
                    </a:cubicBezTo>
                    <a:cubicBezTo>
                      <a:pt x="3682401" y="1563684"/>
                      <a:pt x="3689057" y="1567427"/>
                      <a:pt x="3693656" y="1572946"/>
                    </a:cubicBezTo>
                    <a:cubicBezTo>
                      <a:pt x="3704598" y="1586076"/>
                      <a:pt x="3703805" y="1588152"/>
                      <a:pt x="3708896" y="1603426"/>
                    </a:cubicBezTo>
                    <a:cubicBezTo>
                      <a:pt x="3707203" y="1610199"/>
                      <a:pt x="3708177" y="1618294"/>
                      <a:pt x="3703816" y="1623746"/>
                    </a:cubicBezTo>
                    <a:cubicBezTo>
                      <a:pt x="3700471" y="1627927"/>
                      <a:pt x="3693257" y="1626225"/>
                      <a:pt x="3688576" y="1628826"/>
                    </a:cubicBezTo>
                    <a:cubicBezTo>
                      <a:pt x="3636173" y="1657939"/>
                      <a:pt x="3677340" y="1642731"/>
                      <a:pt x="3642856" y="1654226"/>
                    </a:cubicBezTo>
                    <a:cubicBezTo>
                      <a:pt x="3654709" y="1655919"/>
                      <a:pt x="3667706" y="1653951"/>
                      <a:pt x="3678416" y="1659306"/>
                    </a:cubicBezTo>
                    <a:cubicBezTo>
                      <a:pt x="3683205" y="1661701"/>
                      <a:pt x="3683496" y="1669191"/>
                      <a:pt x="3683496" y="1674546"/>
                    </a:cubicBezTo>
                    <a:cubicBezTo>
                      <a:pt x="3683496" y="1688198"/>
                      <a:pt x="3683486" y="1702510"/>
                      <a:pt x="3678416" y="1715186"/>
                    </a:cubicBezTo>
                    <a:cubicBezTo>
                      <a:pt x="3674700" y="1724475"/>
                      <a:pt x="3633122" y="1735364"/>
                      <a:pt x="3632696" y="1735506"/>
                    </a:cubicBezTo>
                    <a:lnTo>
                      <a:pt x="3586976" y="1750746"/>
                    </a:lnTo>
                    <a:cubicBezTo>
                      <a:pt x="3581896" y="1752439"/>
                      <a:pt x="3576191" y="1752856"/>
                      <a:pt x="3571736" y="1755826"/>
                    </a:cubicBezTo>
                    <a:cubicBezTo>
                      <a:pt x="3552041" y="1768956"/>
                      <a:pt x="3562288" y="1764055"/>
                      <a:pt x="3541256" y="1771066"/>
                    </a:cubicBezTo>
                    <a:cubicBezTo>
                      <a:pt x="3539563" y="1777839"/>
                      <a:pt x="3539640" y="1785324"/>
                      <a:pt x="3536176" y="1791386"/>
                    </a:cubicBezTo>
                    <a:cubicBezTo>
                      <a:pt x="3529178" y="1803632"/>
                      <a:pt x="3505101" y="1810517"/>
                      <a:pt x="3515856" y="1832026"/>
                    </a:cubicBezTo>
                    <a:cubicBezTo>
                      <a:pt x="3518586" y="1837487"/>
                      <a:pt x="3522467" y="1821754"/>
                      <a:pt x="3526016" y="1816786"/>
                    </a:cubicBezTo>
                    <a:cubicBezTo>
                      <a:pt x="3530937" y="1809896"/>
                      <a:pt x="3536335" y="1803356"/>
                      <a:pt x="3541256" y="1796466"/>
                    </a:cubicBezTo>
                    <a:cubicBezTo>
                      <a:pt x="3544805" y="1791498"/>
                      <a:pt x="3547507" y="1785916"/>
                      <a:pt x="3551416" y="1781226"/>
                    </a:cubicBezTo>
                    <a:cubicBezTo>
                      <a:pt x="3556015" y="1775707"/>
                      <a:pt x="3561576" y="1771066"/>
                      <a:pt x="3566656" y="1765986"/>
                    </a:cubicBezTo>
                    <a:cubicBezTo>
                      <a:pt x="3592056" y="1767679"/>
                      <a:pt x="3617555" y="1768255"/>
                      <a:pt x="3642856" y="1771066"/>
                    </a:cubicBezTo>
                    <a:cubicBezTo>
                      <a:pt x="3648178" y="1771657"/>
                      <a:pt x="3654310" y="1772360"/>
                      <a:pt x="3658096" y="1776146"/>
                    </a:cubicBezTo>
                    <a:cubicBezTo>
                      <a:pt x="3707171" y="1825221"/>
                      <a:pt x="3610760" y="1756442"/>
                      <a:pt x="3678416" y="1801546"/>
                    </a:cubicBezTo>
                    <a:cubicBezTo>
                      <a:pt x="3690195" y="1836884"/>
                      <a:pt x="3697047" y="1843865"/>
                      <a:pt x="3683496" y="1887906"/>
                    </a:cubicBezTo>
                    <a:cubicBezTo>
                      <a:pt x="3681700" y="1893741"/>
                      <a:pt x="3662151" y="1898066"/>
                      <a:pt x="3668256" y="1898066"/>
                    </a:cubicBezTo>
                    <a:cubicBezTo>
                      <a:pt x="3678966" y="1898066"/>
                      <a:pt x="3698736" y="1887906"/>
                      <a:pt x="3698736" y="1887906"/>
                    </a:cubicBezTo>
                    <a:cubicBezTo>
                      <a:pt x="3707075" y="1862888"/>
                      <a:pt x="3697846" y="1880181"/>
                      <a:pt x="3719056" y="1862506"/>
                    </a:cubicBezTo>
                    <a:cubicBezTo>
                      <a:pt x="3731685" y="1851982"/>
                      <a:pt x="3740118" y="1840400"/>
                      <a:pt x="3749536" y="1826946"/>
                    </a:cubicBezTo>
                    <a:cubicBezTo>
                      <a:pt x="3756538" y="1816943"/>
                      <a:pt x="3769856" y="1796466"/>
                      <a:pt x="3769856" y="1796466"/>
                    </a:cubicBezTo>
                    <a:cubicBezTo>
                      <a:pt x="3782961" y="1798338"/>
                      <a:pt x="3806470" y="1799533"/>
                      <a:pt x="3820656" y="1806626"/>
                    </a:cubicBezTo>
                    <a:cubicBezTo>
                      <a:pt x="3860047" y="1826321"/>
                      <a:pt x="3812830" y="1809097"/>
                      <a:pt x="3851136" y="1821866"/>
                    </a:cubicBezTo>
                    <a:cubicBezTo>
                      <a:pt x="3856216" y="1826946"/>
                      <a:pt x="3860857" y="1832507"/>
                      <a:pt x="3866376" y="1837106"/>
                    </a:cubicBezTo>
                    <a:cubicBezTo>
                      <a:pt x="3871066" y="1841015"/>
                      <a:pt x="3877802" y="1842498"/>
                      <a:pt x="3881616" y="1847266"/>
                    </a:cubicBezTo>
                    <a:cubicBezTo>
                      <a:pt x="3884961" y="1851447"/>
                      <a:pt x="3885003" y="1857426"/>
                      <a:pt x="3886696" y="1862506"/>
                    </a:cubicBezTo>
                    <a:cubicBezTo>
                      <a:pt x="3888227" y="1877814"/>
                      <a:pt x="3883828" y="1914059"/>
                      <a:pt x="3901936" y="1928546"/>
                    </a:cubicBezTo>
                    <a:cubicBezTo>
                      <a:pt x="3906117" y="1931891"/>
                      <a:pt x="3912096" y="1931933"/>
                      <a:pt x="3917176" y="1933626"/>
                    </a:cubicBezTo>
                    <a:cubicBezTo>
                      <a:pt x="3918869" y="1942093"/>
                      <a:pt x="3920162" y="1950649"/>
                      <a:pt x="3922256" y="1959026"/>
                    </a:cubicBezTo>
                    <a:cubicBezTo>
                      <a:pt x="3925593" y="1972374"/>
                      <a:pt x="3933786" y="1980174"/>
                      <a:pt x="3922256" y="1994586"/>
                    </a:cubicBezTo>
                    <a:cubicBezTo>
                      <a:pt x="3918911" y="1998767"/>
                      <a:pt x="3911805" y="1997271"/>
                      <a:pt x="3907016" y="1999666"/>
                    </a:cubicBezTo>
                    <a:cubicBezTo>
                      <a:pt x="3872134" y="2017107"/>
                      <a:pt x="3915381" y="2005105"/>
                      <a:pt x="3866376" y="2014906"/>
                    </a:cubicBezTo>
                    <a:cubicBezTo>
                      <a:pt x="3861296" y="2018293"/>
                      <a:pt x="3856597" y="2022336"/>
                      <a:pt x="3851136" y="2025066"/>
                    </a:cubicBezTo>
                    <a:cubicBezTo>
                      <a:pt x="3846347" y="2027461"/>
                      <a:pt x="3835896" y="2024791"/>
                      <a:pt x="3835896" y="2030146"/>
                    </a:cubicBezTo>
                    <a:cubicBezTo>
                      <a:pt x="3835896" y="2035501"/>
                      <a:pt x="3845941" y="2033927"/>
                      <a:pt x="3851136" y="2035226"/>
                    </a:cubicBezTo>
                    <a:cubicBezTo>
                      <a:pt x="3859513" y="2037320"/>
                      <a:pt x="3868069" y="2038613"/>
                      <a:pt x="3876536" y="2040306"/>
                    </a:cubicBezTo>
                    <a:cubicBezTo>
                      <a:pt x="3881616" y="2043693"/>
                      <a:pt x="3887459" y="2046149"/>
                      <a:pt x="3891776" y="2050466"/>
                    </a:cubicBezTo>
                    <a:cubicBezTo>
                      <a:pt x="3906062" y="2064752"/>
                      <a:pt x="3903610" y="2075751"/>
                      <a:pt x="3907016" y="2096186"/>
                    </a:cubicBezTo>
                    <a:cubicBezTo>
                      <a:pt x="3912096" y="2094493"/>
                      <a:pt x="3918470" y="2094892"/>
                      <a:pt x="3922256" y="2091106"/>
                    </a:cubicBezTo>
                    <a:cubicBezTo>
                      <a:pt x="3928533" y="2084829"/>
                      <a:pt x="3934460" y="2064654"/>
                      <a:pt x="3937496" y="2055546"/>
                    </a:cubicBezTo>
                    <a:cubicBezTo>
                      <a:pt x="3962117" y="2061701"/>
                      <a:pt x="3967139" y="2058116"/>
                      <a:pt x="3978136" y="2091106"/>
                    </a:cubicBezTo>
                    <a:lnTo>
                      <a:pt x="3988296" y="2121586"/>
                    </a:lnTo>
                    <a:lnTo>
                      <a:pt x="3993376" y="2136826"/>
                    </a:lnTo>
                    <a:cubicBezTo>
                      <a:pt x="3995022" y="2151641"/>
                      <a:pt x="4004757" y="2206927"/>
                      <a:pt x="3993376" y="2223186"/>
                    </a:cubicBezTo>
                    <a:cubicBezTo>
                      <a:pt x="3987234" y="2231960"/>
                      <a:pt x="3962896" y="2233346"/>
                      <a:pt x="3962896" y="2233346"/>
                    </a:cubicBezTo>
                    <a:cubicBezTo>
                      <a:pt x="3960724" y="2261583"/>
                      <a:pt x="3969129" y="2293153"/>
                      <a:pt x="3947656" y="2314626"/>
                    </a:cubicBezTo>
                    <a:cubicBezTo>
                      <a:pt x="3943339" y="2318943"/>
                      <a:pt x="3937995" y="2322306"/>
                      <a:pt x="3932416" y="2324786"/>
                    </a:cubicBezTo>
                    <a:cubicBezTo>
                      <a:pt x="3922629" y="2329136"/>
                      <a:pt x="3901936" y="2334946"/>
                      <a:pt x="3901936" y="2334946"/>
                    </a:cubicBezTo>
                    <a:cubicBezTo>
                      <a:pt x="3898549" y="2340026"/>
                      <a:pt x="3893862" y="2344448"/>
                      <a:pt x="3891776" y="2350186"/>
                    </a:cubicBezTo>
                    <a:cubicBezTo>
                      <a:pt x="3887004" y="2363309"/>
                      <a:pt x="3885290" y="2377354"/>
                      <a:pt x="3881616" y="2390826"/>
                    </a:cubicBezTo>
                    <a:cubicBezTo>
                      <a:pt x="3880207" y="2395992"/>
                      <a:pt x="3878229" y="2400986"/>
                      <a:pt x="3876536" y="2406066"/>
                    </a:cubicBezTo>
                    <a:cubicBezTo>
                      <a:pt x="3878229" y="2411146"/>
                      <a:pt x="3881616" y="2415951"/>
                      <a:pt x="3881616" y="2421306"/>
                    </a:cubicBezTo>
                    <a:cubicBezTo>
                      <a:pt x="3881616" y="2431822"/>
                      <a:pt x="3871513" y="2444081"/>
                      <a:pt x="3866376" y="2451786"/>
                    </a:cubicBezTo>
                    <a:cubicBezTo>
                      <a:pt x="3864683" y="2458559"/>
                      <a:pt x="3864418" y="2465861"/>
                      <a:pt x="3861296" y="2472106"/>
                    </a:cubicBezTo>
                    <a:cubicBezTo>
                      <a:pt x="3846479" y="2501739"/>
                      <a:pt x="3846691" y="2498776"/>
                      <a:pt x="3825736" y="2512746"/>
                    </a:cubicBezTo>
                    <a:cubicBezTo>
                      <a:pt x="3813883" y="2511053"/>
                      <a:pt x="3801118" y="2512529"/>
                      <a:pt x="3790176" y="2507666"/>
                    </a:cubicBezTo>
                    <a:cubicBezTo>
                      <a:pt x="3778923" y="2502665"/>
                      <a:pt x="3778318" y="2479998"/>
                      <a:pt x="3774936" y="2472106"/>
                    </a:cubicBezTo>
                    <a:cubicBezTo>
                      <a:pt x="3772531" y="2466494"/>
                      <a:pt x="3768163" y="2461946"/>
                      <a:pt x="3764776" y="2456866"/>
                    </a:cubicBezTo>
                    <a:cubicBezTo>
                      <a:pt x="3758003" y="2458559"/>
                      <a:pt x="3746907" y="2455409"/>
                      <a:pt x="3744456" y="2461946"/>
                    </a:cubicBezTo>
                    <a:cubicBezTo>
                      <a:pt x="3730414" y="2499390"/>
                      <a:pt x="3749645" y="2497533"/>
                      <a:pt x="3769856" y="2502586"/>
                    </a:cubicBezTo>
                    <a:cubicBezTo>
                      <a:pt x="3771549" y="2507666"/>
                      <a:pt x="3771150" y="2514040"/>
                      <a:pt x="3774936" y="2517826"/>
                    </a:cubicBezTo>
                    <a:cubicBezTo>
                      <a:pt x="3783570" y="2526460"/>
                      <a:pt x="3805416" y="2538146"/>
                      <a:pt x="3805416" y="2538146"/>
                    </a:cubicBezTo>
                    <a:cubicBezTo>
                      <a:pt x="3819697" y="2536106"/>
                      <a:pt x="3845798" y="2527814"/>
                      <a:pt x="3861296" y="2538146"/>
                    </a:cubicBezTo>
                    <a:cubicBezTo>
                      <a:pt x="3866376" y="2541533"/>
                      <a:pt x="3868726" y="2547925"/>
                      <a:pt x="3871456" y="2553386"/>
                    </a:cubicBezTo>
                    <a:cubicBezTo>
                      <a:pt x="3873851" y="2558175"/>
                      <a:pt x="3874843" y="2563546"/>
                      <a:pt x="3876536" y="2568626"/>
                    </a:cubicBezTo>
                    <a:cubicBezTo>
                      <a:pt x="3874843" y="2582173"/>
                      <a:pt x="3876122" y="2596436"/>
                      <a:pt x="3871456" y="2609266"/>
                    </a:cubicBezTo>
                    <a:cubicBezTo>
                      <a:pt x="3869001" y="2616018"/>
                      <a:pt x="3861735" y="2619907"/>
                      <a:pt x="3856216" y="2624506"/>
                    </a:cubicBezTo>
                    <a:cubicBezTo>
                      <a:pt x="3843086" y="2635448"/>
                      <a:pt x="3841010" y="2634655"/>
                      <a:pt x="3825736" y="2639746"/>
                    </a:cubicBezTo>
                    <a:cubicBezTo>
                      <a:pt x="3830816" y="2643133"/>
                      <a:pt x="3837162" y="2645138"/>
                      <a:pt x="3840976" y="2649906"/>
                    </a:cubicBezTo>
                    <a:cubicBezTo>
                      <a:pt x="3843626" y="2653219"/>
                      <a:pt x="3850804" y="2684138"/>
                      <a:pt x="3851136" y="2685466"/>
                    </a:cubicBezTo>
                    <a:cubicBezTo>
                      <a:pt x="3847774" y="2739255"/>
                      <a:pt x="3861643" y="2756239"/>
                      <a:pt x="3830816" y="2787066"/>
                    </a:cubicBezTo>
                    <a:cubicBezTo>
                      <a:pt x="3826499" y="2791383"/>
                      <a:pt x="3821424" y="2795472"/>
                      <a:pt x="3815576" y="2797226"/>
                    </a:cubicBezTo>
                    <a:cubicBezTo>
                      <a:pt x="3804107" y="2800667"/>
                      <a:pt x="3791869" y="2800613"/>
                      <a:pt x="3780016" y="2802306"/>
                    </a:cubicBezTo>
                    <a:cubicBezTo>
                      <a:pt x="3774936" y="2805693"/>
                      <a:pt x="3770863" y="2811998"/>
                      <a:pt x="3764776" y="2812466"/>
                    </a:cubicBezTo>
                    <a:cubicBezTo>
                      <a:pt x="3732853" y="2814922"/>
                      <a:pt x="3722504" y="2810229"/>
                      <a:pt x="3698736" y="2802306"/>
                    </a:cubicBezTo>
                    <a:cubicBezTo>
                      <a:pt x="3697043" y="2797226"/>
                      <a:pt x="3696051" y="2791855"/>
                      <a:pt x="3693656" y="2787066"/>
                    </a:cubicBezTo>
                    <a:cubicBezTo>
                      <a:pt x="3681240" y="2762234"/>
                      <a:pt x="3684800" y="2782123"/>
                      <a:pt x="3678416" y="2756586"/>
                    </a:cubicBezTo>
                    <a:cubicBezTo>
                      <a:pt x="3673645" y="2737503"/>
                      <a:pt x="3675223" y="2732203"/>
                      <a:pt x="3668256" y="2715946"/>
                    </a:cubicBezTo>
                    <a:cubicBezTo>
                      <a:pt x="3665273" y="2708985"/>
                      <a:pt x="3663451" y="2700981"/>
                      <a:pt x="3658096" y="2695626"/>
                    </a:cubicBezTo>
                    <a:cubicBezTo>
                      <a:pt x="3654310" y="2691840"/>
                      <a:pt x="3648107" y="2691596"/>
                      <a:pt x="3642856" y="2690546"/>
                    </a:cubicBezTo>
                    <a:cubicBezTo>
                      <a:pt x="3631115" y="2688198"/>
                      <a:pt x="3619149" y="2687159"/>
                      <a:pt x="3607296" y="2685466"/>
                    </a:cubicBezTo>
                    <a:cubicBezTo>
                      <a:pt x="3594901" y="2689598"/>
                      <a:pt x="3586664" y="2690858"/>
                      <a:pt x="3576816" y="2700706"/>
                    </a:cubicBezTo>
                    <a:cubicBezTo>
                      <a:pt x="3572499" y="2705023"/>
                      <a:pt x="3571424" y="2712132"/>
                      <a:pt x="3566656" y="2715946"/>
                    </a:cubicBezTo>
                    <a:cubicBezTo>
                      <a:pt x="3562475" y="2719291"/>
                      <a:pt x="3556698" y="2720146"/>
                      <a:pt x="3551416" y="2721026"/>
                    </a:cubicBezTo>
                    <a:cubicBezTo>
                      <a:pt x="3536291" y="2723547"/>
                      <a:pt x="3520936" y="2724413"/>
                      <a:pt x="3505696" y="2726106"/>
                    </a:cubicBezTo>
                    <a:cubicBezTo>
                      <a:pt x="3499276" y="2728246"/>
                      <a:pt x="3459976" y="2743987"/>
                      <a:pt x="3459976" y="2726106"/>
                    </a:cubicBezTo>
                    <a:cubicBezTo>
                      <a:pt x="3459976" y="2715396"/>
                      <a:pt x="3490456" y="2715946"/>
                      <a:pt x="3490456" y="2715946"/>
                    </a:cubicBezTo>
                    <a:cubicBezTo>
                      <a:pt x="3507389" y="2717639"/>
                      <a:pt x="3524409" y="2718619"/>
                      <a:pt x="3541256" y="2721026"/>
                    </a:cubicBezTo>
                    <a:cubicBezTo>
                      <a:pt x="3548168" y="2722013"/>
                      <a:pt x="3554594" y="2726106"/>
                      <a:pt x="3561576" y="2726106"/>
                    </a:cubicBezTo>
                    <a:cubicBezTo>
                      <a:pt x="3591639" y="2726106"/>
                      <a:pt x="3618874" y="2720790"/>
                      <a:pt x="3647936" y="2715946"/>
                    </a:cubicBezTo>
                    <a:cubicBezTo>
                      <a:pt x="3649629" y="2749813"/>
                      <a:pt x="3639496" y="2786449"/>
                      <a:pt x="3653016" y="2817546"/>
                    </a:cubicBezTo>
                    <a:cubicBezTo>
                      <a:pt x="3659421" y="2832278"/>
                      <a:pt x="3698736" y="2832786"/>
                      <a:pt x="3698736" y="2832786"/>
                    </a:cubicBezTo>
                    <a:cubicBezTo>
                      <a:pt x="3700429" y="2837866"/>
                      <a:pt x="3702936" y="2842744"/>
                      <a:pt x="3703816" y="2848026"/>
                    </a:cubicBezTo>
                    <a:cubicBezTo>
                      <a:pt x="3715159" y="2916082"/>
                      <a:pt x="3702067" y="2873258"/>
                      <a:pt x="3713976" y="2908986"/>
                    </a:cubicBezTo>
                    <a:cubicBezTo>
                      <a:pt x="3709460" y="2945110"/>
                      <a:pt x="3717784" y="2946100"/>
                      <a:pt x="3693656" y="2964866"/>
                    </a:cubicBezTo>
                    <a:cubicBezTo>
                      <a:pt x="3684017" y="2972363"/>
                      <a:pt x="3663176" y="2985186"/>
                      <a:pt x="3663176" y="2985186"/>
                    </a:cubicBezTo>
                    <a:cubicBezTo>
                      <a:pt x="3631884" y="2977363"/>
                      <a:pt x="3629673" y="2973844"/>
                      <a:pt x="3586976" y="2990266"/>
                    </a:cubicBezTo>
                    <a:cubicBezTo>
                      <a:pt x="3581278" y="2992458"/>
                      <a:pt x="3581133" y="3001189"/>
                      <a:pt x="3576816" y="3005506"/>
                    </a:cubicBezTo>
                    <a:cubicBezTo>
                      <a:pt x="3572499" y="3009823"/>
                      <a:pt x="3566656" y="3012279"/>
                      <a:pt x="3561576" y="3015666"/>
                    </a:cubicBezTo>
                    <a:cubicBezTo>
                      <a:pt x="3551915" y="3013734"/>
                      <a:pt x="3531350" y="3010713"/>
                      <a:pt x="3520936" y="3005506"/>
                    </a:cubicBezTo>
                    <a:cubicBezTo>
                      <a:pt x="3515475" y="3002776"/>
                      <a:pt x="3510386" y="2999255"/>
                      <a:pt x="3505696" y="2995346"/>
                    </a:cubicBezTo>
                    <a:cubicBezTo>
                      <a:pt x="3500177" y="2990747"/>
                      <a:pt x="3495055" y="2985625"/>
                      <a:pt x="3490456" y="2980106"/>
                    </a:cubicBezTo>
                    <a:cubicBezTo>
                      <a:pt x="3486547" y="2975416"/>
                      <a:pt x="3485264" y="2968415"/>
                      <a:pt x="3480296" y="2964866"/>
                    </a:cubicBezTo>
                    <a:cubicBezTo>
                      <a:pt x="3472876" y="2959566"/>
                      <a:pt x="3463229" y="2958410"/>
                      <a:pt x="3454896" y="2954706"/>
                    </a:cubicBezTo>
                    <a:cubicBezTo>
                      <a:pt x="3417232" y="2937966"/>
                      <a:pt x="3450638" y="2949900"/>
                      <a:pt x="3419336" y="2939466"/>
                    </a:cubicBezTo>
                    <a:cubicBezTo>
                      <a:pt x="3417643" y="2944546"/>
                      <a:pt x="3414256" y="2949351"/>
                      <a:pt x="3414256" y="2954706"/>
                    </a:cubicBezTo>
                    <a:cubicBezTo>
                      <a:pt x="3414256" y="2976677"/>
                      <a:pt x="3418985" y="2979580"/>
                      <a:pt x="3429496" y="2995346"/>
                    </a:cubicBezTo>
                    <a:cubicBezTo>
                      <a:pt x="3427803" y="3013973"/>
                      <a:pt x="3424416" y="3032523"/>
                      <a:pt x="3424416" y="3051226"/>
                    </a:cubicBezTo>
                    <a:cubicBezTo>
                      <a:pt x="3424416" y="3054481"/>
                      <a:pt x="3432180" y="3081995"/>
                      <a:pt x="3434576" y="3086786"/>
                    </a:cubicBezTo>
                    <a:cubicBezTo>
                      <a:pt x="3437306" y="3092247"/>
                      <a:pt x="3442006" y="3096565"/>
                      <a:pt x="3444736" y="3102026"/>
                    </a:cubicBezTo>
                    <a:cubicBezTo>
                      <a:pt x="3447131" y="3106815"/>
                      <a:pt x="3448123" y="3112186"/>
                      <a:pt x="3449816" y="3117266"/>
                    </a:cubicBezTo>
                    <a:cubicBezTo>
                      <a:pt x="3448123" y="3130813"/>
                      <a:pt x="3449806" y="3145230"/>
                      <a:pt x="3444736" y="3157906"/>
                    </a:cubicBezTo>
                    <a:cubicBezTo>
                      <a:pt x="3442469" y="3163575"/>
                      <a:pt x="3433813" y="3163749"/>
                      <a:pt x="3429496" y="3168066"/>
                    </a:cubicBezTo>
                    <a:cubicBezTo>
                      <a:pt x="3425179" y="3172383"/>
                      <a:pt x="3424104" y="3179492"/>
                      <a:pt x="3419336" y="3183306"/>
                    </a:cubicBezTo>
                    <a:cubicBezTo>
                      <a:pt x="3415155" y="3186651"/>
                      <a:pt x="3408885" y="3185991"/>
                      <a:pt x="3404096" y="3188386"/>
                    </a:cubicBezTo>
                    <a:cubicBezTo>
                      <a:pt x="3398635" y="3191116"/>
                      <a:pt x="3393936" y="3195159"/>
                      <a:pt x="3388856" y="3198546"/>
                    </a:cubicBezTo>
                    <a:cubicBezTo>
                      <a:pt x="3390549" y="3205319"/>
                      <a:pt x="3391930" y="3212179"/>
                      <a:pt x="3393936" y="3218866"/>
                    </a:cubicBezTo>
                    <a:cubicBezTo>
                      <a:pt x="3397013" y="3229124"/>
                      <a:pt x="3404096" y="3249346"/>
                      <a:pt x="3404096" y="3249346"/>
                    </a:cubicBezTo>
                    <a:cubicBezTo>
                      <a:pt x="3402403" y="3262893"/>
                      <a:pt x="3402608" y="3276815"/>
                      <a:pt x="3399016" y="3289986"/>
                    </a:cubicBezTo>
                    <a:cubicBezTo>
                      <a:pt x="3397410" y="3295876"/>
                      <a:pt x="3393173" y="3300909"/>
                      <a:pt x="3388856" y="3305226"/>
                    </a:cubicBezTo>
                    <a:cubicBezTo>
                      <a:pt x="3382555" y="3311527"/>
                      <a:pt x="3361949" y="3324857"/>
                      <a:pt x="3353296" y="3330626"/>
                    </a:cubicBezTo>
                    <a:cubicBezTo>
                      <a:pt x="3337200" y="3322578"/>
                      <a:pt x="3325845" y="3318415"/>
                      <a:pt x="3312656" y="3305226"/>
                    </a:cubicBezTo>
                    <a:cubicBezTo>
                      <a:pt x="3306669" y="3299239"/>
                      <a:pt x="3303920" y="3290326"/>
                      <a:pt x="3297416" y="3284906"/>
                    </a:cubicBezTo>
                    <a:cubicBezTo>
                      <a:pt x="3293302" y="3281478"/>
                      <a:pt x="3286857" y="3282427"/>
                      <a:pt x="3282176" y="3279826"/>
                    </a:cubicBezTo>
                    <a:cubicBezTo>
                      <a:pt x="3271502" y="3273896"/>
                      <a:pt x="3251696" y="3259506"/>
                      <a:pt x="3251696" y="3259506"/>
                    </a:cubicBezTo>
                    <a:cubicBezTo>
                      <a:pt x="3248309" y="3254426"/>
                      <a:pt x="3247641" y="3244266"/>
                      <a:pt x="3241536" y="3244266"/>
                    </a:cubicBezTo>
                    <a:cubicBezTo>
                      <a:pt x="3236181" y="3244266"/>
                      <a:pt x="3234467" y="3254534"/>
                      <a:pt x="3236456" y="3259506"/>
                    </a:cubicBezTo>
                    <a:cubicBezTo>
                      <a:pt x="3238723" y="3265175"/>
                      <a:pt x="3247006" y="3265757"/>
                      <a:pt x="3251696" y="3269666"/>
                    </a:cubicBezTo>
                    <a:cubicBezTo>
                      <a:pt x="3261326" y="3277691"/>
                      <a:pt x="3271387" y="3288729"/>
                      <a:pt x="3277096" y="3300146"/>
                    </a:cubicBezTo>
                    <a:cubicBezTo>
                      <a:pt x="3279491" y="3304935"/>
                      <a:pt x="3280483" y="3310306"/>
                      <a:pt x="3282176" y="3315386"/>
                    </a:cubicBezTo>
                    <a:cubicBezTo>
                      <a:pt x="3281280" y="3324345"/>
                      <a:pt x="3279222" y="3369692"/>
                      <a:pt x="3272016" y="3386506"/>
                    </a:cubicBezTo>
                    <a:cubicBezTo>
                      <a:pt x="3269611" y="3392118"/>
                      <a:pt x="3266451" y="3397726"/>
                      <a:pt x="3261856" y="3401746"/>
                    </a:cubicBezTo>
                    <a:cubicBezTo>
                      <a:pt x="3252666" y="3409787"/>
                      <a:pt x="3242960" y="3418205"/>
                      <a:pt x="3231376" y="3422066"/>
                    </a:cubicBezTo>
                    <a:lnTo>
                      <a:pt x="3216136" y="3427146"/>
                    </a:lnTo>
                    <a:cubicBezTo>
                      <a:pt x="3200896" y="3423759"/>
                      <a:pt x="3184911" y="3422784"/>
                      <a:pt x="3170416" y="3416986"/>
                    </a:cubicBezTo>
                    <a:cubicBezTo>
                      <a:pt x="3159079" y="3412451"/>
                      <a:pt x="3139936" y="3396666"/>
                      <a:pt x="3139936" y="3396666"/>
                    </a:cubicBezTo>
                    <a:cubicBezTo>
                      <a:pt x="3069483" y="3400374"/>
                      <a:pt x="3055742" y="3406340"/>
                      <a:pt x="2997696" y="3396666"/>
                    </a:cubicBezTo>
                    <a:cubicBezTo>
                      <a:pt x="2992414" y="3395786"/>
                      <a:pt x="2987536" y="3393279"/>
                      <a:pt x="2982456" y="3391586"/>
                    </a:cubicBezTo>
                    <a:cubicBezTo>
                      <a:pt x="2979069" y="3386506"/>
                      <a:pt x="2975026" y="3381807"/>
                      <a:pt x="2972296" y="3376346"/>
                    </a:cubicBezTo>
                    <a:cubicBezTo>
                      <a:pt x="2969901" y="3371557"/>
                      <a:pt x="2967627" y="3366445"/>
                      <a:pt x="2967216" y="3361106"/>
                    </a:cubicBezTo>
                    <a:cubicBezTo>
                      <a:pt x="2964226" y="3322237"/>
                      <a:pt x="2966441" y="3283011"/>
                      <a:pt x="2962136" y="3244266"/>
                    </a:cubicBezTo>
                    <a:cubicBezTo>
                      <a:pt x="2961277" y="3236532"/>
                      <a:pt x="2946477" y="3215697"/>
                      <a:pt x="2941816" y="3208706"/>
                    </a:cubicBezTo>
                    <a:cubicBezTo>
                      <a:pt x="2894907" y="3255615"/>
                      <a:pt x="2936953" y="3206677"/>
                      <a:pt x="2921496" y="3350946"/>
                    </a:cubicBezTo>
                    <a:cubicBezTo>
                      <a:pt x="2920846" y="3357017"/>
                      <a:pt x="2916304" y="3362637"/>
                      <a:pt x="2911336" y="3366186"/>
                    </a:cubicBezTo>
                    <a:cubicBezTo>
                      <a:pt x="2897332" y="3376189"/>
                      <a:pt x="2876496" y="3377743"/>
                      <a:pt x="2860536" y="3381426"/>
                    </a:cubicBezTo>
                    <a:cubicBezTo>
                      <a:pt x="2846930" y="3384566"/>
                      <a:pt x="2819896" y="3391586"/>
                      <a:pt x="2819896" y="3391586"/>
                    </a:cubicBezTo>
                    <a:cubicBezTo>
                      <a:pt x="2814816" y="3389893"/>
                      <a:pt x="2808442" y="3390292"/>
                      <a:pt x="2804656" y="3386506"/>
                    </a:cubicBezTo>
                    <a:cubicBezTo>
                      <a:pt x="2796022" y="3377872"/>
                      <a:pt x="2795673" y="3360561"/>
                      <a:pt x="2784336" y="3356026"/>
                    </a:cubicBezTo>
                    <a:lnTo>
                      <a:pt x="2758936" y="3345866"/>
                    </a:lnTo>
                    <a:cubicBezTo>
                      <a:pt x="2748776" y="3347559"/>
                      <a:pt x="2737399" y="3345836"/>
                      <a:pt x="2728456" y="3350946"/>
                    </a:cubicBezTo>
                    <a:cubicBezTo>
                      <a:pt x="2723807" y="3353603"/>
                      <a:pt x="2725771" y="3361397"/>
                      <a:pt x="2723376" y="3366186"/>
                    </a:cubicBezTo>
                    <a:cubicBezTo>
                      <a:pt x="2720646" y="3371647"/>
                      <a:pt x="2716603" y="3376346"/>
                      <a:pt x="2713216" y="3381426"/>
                    </a:cubicBezTo>
                    <a:cubicBezTo>
                      <a:pt x="2694589" y="3371266"/>
                      <a:pt x="2674990" y="3362715"/>
                      <a:pt x="2657336" y="3350946"/>
                    </a:cubicBezTo>
                    <a:cubicBezTo>
                      <a:pt x="2649366" y="3345633"/>
                      <a:pt x="2638681" y="3340059"/>
                      <a:pt x="2637016" y="3330626"/>
                    </a:cubicBezTo>
                    <a:cubicBezTo>
                      <a:pt x="2633179" y="3308884"/>
                      <a:pt x="2639358" y="3286494"/>
                      <a:pt x="2642096" y="3264586"/>
                    </a:cubicBezTo>
                    <a:cubicBezTo>
                      <a:pt x="2642760" y="3259273"/>
                      <a:pt x="2645483" y="3254426"/>
                      <a:pt x="2647176" y="3249346"/>
                    </a:cubicBezTo>
                    <a:cubicBezTo>
                      <a:pt x="2615874" y="3228478"/>
                      <a:pt x="2650478" y="3248753"/>
                      <a:pt x="2606536" y="3234106"/>
                    </a:cubicBezTo>
                    <a:cubicBezTo>
                      <a:pt x="2599352" y="3231711"/>
                      <a:pt x="2592989" y="3227333"/>
                      <a:pt x="2586216" y="3223946"/>
                    </a:cubicBezTo>
                    <a:cubicBezTo>
                      <a:pt x="2581136" y="3215479"/>
                      <a:pt x="2574643" y="3207714"/>
                      <a:pt x="2570976" y="3198546"/>
                    </a:cubicBezTo>
                    <a:cubicBezTo>
                      <a:pt x="2567769" y="3190529"/>
                      <a:pt x="2571424" y="3179779"/>
                      <a:pt x="2565896" y="3173146"/>
                    </a:cubicBezTo>
                    <a:cubicBezTo>
                      <a:pt x="2561426" y="3167782"/>
                      <a:pt x="2552349" y="3169759"/>
                      <a:pt x="2545576" y="3168066"/>
                    </a:cubicBezTo>
                    <a:cubicBezTo>
                      <a:pt x="2533723" y="3169759"/>
                      <a:pt x="2517200" y="3163567"/>
                      <a:pt x="2510016" y="3173146"/>
                    </a:cubicBezTo>
                    <a:cubicBezTo>
                      <a:pt x="2502832" y="3182725"/>
                      <a:pt x="2509419" y="3198164"/>
                      <a:pt x="2515096" y="3208706"/>
                    </a:cubicBezTo>
                    <a:cubicBezTo>
                      <a:pt x="2521908" y="3221357"/>
                      <a:pt x="2538184" y="3226865"/>
                      <a:pt x="2545576" y="3239186"/>
                    </a:cubicBezTo>
                    <a:cubicBezTo>
                      <a:pt x="2550656" y="3247653"/>
                      <a:pt x="2556400" y="3255755"/>
                      <a:pt x="2560816" y="3264586"/>
                    </a:cubicBezTo>
                    <a:cubicBezTo>
                      <a:pt x="2563211" y="3269375"/>
                      <a:pt x="2563090" y="3275266"/>
                      <a:pt x="2565896" y="3279826"/>
                    </a:cubicBezTo>
                    <a:cubicBezTo>
                      <a:pt x="2576729" y="3297430"/>
                      <a:pt x="2601456" y="3330626"/>
                      <a:pt x="2601456" y="3330626"/>
                    </a:cubicBezTo>
                    <a:cubicBezTo>
                      <a:pt x="2599763" y="3337399"/>
                      <a:pt x="2601594" y="3346308"/>
                      <a:pt x="2596376" y="3350946"/>
                    </a:cubicBezTo>
                    <a:cubicBezTo>
                      <a:pt x="2585056" y="3361008"/>
                      <a:pt x="2568338" y="3362865"/>
                      <a:pt x="2555736" y="3371266"/>
                    </a:cubicBezTo>
                    <a:lnTo>
                      <a:pt x="2540496" y="3381426"/>
                    </a:lnTo>
                    <a:cubicBezTo>
                      <a:pt x="2557812" y="3407400"/>
                      <a:pt x="2542200" y="3392012"/>
                      <a:pt x="2581136" y="3401746"/>
                    </a:cubicBezTo>
                    <a:cubicBezTo>
                      <a:pt x="2591526" y="3404343"/>
                      <a:pt x="2611616" y="3411906"/>
                      <a:pt x="2611616" y="3411906"/>
                    </a:cubicBezTo>
                    <a:cubicBezTo>
                      <a:pt x="2654459" y="3454749"/>
                      <a:pt x="2644420" y="3430931"/>
                      <a:pt x="2652256" y="3477946"/>
                    </a:cubicBezTo>
                    <a:cubicBezTo>
                      <a:pt x="2648869" y="3506733"/>
                      <a:pt x="2650425" y="3536543"/>
                      <a:pt x="2642096" y="3564306"/>
                    </a:cubicBezTo>
                    <a:cubicBezTo>
                      <a:pt x="2639663" y="3572416"/>
                      <a:pt x="2628712" y="3574691"/>
                      <a:pt x="2621776" y="3579546"/>
                    </a:cubicBezTo>
                    <a:cubicBezTo>
                      <a:pt x="2588175" y="3603067"/>
                      <a:pt x="2601605" y="3597289"/>
                      <a:pt x="2570976" y="3604946"/>
                    </a:cubicBezTo>
                    <a:cubicBezTo>
                      <a:pt x="2543883" y="3603253"/>
                      <a:pt x="2514821" y="3610144"/>
                      <a:pt x="2489696" y="3599866"/>
                    </a:cubicBezTo>
                    <a:cubicBezTo>
                      <a:pt x="2474023" y="3593454"/>
                      <a:pt x="2459216" y="3559226"/>
                      <a:pt x="2459216" y="3559226"/>
                    </a:cubicBezTo>
                    <a:cubicBezTo>
                      <a:pt x="2453404" y="3530165"/>
                      <a:pt x="2449990" y="3527016"/>
                      <a:pt x="2459216" y="3493186"/>
                    </a:cubicBezTo>
                    <a:cubicBezTo>
                      <a:pt x="2460822" y="3487296"/>
                      <a:pt x="2464608" y="3481760"/>
                      <a:pt x="2469376" y="3477946"/>
                    </a:cubicBezTo>
                    <a:cubicBezTo>
                      <a:pt x="2473557" y="3474601"/>
                      <a:pt x="2479536" y="3474559"/>
                      <a:pt x="2484616" y="3472866"/>
                    </a:cubicBezTo>
                    <a:cubicBezTo>
                      <a:pt x="2488003" y="3467786"/>
                      <a:pt x="2492371" y="3463238"/>
                      <a:pt x="2494776" y="3457626"/>
                    </a:cubicBezTo>
                    <a:cubicBezTo>
                      <a:pt x="2497526" y="3451209"/>
                      <a:pt x="2497938" y="3444019"/>
                      <a:pt x="2499856" y="3437306"/>
                    </a:cubicBezTo>
                    <a:cubicBezTo>
                      <a:pt x="2501327" y="3432157"/>
                      <a:pt x="2503243" y="3427146"/>
                      <a:pt x="2504936" y="3422066"/>
                    </a:cubicBezTo>
                    <a:cubicBezTo>
                      <a:pt x="2501549" y="3415293"/>
                      <a:pt x="2500131" y="3407101"/>
                      <a:pt x="2494776" y="3401746"/>
                    </a:cubicBezTo>
                    <a:cubicBezTo>
                      <a:pt x="2490990" y="3397960"/>
                      <a:pt x="2483991" y="3399636"/>
                      <a:pt x="2479536" y="3396666"/>
                    </a:cubicBezTo>
                    <a:cubicBezTo>
                      <a:pt x="2473558" y="3392681"/>
                      <a:pt x="2470456" y="3385122"/>
                      <a:pt x="2464296" y="3381426"/>
                    </a:cubicBezTo>
                    <a:cubicBezTo>
                      <a:pt x="2453238" y="3374791"/>
                      <a:pt x="2440271" y="3371953"/>
                      <a:pt x="2428736" y="3366186"/>
                    </a:cubicBezTo>
                    <a:cubicBezTo>
                      <a:pt x="2389345" y="3346491"/>
                      <a:pt x="2436562" y="3363715"/>
                      <a:pt x="2398256" y="3350946"/>
                    </a:cubicBezTo>
                    <a:cubicBezTo>
                      <a:pt x="2393176" y="3345866"/>
                      <a:pt x="2385684" y="3342376"/>
                      <a:pt x="2383016" y="3335706"/>
                    </a:cubicBezTo>
                    <a:cubicBezTo>
                      <a:pt x="2378569" y="3324589"/>
                      <a:pt x="2380284" y="3311887"/>
                      <a:pt x="2377936" y="3300146"/>
                    </a:cubicBezTo>
                    <a:cubicBezTo>
                      <a:pt x="2376886" y="3294895"/>
                      <a:pt x="2374549" y="3289986"/>
                      <a:pt x="2372856" y="3284906"/>
                    </a:cubicBezTo>
                    <a:cubicBezTo>
                      <a:pt x="2374549" y="3274746"/>
                      <a:pt x="2375702" y="3264481"/>
                      <a:pt x="2377936" y="3254426"/>
                    </a:cubicBezTo>
                    <a:cubicBezTo>
                      <a:pt x="2379098" y="3249199"/>
                      <a:pt x="2383016" y="3244541"/>
                      <a:pt x="2383016" y="3239186"/>
                    </a:cubicBezTo>
                    <a:cubicBezTo>
                      <a:pt x="2383016" y="3217108"/>
                      <a:pt x="2379629" y="3195159"/>
                      <a:pt x="2377936" y="3173146"/>
                    </a:cubicBezTo>
                    <a:cubicBezTo>
                      <a:pt x="2361126" y="3184353"/>
                      <a:pt x="2346107" y="3194870"/>
                      <a:pt x="2327136" y="3203626"/>
                    </a:cubicBezTo>
                    <a:cubicBezTo>
                      <a:pt x="2317412" y="3208114"/>
                      <a:pt x="2306816" y="3210399"/>
                      <a:pt x="2296656" y="3213786"/>
                    </a:cubicBezTo>
                    <a:cubicBezTo>
                      <a:pt x="2289883" y="3223946"/>
                      <a:pt x="2280197" y="3232682"/>
                      <a:pt x="2276336" y="3244266"/>
                    </a:cubicBezTo>
                    <a:cubicBezTo>
                      <a:pt x="2271419" y="3259017"/>
                      <a:pt x="2271839" y="3262213"/>
                      <a:pt x="2261096" y="3274746"/>
                    </a:cubicBezTo>
                    <a:cubicBezTo>
                      <a:pt x="2254862" y="3282019"/>
                      <a:pt x="2246523" y="3287403"/>
                      <a:pt x="2240776" y="3295066"/>
                    </a:cubicBezTo>
                    <a:cubicBezTo>
                      <a:pt x="2236232" y="3301124"/>
                      <a:pt x="2233599" y="3308425"/>
                      <a:pt x="2230616" y="3315386"/>
                    </a:cubicBezTo>
                    <a:cubicBezTo>
                      <a:pt x="2228507" y="3320308"/>
                      <a:pt x="2229322" y="3326840"/>
                      <a:pt x="2225536" y="3330626"/>
                    </a:cubicBezTo>
                    <a:cubicBezTo>
                      <a:pt x="2221750" y="3334412"/>
                      <a:pt x="2215376" y="3334013"/>
                      <a:pt x="2210296" y="3335706"/>
                    </a:cubicBezTo>
                    <a:cubicBezTo>
                      <a:pt x="2189976" y="3334013"/>
                      <a:pt x="2169548" y="3333321"/>
                      <a:pt x="2149336" y="3330626"/>
                    </a:cubicBezTo>
                    <a:cubicBezTo>
                      <a:pt x="2144028" y="3329918"/>
                      <a:pt x="2135258" y="3330773"/>
                      <a:pt x="2134096" y="3325546"/>
                    </a:cubicBezTo>
                    <a:cubicBezTo>
                      <a:pt x="2131134" y="3312219"/>
                      <a:pt x="2137100" y="3298399"/>
                      <a:pt x="2139176" y="3284906"/>
                    </a:cubicBezTo>
                    <a:cubicBezTo>
                      <a:pt x="2142679" y="3262137"/>
                      <a:pt x="2143155" y="3262809"/>
                      <a:pt x="2149336" y="3244266"/>
                    </a:cubicBezTo>
                    <a:cubicBezTo>
                      <a:pt x="2144256" y="3240879"/>
                      <a:pt x="2139675" y="3236586"/>
                      <a:pt x="2134096" y="3234106"/>
                    </a:cubicBezTo>
                    <a:cubicBezTo>
                      <a:pt x="2124309" y="3229756"/>
                      <a:pt x="2103616" y="3223946"/>
                      <a:pt x="2103616" y="3223946"/>
                    </a:cubicBezTo>
                    <a:cubicBezTo>
                      <a:pt x="2096843" y="3215479"/>
                      <a:pt x="2090963" y="3206213"/>
                      <a:pt x="2083296" y="3198546"/>
                    </a:cubicBezTo>
                    <a:cubicBezTo>
                      <a:pt x="2078979" y="3194229"/>
                      <a:pt x="2069537" y="3194309"/>
                      <a:pt x="2068056" y="3188386"/>
                    </a:cubicBezTo>
                    <a:cubicBezTo>
                      <a:pt x="2065558" y="3178393"/>
                      <a:pt x="2068026" y="3166849"/>
                      <a:pt x="2073136" y="3157906"/>
                    </a:cubicBezTo>
                    <a:cubicBezTo>
                      <a:pt x="2075793" y="3153257"/>
                      <a:pt x="2083181" y="3154125"/>
                      <a:pt x="2088376" y="3152826"/>
                    </a:cubicBezTo>
                    <a:cubicBezTo>
                      <a:pt x="2096753" y="3150732"/>
                      <a:pt x="2105347" y="3149619"/>
                      <a:pt x="2113776" y="3147746"/>
                    </a:cubicBezTo>
                    <a:cubicBezTo>
                      <a:pt x="2138676" y="3142213"/>
                      <a:pt x="2130852" y="3144288"/>
                      <a:pt x="2154416" y="3132506"/>
                    </a:cubicBezTo>
                    <a:cubicBezTo>
                      <a:pt x="2157803" y="3122346"/>
                      <a:pt x="2166676" y="3112528"/>
                      <a:pt x="2164576" y="3102026"/>
                    </a:cubicBezTo>
                    <a:cubicBezTo>
                      <a:pt x="2162883" y="3093559"/>
                      <a:pt x="2162528" y="3084711"/>
                      <a:pt x="2159496" y="3076626"/>
                    </a:cubicBezTo>
                    <a:cubicBezTo>
                      <a:pt x="2157352" y="3070909"/>
                      <a:pt x="2153653" y="3065703"/>
                      <a:pt x="2149336" y="3061386"/>
                    </a:cubicBezTo>
                    <a:cubicBezTo>
                      <a:pt x="2143349" y="3055399"/>
                      <a:pt x="2136589" y="3049932"/>
                      <a:pt x="2129016" y="3046146"/>
                    </a:cubicBezTo>
                    <a:cubicBezTo>
                      <a:pt x="2107267" y="3035272"/>
                      <a:pt x="2086676" y="3034066"/>
                      <a:pt x="2062976" y="3030906"/>
                    </a:cubicBezTo>
                    <a:lnTo>
                      <a:pt x="2022336" y="3025826"/>
                    </a:lnTo>
                    <a:cubicBezTo>
                      <a:pt x="2012176" y="3022439"/>
                      <a:pt x="2001580" y="3020154"/>
                      <a:pt x="1991856" y="3015666"/>
                    </a:cubicBezTo>
                    <a:cubicBezTo>
                      <a:pt x="1979460" y="3009945"/>
                      <a:pt x="1965181" y="3005711"/>
                      <a:pt x="1956296" y="2995346"/>
                    </a:cubicBezTo>
                    <a:cubicBezTo>
                      <a:pt x="1946370" y="2983765"/>
                      <a:pt x="2010048" y="2937498"/>
                      <a:pt x="1991856" y="2949626"/>
                    </a:cubicBezTo>
                    <a:cubicBezTo>
                      <a:pt x="1963329" y="2968644"/>
                      <a:pt x="1984012" y="2958227"/>
                      <a:pt x="1930896" y="2964866"/>
                    </a:cubicBezTo>
                    <a:cubicBezTo>
                      <a:pt x="1919015" y="2966351"/>
                      <a:pt x="1907189" y="2968253"/>
                      <a:pt x="1895336" y="2969946"/>
                    </a:cubicBezTo>
                    <a:cubicBezTo>
                      <a:pt x="1890256" y="2973333"/>
                      <a:pt x="1886154" y="2979349"/>
                      <a:pt x="1880096" y="2980106"/>
                    </a:cubicBezTo>
                    <a:cubicBezTo>
                      <a:pt x="1851482" y="2983683"/>
                      <a:pt x="1857614" y="2972756"/>
                      <a:pt x="1839456" y="2959786"/>
                    </a:cubicBezTo>
                    <a:cubicBezTo>
                      <a:pt x="1833294" y="2955384"/>
                      <a:pt x="1826056" y="2952702"/>
                      <a:pt x="1819136" y="2949626"/>
                    </a:cubicBezTo>
                    <a:cubicBezTo>
                      <a:pt x="1800913" y="2941527"/>
                      <a:pt x="1795253" y="2939972"/>
                      <a:pt x="1778496" y="2934386"/>
                    </a:cubicBezTo>
                    <a:cubicBezTo>
                      <a:pt x="1769829" y="2891050"/>
                      <a:pt x="1773115" y="2926330"/>
                      <a:pt x="1778496" y="2888666"/>
                    </a:cubicBezTo>
                    <a:cubicBezTo>
                      <a:pt x="1780903" y="2871819"/>
                      <a:pt x="1777467" y="2853749"/>
                      <a:pt x="1783576" y="2837866"/>
                    </a:cubicBezTo>
                    <a:cubicBezTo>
                      <a:pt x="1788886" y="2824059"/>
                      <a:pt x="1825687" y="2815362"/>
                      <a:pt x="1834376" y="2812466"/>
                    </a:cubicBezTo>
                    <a:cubicBezTo>
                      <a:pt x="1839456" y="2807386"/>
                      <a:pt x="1845631" y="2803204"/>
                      <a:pt x="1849616" y="2797226"/>
                    </a:cubicBezTo>
                    <a:cubicBezTo>
                      <a:pt x="1856389" y="2787066"/>
                      <a:pt x="1856389" y="2776906"/>
                      <a:pt x="1849616" y="2766746"/>
                    </a:cubicBezTo>
                    <a:cubicBezTo>
                      <a:pt x="1844579" y="2759190"/>
                      <a:pt x="1828014" y="2745292"/>
                      <a:pt x="1819136" y="2741346"/>
                    </a:cubicBezTo>
                    <a:cubicBezTo>
                      <a:pt x="1809349" y="2736996"/>
                      <a:pt x="1788656" y="2731186"/>
                      <a:pt x="1788656" y="2731186"/>
                    </a:cubicBezTo>
                    <a:cubicBezTo>
                      <a:pt x="1759627" y="2740862"/>
                      <a:pt x="1783818" y="2728283"/>
                      <a:pt x="1768336" y="2751506"/>
                    </a:cubicBezTo>
                    <a:cubicBezTo>
                      <a:pt x="1764351" y="2757484"/>
                      <a:pt x="1757695" y="2761227"/>
                      <a:pt x="1753096" y="2766746"/>
                    </a:cubicBezTo>
                    <a:cubicBezTo>
                      <a:pt x="1749187" y="2771436"/>
                      <a:pt x="1746956" y="2777391"/>
                      <a:pt x="1742936" y="2781986"/>
                    </a:cubicBezTo>
                    <a:cubicBezTo>
                      <a:pt x="1722134" y="2805760"/>
                      <a:pt x="1722953" y="2803775"/>
                      <a:pt x="1702296" y="2817546"/>
                    </a:cubicBezTo>
                    <a:cubicBezTo>
                      <a:pt x="1691137" y="2834285"/>
                      <a:pt x="1673666" y="2862649"/>
                      <a:pt x="1656576" y="2868346"/>
                    </a:cubicBezTo>
                    <a:lnTo>
                      <a:pt x="1641336" y="2873426"/>
                    </a:lnTo>
                    <a:cubicBezTo>
                      <a:pt x="1631176" y="2871733"/>
                      <a:pt x="1619238" y="2874333"/>
                      <a:pt x="1610856" y="2868346"/>
                    </a:cubicBezTo>
                    <a:cubicBezTo>
                      <a:pt x="1605175" y="2864288"/>
                      <a:pt x="1606642" y="2854954"/>
                      <a:pt x="1605776" y="2848026"/>
                    </a:cubicBezTo>
                    <a:cubicBezTo>
                      <a:pt x="1603247" y="2827793"/>
                      <a:pt x="1607144" y="2806410"/>
                      <a:pt x="1600696" y="2787066"/>
                    </a:cubicBezTo>
                    <a:cubicBezTo>
                      <a:pt x="1598019" y="2779034"/>
                      <a:pt x="1588113" y="2775265"/>
                      <a:pt x="1580376" y="2771826"/>
                    </a:cubicBezTo>
                    <a:cubicBezTo>
                      <a:pt x="1576116" y="2769933"/>
                      <a:pt x="1526226" y="2761954"/>
                      <a:pt x="1524496" y="2761666"/>
                    </a:cubicBezTo>
                    <a:cubicBezTo>
                      <a:pt x="1533619" y="2716051"/>
                      <a:pt x="1519610" y="2751345"/>
                      <a:pt x="1549896" y="2726106"/>
                    </a:cubicBezTo>
                    <a:cubicBezTo>
                      <a:pt x="1554586" y="2722197"/>
                      <a:pt x="1554318" y="2712952"/>
                      <a:pt x="1560056" y="2710866"/>
                    </a:cubicBezTo>
                    <a:cubicBezTo>
                      <a:pt x="1574467" y="2705626"/>
                      <a:pt x="1590536" y="2707479"/>
                      <a:pt x="1605776" y="2705786"/>
                    </a:cubicBezTo>
                    <a:cubicBezTo>
                      <a:pt x="1612549" y="2692239"/>
                      <a:pt x="1619829" y="2678934"/>
                      <a:pt x="1626096" y="2665146"/>
                    </a:cubicBezTo>
                    <a:cubicBezTo>
                      <a:pt x="1628312" y="2660271"/>
                      <a:pt x="1631176" y="2655261"/>
                      <a:pt x="1631176" y="2649906"/>
                    </a:cubicBezTo>
                    <a:cubicBezTo>
                      <a:pt x="1631176" y="2639390"/>
                      <a:pt x="1621073" y="2627131"/>
                      <a:pt x="1615936" y="2619426"/>
                    </a:cubicBezTo>
                    <a:cubicBezTo>
                      <a:pt x="1617629" y="2612653"/>
                      <a:pt x="1617143" y="2604915"/>
                      <a:pt x="1621016" y="2599106"/>
                    </a:cubicBezTo>
                    <a:cubicBezTo>
                      <a:pt x="1624403" y="2594026"/>
                      <a:pt x="1630244" y="2590007"/>
                      <a:pt x="1636256" y="2588946"/>
                    </a:cubicBezTo>
                    <a:cubicBezTo>
                      <a:pt x="1659661" y="2584816"/>
                      <a:pt x="1683669" y="2585559"/>
                      <a:pt x="1707376" y="2583866"/>
                    </a:cubicBezTo>
                    <a:cubicBezTo>
                      <a:pt x="1717181" y="2569158"/>
                      <a:pt x="1720889" y="2567298"/>
                      <a:pt x="1722616" y="2548306"/>
                    </a:cubicBezTo>
                    <a:cubicBezTo>
                      <a:pt x="1731643" y="2449005"/>
                      <a:pt x="1697266" y="2464473"/>
                      <a:pt x="1748016" y="2451786"/>
                    </a:cubicBezTo>
                    <a:cubicBezTo>
                      <a:pt x="1746323" y="2436546"/>
                      <a:pt x="1752515" y="2418040"/>
                      <a:pt x="1742936" y="2406066"/>
                    </a:cubicBezTo>
                    <a:cubicBezTo>
                      <a:pt x="1735456" y="2396716"/>
                      <a:pt x="1719276" y="2402308"/>
                      <a:pt x="1707376" y="2400986"/>
                    </a:cubicBezTo>
                    <a:cubicBezTo>
                      <a:pt x="1688787" y="2398921"/>
                      <a:pt x="1670123" y="2397599"/>
                      <a:pt x="1651496" y="2395906"/>
                    </a:cubicBezTo>
                    <a:cubicBezTo>
                      <a:pt x="1646416" y="2394213"/>
                      <a:pt x="1639368" y="2395183"/>
                      <a:pt x="1636256" y="2390826"/>
                    </a:cubicBezTo>
                    <a:cubicBezTo>
                      <a:pt x="1630031" y="2382111"/>
                      <a:pt x="1629038" y="2370644"/>
                      <a:pt x="1626096" y="2360346"/>
                    </a:cubicBezTo>
                    <a:cubicBezTo>
                      <a:pt x="1619323" y="2336639"/>
                      <a:pt x="1619170" y="2309926"/>
                      <a:pt x="1605776" y="2289226"/>
                    </a:cubicBezTo>
                    <a:cubicBezTo>
                      <a:pt x="1598770" y="2278399"/>
                      <a:pt x="1581751" y="2279753"/>
                      <a:pt x="1570216" y="2273986"/>
                    </a:cubicBezTo>
                    <a:cubicBezTo>
                      <a:pt x="1564755" y="2271256"/>
                      <a:pt x="1560056" y="2267213"/>
                      <a:pt x="1554976" y="2263826"/>
                    </a:cubicBezTo>
                    <a:lnTo>
                      <a:pt x="1534656" y="2294306"/>
                    </a:lnTo>
                    <a:cubicBezTo>
                      <a:pt x="1531269" y="2299386"/>
                      <a:pt x="1528813" y="2305229"/>
                      <a:pt x="1524496" y="2309546"/>
                    </a:cubicBezTo>
                    <a:cubicBezTo>
                      <a:pt x="1514926" y="2319116"/>
                      <a:pt x="1504754" y="2327295"/>
                      <a:pt x="1499096" y="2340026"/>
                    </a:cubicBezTo>
                    <a:cubicBezTo>
                      <a:pt x="1484998" y="2371747"/>
                      <a:pt x="1496021" y="2364190"/>
                      <a:pt x="1478776" y="2385746"/>
                    </a:cubicBezTo>
                    <a:cubicBezTo>
                      <a:pt x="1475784" y="2389486"/>
                      <a:pt x="1471156" y="2411146"/>
                      <a:pt x="1468616" y="2411146"/>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sp>
            <p:nvSpPr>
              <p:cNvPr id="53" name="Freeform 52"/>
              <p:cNvSpPr/>
              <p:nvPr/>
            </p:nvSpPr>
            <p:spPr>
              <a:xfrm rot="1356658" flipH="1">
                <a:off x="1234318" y="4307027"/>
                <a:ext cx="345896" cy="287627"/>
              </a:xfrm>
              <a:custGeom>
                <a:avLst/>
                <a:gdLst>
                  <a:gd name="connsiteX0" fmla="*/ 1468616 w 3998820"/>
                  <a:gd name="connsiteY0" fmla="*/ 2411146 h 3605658"/>
                  <a:gd name="connsiteX1" fmla="*/ 1463536 w 3998820"/>
                  <a:gd name="connsiteY1" fmla="*/ 2385746 h 3605658"/>
                  <a:gd name="connsiteX2" fmla="*/ 1367016 w 3998820"/>
                  <a:gd name="connsiteY2" fmla="*/ 2370506 h 3605658"/>
                  <a:gd name="connsiteX3" fmla="*/ 1361936 w 3998820"/>
                  <a:gd name="connsiteY3" fmla="*/ 2355266 h 3605658"/>
                  <a:gd name="connsiteX4" fmla="*/ 1356856 w 3998820"/>
                  <a:gd name="connsiteY4" fmla="*/ 2284146 h 3605658"/>
                  <a:gd name="connsiteX5" fmla="*/ 1326376 w 3998820"/>
                  <a:gd name="connsiteY5" fmla="*/ 2268906 h 3605658"/>
                  <a:gd name="connsiteX6" fmla="*/ 1311136 w 3998820"/>
                  <a:gd name="connsiteY6" fmla="*/ 2253666 h 3605658"/>
                  <a:gd name="connsiteX7" fmla="*/ 1295896 w 3998820"/>
                  <a:gd name="connsiteY7" fmla="*/ 2243506 h 3605658"/>
                  <a:gd name="connsiteX8" fmla="*/ 1285736 w 3998820"/>
                  <a:gd name="connsiteY8" fmla="*/ 2228266 h 3605658"/>
                  <a:gd name="connsiteX9" fmla="*/ 1285736 w 3998820"/>
                  <a:gd name="connsiteY9" fmla="*/ 2187626 h 3605658"/>
                  <a:gd name="connsiteX10" fmla="*/ 1300976 w 3998820"/>
                  <a:gd name="connsiteY10" fmla="*/ 2177466 h 3605658"/>
                  <a:gd name="connsiteX11" fmla="*/ 1285736 w 3998820"/>
                  <a:gd name="connsiteY11" fmla="*/ 2167306 h 3605658"/>
                  <a:gd name="connsiteX12" fmla="*/ 1255256 w 3998820"/>
                  <a:gd name="connsiteY12" fmla="*/ 2177466 h 3605658"/>
                  <a:gd name="connsiteX13" fmla="*/ 1209536 w 3998820"/>
                  <a:gd name="connsiteY13" fmla="*/ 2152066 h 3605658"/>
                  <a:gd name="connsiteX14" fmla="*/ 1204456 w 3998820"/>
                  <a:gd name="connsiteY14" fmla="*/ 2136826 h 3605658"/>
                  <a:gd name="connsiteX15" fmla="*/ 1189216 w 3998820"/>
                  <a:gd name="connsiteY15" fmla="*/ 2146986 h 3605658"/>
                  <a:gd name="connsiteX16" fmla="*/ 1168896 w 3998820"/>
                  <a:gd name="connsiteY16" fmla="*/ 2202866 h 3605658"/>
                  <a:gd name="connsiteX17" fmla="*/ 1128256 w 3998820"/>
                  <a:gd name="connsiteY17" fmla="*/ 2167306 h 3605658"/>
                  <a:gd name="connsiteX18" fmla="*/ 1118096 w 3998820"/>
                  <a:gd name="connsiteY18" fmla="*/ 2152066 h 3605658"/>
                  <a:gd name="connsiteX19" fmla="*/ 1113016 w 3998820"/>
                  <a:gd name="connsiteY19" fmla="*/ 2111426 h 3605658"/>
                  <a:gd name="connsiteX20" fmla="*/ 1107936 w 3998820"/>
                  <a:gd name="connsiteY20" fmla="*/ 2096186 h 3605658"/>
                  <a:gd name="connsiteX21" fmla="*/ 1092696 w 3998820"/>
                  <a:gd name="connsiteY21" fmla="*/ 2086026 h 3605658"/>
                  <a:gd name="connsiteX22" fmla="*/ 1077456 w 3998820"/>
                  <a:gd name="connsiteY22" fmla="*/ 2080946 h 3605658"/>
                  <a:gd name="connsiteX23" fmla="*/ 1057136 w 3998820"/>
                  <a:gd name="connsiteY23" fmla="*/ 2141906 h 3605658"/>
                  <a:gd name="connsiteX24" fmla="*/ 1026656 w 3998820"/>
                  <a:gd name="connsiteY24" fmla="*/ 2152066 h 3605658"/>
                  <a:gd name="connsiteX25" fmla="*/ 1001256 w 3998820"/>
                  <a:gd name="connsiteY25" fmla="*/ 2146986 h 3605658"/>
                  <a:gd name="connsiteX26" fmla="*/ 980936 w 3998820"/>
                  <a:gd name="connsiteY26" fmla="*/ 2116506 h 3605658"/>
                  <a:gd name="connsiteX27" fmla="*/ 965696 w 3998820"/>
                  <a:gd name="connsiteY27" fmla="*/ 2091106 h 3605658"/>
                  <a:gd name="connsiteX28" fmla="*/ 950456 w 3998820"/>
                  <a:gd name="connsiteY28" fmla="*/ 2096186 h 3605658"/>
                  <a:gd name="connsiteX29" fmla="*/ 925056 w 3998820"/>
                  <a:gd name="connsiteY29" fmla="*/ 2091106 h 3605658"/>
                  <a:gd name="connsiteX30" fmla="*/ 909816 w 3998820"/>
                  <a:gd name="connsiteY30" fmla="*/ 2060626 h 3605658"/>
                  <a:gd name="connsiteX31" fmla="*/ 894576 w 3998820"/>
                  <a:gd name="connsiteY31" fmla="*/ 2050466 h 3605658"/>
                  <a:gd name="connsiteX32" fmla="*/ 864096 w 3998820"/>
                  <a:gd name="connsiteY32" fmla="*/ 2065706 h 3605658"/>
                  <a:gd name="connsiteX33" fmla="*/ 843776 w 3998820"/>
                  <a:gd name="connsiteY33" fmla="*/ 2060626 h 3605658"/>
                  <a:gd name="connsiteX34" fmla="*/ 838696 w 3998820"/>
                  <a:gd name="connsiteY34" fmla="*/ 2045386 h 3605658"/>
                  <a:gd name="connsiteX35" fmla="*/ 853936 w 3998820"/>
                  <a:gd name="connsiteY35" fmla="*/ 1994586 h 3605658"/>
                  <a:gd name="connsiteX36" fmla="*/ 767576 w 3998820"/>
                  <a:gd name="connsiteY36" fmla="*/ 1989506 h 3605658"/>
                  <a:gd name="connsiteX37" fmla="*/ 752336 w 3998820"/>
                  <a:gd name="connsiteY37" fmla="*/ 1984426 h 3605658"/>
                  <a:gd name="connsiteX38" fmla="*/ 737096 w 3998820"/>
                  <a:gd name="connsiteY38" fmla="*/ 1953946 h 3605658"/>
                  <a:gd name="connsiteX39" fmla="*/ 752336 w 3998820"/>
                  <a:gd name="connsiteY39" fmla="*/ 1948866 h 3605658"/>
                  <a:gd name="connsiteX40" fmla="*/ 808216 w 3998820"/>
                  <a:gd name="connsiteY40" fmla="*/ 1938706 h 3605658"/>
                  <a:gd name="connsiteX41" fmla="*/ 813296 w 3998820"/>
                  <a:gd name="connsiteY41" fmla="*/ 1923466 h 3605658"/>
                  <a:gd name="connsiteX42" fmla="*/ 787896 w 3998820"/>
                  <a:gd name="connsiteY42" fmla="*/ 1903146 h 3605658"/>
                  <a:gd name="connsiteX43" fmla="*/ 757416 w 3998820"/>
                  <a:gd name="connsiteY43" fmla="*/ 1898066 h 3605658"/>
                  <a:gd name="connsiteX44" fmla="*/ 767576 w 3998820"/>
                  <a:gd name="connsiteY44" fmla="*/ 1867586 h 3605658"/>
                  <a:gd name="connsiteX45" fmla="*/ 787896 w 3998820"/>
                  <a:gd name="connsiteY45" fmla="*/ 1842186 h 3605658"/>
                  <a:gd name="connsiteX46" fmla="*/ 864096 w 3998820"/>
                  <a:gd name="connsiteY46" fmla="*/ 1837106 h 3605658"/>
                  <a:gd name="connsiteX47" fmla="*/ 853936 w 3998820"/>
                  <a:gd name="connsiteY47" fmla="*/ 1801546 h 3605658"/>
                  <a:gd name="connsiteX48" fmla="*/ 838696 w 3998820"/>
                  <a:gd name="connsiteY48" fmla="*/ 1796466 h 3605658"/>
                  <a:gd name="connsiteX49" fmla="*/ 823456 w 3998820"/>
                  <a:gd name="connsiteY49" fmla="*/ 1786306 h 3605658"/>
                  <a:gd name="connsiteX50" fmla="*/ 803136 w 3998820"/>
                  <a:gd name="connsiteY50" fmla="*/ 1771066 h 3605658"/>
                  <a:gd name="connsiteX51" fmla="*/ 798056 w 3998820"/>
                  <a:gd name="connsiteY51" fmla="*/ 1796466 h 3605658"/>
                  <a:gd name="connsiteX52" fmla="*/ 782816 w 3998820"/>
                  <a:gd name="connsiteY52" fmla="*/ 1806626 h 3605658"/>
                  <a:gd name="connsiteX53" fmla="*/ 665976 w 3998820"/>
                  <a:gd name="connsiteY53" fmla="*/ 1801546 h 3605658"/>
                  <a:gd name="connsiteX54" fmla="*/ 650736 w 3998820"/>
                  <a:gd name="connsiteY54" fmla="*/ 1796466 h 3605658"/>
                  <a:gd name="connsiteX55" fmla="*/ 630416 w 3998820"/>
                  <a:gd name="connsiteY55" fmla="*/ 1705026 h 3605658"/>
                  <a:gd name="connsiteX56" fmla="*/ 599936 w 3998820"/>
                  <a:gd name="connsiteY56" fmla="*/ 1684706 h 3605658"/>
                  <a:gd name="connsiteX57" fmla="*/ 594856 w 3998820"/>
                  <a:gd name="connsiteY57" fmla="*/ 1669466 h 3605658"/>
                  <a:gd name="connsiteX58" fmla="*/ 538976 w 3998820"/>
                  <a:gd name="connsiteY58" fmla="*/ 1669466 h 3605658"/>
                  <a:gd name="connsiteX59" fmla="*/ 483096 w 3998820"/>
                  <a:gd name="connsiteY59" fmla="*/ 1669466 h 3605658"/>
                  <a:gd name="connsiteX60" fmla="*/ 478016 w 3998820"/>
                  <a:gd name="connsiteY60" fmla="*/ 1633906 h 3605658"/>
                  <a:gd name="connsiteX61" fmla="*/ 462776 w 3998820"/>
                  <a:gd name="connsiteY61" fmla="*/ 1628826 h 3605658"/>
                  <a:gd name="connsiteX62" fmla="*/ 391656 w 3998820"/>
                  <a:gd name="connsiteY62" fmla="*/ 1633906 h 3605658"/>
                  <a:gd name="connsiteX63" fmla="*/ 376416 w 3998820"/>
                  <a:gd name="connsiteY63" fmla="*/ 1638986 h 3605658"/>
                  <a:gd name="connsiteX64" fmla="*/ 335776 w 3998820"/>
                  <a:gd name="connsiteY64" fmla="*/ 1644066 h 3605658"/>
                  <a:gd name="connsiteX65" fmla="*/ 330696 w 3998820"/>
                  <a:gd name="connsiteY65" fmla="*/ 1664386 h 3605658"/>
                  <a:gd name="connsiteX66" fmla="*/ 325616 w 3998820"/>
                  <a:gd name="connsiteY66" fmla="*/ 1679626 h 3605658"/>
                  <a:gd name="connsiteX67" fmla="*/ 295136 w 3998820"/>
                  <a:gd name="connsiteY67" fmla="*/ 1689786 h 3605658"/>
                  <a:gd name="connsiteX68" fmla="*/ 279896 w 3998820"/>
                  <a:gd name="connsiteY68" fmla="*/ 1694866 h 3605658"/>
                  <a:gd name="connsiteX69" fmla="*/ 249416 w 3998820"/>
                  <a:gd name="connsiteY69" fmla="*/ 1725346 h 3605658"/>
                  <a:gd name="connsiteX70" fmla="*/ 239256 w 3998820"/>
                  <a:gd name="connsiteY70" fmla="*/ 1740586 h 3605658"/>
                  <a:gd name="connsiteX71" fmla="*/ 224016 w 3998820"/>
                  <a:gd name="connsiteY71" fmla="*/ 1745666 h 3605658"/>
                  <a:gd name="connsiteX72" fmla="*/ 178296 w 3998820"/>
                  <a:gd name="connsiteY72" fmla="*/ 1740586 h 3605658"/>
                  <a:gd name="connsiteX73" fmla="*/ 137656 w 3998820"/>
                  <a:gd name="connsiteY73" fmla="*/ 1730426 h 3605658"/>
                  <a:gd name="connsiteX74" fmla="*/ 112256 w 3998820"/>
                  <a:gd name="connsiteY74" fmla="*/ 1725346 h 3605658"/>
                  <a:gd name="connsiteX75" fmla="*/ 102096 w 3998820"/>
                  <a:gd name="connsiteY75" fmla="*/ 1710106 h 3605658"/>
                  <a:gd name="connsiteX76" fmla="*/ 137656 w 3998820"/>
                  <a:gd name="connsiteY76" fmla="*/ 1694866 h 3605658"/>
                  <a:gd name="connsiteX77" fmla="*/ 178296 w 3998820"/>
                  <a:gd name="connsiteY77" fmla="*/ 1659306 h 3605658"/>
                  <a:gd name="connsiteX78" fmla="*/ 183376 w 3998820"/>
                  <a:gd name="connsiteY78" fmla="*/ 1644066 h 3605658"/>
                  <a:gd name="connsiteX79" fmla="*/ 152896 w 3998820"/>
                  <a:gd name="connsiteY79" fmla="*/ 1613586 h 3605658"/>
                  <a:gd name="connsiteX80" fmla="*/ 137656 w 3998820"/>
                  <a:gd name="connsiteY80" fmla="*/ 1598346 h 3605658"/>
                  <a:gd name="connsiteX81" fmla="*/ 117336 w 3998820"/>
                  <a:gd name="connsiteY81" fmla="*/ 1588186 h 3605658"/>
                  <a:gd name="connsiteX82" fmla="*/ 112256 w 3998820"/>
                  <a:gd name="connsiteY82" fmla="*/ 1572946 h 3605658"/>
                  <a:gd name="connsiteX83" fmla="*/ 107176 w 3998820"/>
                  <a:gd name="connsiteY83" fmla="*/ 1542466 h 3605658"/>
                  <a:gd name="connsiteX84" fmla="*/ 127496 w 3998820"/>
                  <a:gd name="connsiteY84" fmla="*/ 1501826 h 3605658"/>
                  <a:gd name="connsiteX85" fmla="*/ 178296 w 3998820"/>
                  <a:gd name="connsiteY85" fmla="*/ 1496746 h 3605658"/>
                  <a:gd name="connsiteX86" fmla="*/ 183376 w 3998820"/>
                  <a:gd name="connsiteY86" fmla="*/ 1481506 h 3605658"/>
                  <a:gd name="connsiteX87" fmla="*/ 188456 w 3998820"/>
                  <a:gd name="connsiteY87" fmla="*/ 1379906 h 3605658"/>
                  <a:gd name="connsiteX88" fmla="*/ 203696 w 3998820"/>
                  <a:gd name="connsiteY88" fmla="*/ 1374826 h 3605658"/>
                  <a:gd name="connsiteX89" fmla="*/ 254496 w 3998820"/>
                  <a:gd name="connsiteY89" fmla="*/ 1384986 h 3605658"/>
                  <a:gd name="connsiteX90" fmla="*/ 269736 w 3998820"/>
                  <a:gd name="connsiteY90" fmla="*/ 1379906 h 3605658"/>
                  <a:gd name="connsiteX91" fmla="*/ 249416 w 3998820"/>
                  <a:gd name="connsiteY91" fmla="*/ 1364666 h 3605658"/>
                  <a:gd name="connsiteX92" fmla="*/ 208776 w 3998820"/>
                  <a:gd name="connsiteY92" fmla="*/ 1354506 h 3605658"/>
                  <a:gd name="connsiteX93" fmla="*/ 142736 w 3998820"/>
                  <a:gd name="connsiteY93" fmla="*/ 1344346 h 3605658"/>
                  <a:gd name="connsiteX94" fmla="*/ 132576 w 3998820"/>
                  <a:gd name="connsiteY94" fmla="*/ 1329106 h 3605658"/>
                  <a:gd name="connsiteX95" fmla="*/ 127496 w 3998820"/>
                  <a:gd name="connsiteY95" fmla="*/ 1293546 h 3605658"/>
                  <a:gd name="connsiteX96" fmla="*/ 122416 w 3998820"/>
                  <a:gd name="connsiteY96" fmla="*/ 1268146 h 3605658"/>
                  <a:gd name="connsiteX97" fmla="*/ 122416 w 3998820"/>
                  <a:gd name="connsiteY97" fmla="*/ 1217346 h 3605658"/>
                  <a:gd name="connsiteX98" fmla="*/ 81776 w 3998820"/>
                  <a:gd name="connsiteY98" fmla="*/ 1212266 h 3605658"/>
                  <a:gd name="connsiteX99" fmla="*/ 41136 w 3998820"/>
                  <a:gd name="connsiteY99" fmla="*/ 1202106 h 3605658"/>
                  <a:gd name="connsiteX100" fmla="*/ 36056 w 3998820"/>
                  <a:gd name="connsiteY100" fmla="*/ 1186866 h 3605658"/>
                  <a:gd name="connsiteX101" fmla="*/ 15736 w 3998820"/>
                  <a:gd name="connsiteY101" fmla="*/ 1156386 h 3605658"/>
                  <a:gd name="connsiteX102" fmla="*/ 5576 w 3998820"/>
                  <a:gd name="connsiteY102" fmla="*/ 1141146 h 3605658"/>
                  <a:gd name="connsiteX103" fmla="*/ 496 w 3998820"/>
                  <a:gd name="connsiteY103" fmla="*/ 1125906 h 3605658"/>
                  <a:gd name="connsiteX104" fmla="*/ 5576 w 3998820"/>
                  <a:gd name="connsiteY104" fmla="*/ 1090346 h 3605658"/>
                  <a:gd name="connsiteX105" fmla="*/ 36056 w 3998820"/>
                  <a:gd name="connsiteY105" fmla="*/ 1100506 h 3605658"/>
                  <a:gd name="connsiteX106" fmla="*/ 51296 w 3998820"/>
                  <a:gd name="connsiteY106" fmla="*/ 1059866 h 3605658"/>
                  <a:gd name="connsiteX107" fmla="*/ 56376 w 3998820"/>
                  <a:gd name="connsiteY107" fmla="*/ 1029386 h 3605658"/>
                  <a:gd name="connsiteX108" fmla="*/ 66536 w 3998820"/>
                  <a:gd name="connsiteY108" fmla="*/ 998906 h 3605658"/>
                  <a:gd name="connsiteX109" fmla="*/ 56376 w 3998820"/>
                  <a:gd name="connsiteY109" fmla="*/ 968426 h 3605658"/>
                  <a:gd name="connsiteX110" fmla="*/ 41136 w 3998820"/>
                  <a:gd name="connsiteY110" fmla="*/ 963346 h 3605658"/>
                  <a:gd name="connsiteX111" fmla="*/ 36056 w 3998820"/>
                  <a:gd name="connsiteY111" fmla="*/ 943026 h 3605658"/>
                  <a:gd name="connsiteX112" fmla="*/ 46216 w 3998820"/>
                  <a:gd name="connsiteY112" fmla="*/ 912546 h 3605658"/>
                  <a:gd name="connsiteX113" fmla="*/ 86856 w 3998820"/>
                  <a:gd name="connsiteY113" fmla="*/ 892226 h 3605658"/>
                  <a:gd name="connsiteX114" fmla="*/ 152896 w 3998820"/>
                  <a:gd name="connsiteY114" fmla="*/ 897306 h 3605658"/>
                  <a:gd name="connsiteX115" fmla="*/ 168136 w 3998820"/>
                  <a:gd name="connsiteY115" fmla="*/ 902386 h 3605658"/>
                  <a:gd name="connsiteX116" fmla="*/ 173216 w 3998820"/>
                  <a:gd name="connsiteY116" fmla="*/ 922706 h 3605658"/>
                  <a:gd name="connsiteX117" fmla="*/ 208776 w 3998820"/>
                  <a:gd name="connsiteY117" fmla="*/ 907466 h 3605658"/>
                  <a:gd name="connsiteX118" fmla="*/ 249416 w 3998820"/>
                  <a:gd name="connsiteY118" fmla="*/ 887146 h 3605658"/>
                  <a:gd name="connsiteX119" fmla="*/ 284976 w 3998820"/>
                  <a:gd name="connsiteY119" fmla="*/ 892226 h 3605658"/>
                  <a:gd name="connsiteX120" fmla="*/ 279896 w 3998820"/>
                  <a:gd name="connsiteY120" fmla="*/ 937946 h 3605658"/>
                  <a:gd name="connsiteX121" fmla="*/ 290056 w 3998820"/>
                  <a:gd name="connsiteY121" fmla="*/ 963346 h 3605658"/>
                  <a:gd name="connsiteX122" fmla="*/ 305296 w 3998820"/>
                  <a:gd name="connsiteY122" fmla="*/ 958266 h 3605658"/>
                  <a:gd name="connsiteX123" fmla="*/ 320536 w 3998820"/>
                  <a:gd name="connsiteY123" fmla="*/ 963346 h 3605658"/>
                  <a:gd name="connsiteX124" fmla="*/ 351016 w 3998820"/>
                  <a:gd name="connsiteY124" fmla="*/ 988746 h 3605658"/>
                  <a:gd name="connsiteX125" fmla="*/ 361176 w 3998820"/>
                  <a:gd name="connsiteY125" fmla="*/ 1003986 h 3605658"/>
                  <a:gd name="connsiteX126" fmla="*/ 371336 w 3998820"/>
                  <a:gd name="connsiteY126" fmla="*/ 1034466 h 3605658"/>
                  <a:gd name="connsiteX127" fmla="*/ 351016 w 3998820"/>
                  <a:gd name="connsiteY127" fmla="*/ 1064946 h 3605658"/>
                  <a:gd name="connsiteX128" fmla="*/ 340856 w 3998820"/>
                  <a:gd name="connsiteY128" fmla="*/ 1095426 h 3605658"/>
                  <a:gd name="connsiteX129" fmla="*/ 376416 w 3998820"/>
                  <a:gd name="connsiteY129" fmla="*/ 1110666 h 3605658"/>
                  <a:gd name="connsiteX130" fmla="*/ 391656 w 3998820"/>
                  <a:gd name="connsiteY130" fmla="*/ 1105586 h 3605658"/>
                  <a:gd name="connsiteX131" fmla="*/ 411976 w 3998820"/>
                  <a:gd name="connsiteY131" fmla="*/ 1075106 h 3605658"/>
                  <a:gd name="connsiteX132" fmla="*/ 417056 w 3998820"/>
                  <a:gd name="connsiteY132" fmla="*/ 1049706 h 3605658"/>
                  <a:gd name="connsiteX133" fmla="*/ 427216 w 3998820"/>
                  <a:gd name="connsiteY133" fmla="*/ 1003986 h 3605658"/>
                  <a:gd name="connsiteX134" fmla="*/ 437376 w 3998820"/>
                  <a:gd name="connsiteY134" fmla="*/ 988746 h 3605658"/>
                  <a:gd name="connsiteX135" fmla="*/ 432296 w 3998820"/>
                  <a:gd name="connsiteY135" fmla="*/ 948106 h 3605658"/>
                  <a:gd name="connsiteX136" fmla="*/ 386576 w 3998820"/>
                  <a:gd name="connsiteY136" fmla="*/ 927786 h 3605658"/>
                  <a:gd name="connsiteX137" fmla="*/ 361176 w 3998820"/>
                  <a:gd name="connsiteY137" fmla="*/ 917626 h 3605658"/>
                  <a:gd name="connsiteX138" fmla="*/ 340856 w 3998820"/>
                  <a:gd name="connsiteY138" fmla="*/ 907466 h 3605658"/>
                  <a:gd name="connsiteX139" fmla="*/ 310376 w 3998820"/>
                  <a:gd name="connsiteY139" fmla="*/ 897306 h 3605658"/>
                  <a:gd name="connsiteX140" fmla="*/ 295136 w 3998820"/>
                  <a:gd name="connsiteY140" fmla="*/ 892226 h 3605658"/>
                  <a:gd name="connsiteX141" fmla="*/ 279896 w 3998820"/>
                  <a:gd name="connsiteY141" fmla="*/ 887146 h 3605658"/>
                  <a:gd name="connsiteX142" fmla="*/ 264656 w 3998820"/>
                  <a:gd name="connsiteY142" fmla="*/ 876986 h 3605658"/>
                  <a:gd name="connsiteX143" fmla="*/ 249416 w 3998820"/>
                  <a:gd name="connsiteY143" fmla="*/ 826186 h 3605658"/>
                  <a:gd name="connsiteX144" fmla="*/ 234176 w 3998820"/>
                  <a:gd name="connsiteY144" fmla="*/ 821106 h 3605658"/>
                  <a:gd name="connsiteX145" fmla="*/ 208776 w 3998820"/>
                  <a:gd name="connsiteY145" fmla="*/ 749986 h 3605658"/>
                  <a:gd name="connsiteX146" fmla="*/ 234176 w 3998820"/>
                  <a:gd name="connsiteY146" fmla="*/ 699186 h 3605658"/>
                  <a:gd name="connsiteX147" fmla="*/ 249416 w 3998820"/>
                  <a:gd name="connsiteY147" fmla="*/ 704266 h 3605658"/>
                  <a:gd name="connsiteX148" fmla="*/ 279896 w 3998820"/>
                  <a:gd name="connsiteY148" fmla="*/ 724586 h 3605658"/>
                  <a:gd name="connsiteX149" fmla="*/ 300216 w 3998820"/>
                  <a:gd name="connsiteY149" fmla="*/ 633146 h 3605658"/>
                  <a:gd name="connsiteX150" fmla="*/ 315456 w 3998820"/>
                  <a:gd name="connsiteY150" fmla="*/ 628066 h 3605658"/>
                  <a:gd name="connsiteX151" fmla="*/ 340856 w 3998820"/>
                  <a:gd name="connsiteY151" fmla="*/ 653466 h 3605658"/>
                  <a:gd name="connsiteX152" fmla="*/ 351016 w 3998820"/>
                  <a:gd name="connsiteY152" fmla="*/ 658546 h 3605658"/>
                  <a:gd name="connsiteX153" fmla="*/ 315456 w 3998820"/>
                  <a:gd name="connsiteY153" fmla="*/ 643306 h 3605658"/>
                  <a:gd name="connsiteX154" fmla="*/ 279896 w 3998820"/>
                  <a:gd name="connsiteY154" fmla="*/ 622986 h 3605658"/>
                  <a:gd name="connsiteX155" fmla="*/ 249416 w 3998820"/>
                  <a:gd name="connsiteY155" fmla="*/ 612826 h 3605658"/>
                  <a:gd name="connsiteX156" fmla="*/ 244336 w 3998820"/>
                  <a:gd name="connsiteY156" fmla="*/ 597586 h 3605658"/>
                  <a:gd name="connsiteX157" fmla="*/ 224016 w 3998820"/>
                  <a:gd name="connsiteY157" fmla="*/ 567106 h 3605658"/>
                  <a:gd name="connsiteX158" fmla="*/ 229096 w 3998820"/>
                  <a:gd name="connsiteY158" fmla="*/ 526466 h 3605658"/>
                  <a:gd name="connsiteX159" fmla="*/ 244336 w 3998820"/>
                  <a:gd name="connsiteY159" fmla="*/ 521386 h 3605658"/>
                  <a:gd name="connsiteX160" fmla="*/ 325616 w 3998820"/>
                  <a:gd name="connsiteY160" fmla="*/ 526466 h 3605658"/>
                  <a:gd name="connsiteX161" fmla="*/ 340856 w 3998820"/>
                  <a:gd name="connsiteY161" fmla="*/ 511226 h 3605658"/>
                  <a:gd name="connsiteX162" fmla="*/ 345936 w 3998820"/>
                  <a:gd name="connsiteY162" fmla="*/ 495986 h 3605658"/>
                  <a:gd name="connsiteX163" fmla="*/ 361176 w 3998820"/>
                  <a:gd name="connsiteY163" fmla="*/ 485826 h 3605658"/>
                  <a:gd name="connsiteX164" fmla="*/ 411976 w 3998820"/>
                  <a:gd name="connsiteY164" fmla="*/ 475666 h 3605658"/>
                  <a:gd name="connsiteX165" fmla="*/ 401816 w 3998820"/>
                  <a:gd name="connsiteY165" fmla="*/ 435026 h 3605658"/>
                  <a:gd name="connsiteX166" fmla="*/ 396736 w 3998820"/>
                  <a:gd name="connsiteY166" fmla="*/ 414706 h 3605658"/>
                  <a:gd name="connsiteX167" fmla="*/ 401816 w 3998820"/>
                  <a:gd name="connsiteY167" fmla="*/ 384226 h 3605658"/>
                  <a:gd name="connsiteX168" fmla="*/ 432296 w 3998820"/>
                  <a:gd name="connsiteY168" fmla="*/ 374066 h 3605658"/>
                  <a:gd name="connsiteX169" fmla="*/ 488176 w 3998820"/>
                  <a:gd name="connsiteY169" fmla="*/ 379146 h 3605658"/>
                  <a:gd name="connsiteX170" fmla="*/ 498336 w 3998820"/>
                  <a:gd name="connsiteY170" fmla="*/ 409626 h 3605658"/>
                  <a:gd name="connsiteX171" fmla="*/ 513576 w 3998820"/>
                  <a:gd name="connsiteY171" fmla="*/ 404546 h 3605658"/>
                  <a:gd name="connsiteX172" fmla="*/ 518656 w 3998820"/>
                  <a:gd name="connsiteY172" fmla="*/ 379146 h 3605658"/>
                  <a:gd name="connsiteX173" fmla="*/ 523736 w 3998820"/>
                  <a:gd name="connsiteY173" fmla="*/ 363906 h 3605658"/>
                  <a:gd name="connsiteX174" fmla="*/ 538976 w 3998820"/>
                  <a:gd name="connsiteY174" fmla="*/ 358826 h 3605658"/>
                  <a:gd name="connsiteX175" fmla="*/ 569456 w 3998820"/>
                  <a:gd name="connsiteY175" fmla="*/ 343586 h 3605658"/>
                  <a:gd name="connsiteX176" fmla="*/ 584696 w 3998820"/>
                  <a:gd name="connsiteY176" fmla="*/ 353746 h 3605658"/>
                  <a:gd name="connsiteX177" fmla="*/ 599936 w 3998820"/>
                  <a:gd name="connsiteY177" fmla="*/ 343586 h 3605658"/>
                  <a:gd name="connsiteX178" fmla="*/ 635496 w 3998820"/>
                  <a:gd name="connsiteY178" fmla="*/ 348666 h 3605658"/>
                  <a:gd name="connsiteX179" fmla="*/ 671056 w 3998820"/>
                  <a:gd name="connsiteY179" fmla="*/ 368986 h 3605658"/>
                  <a:gd name="connsiteX180" fmla="*/ 676136 w 3998820"/>
                  <a:gd name="connsiteY180" fmla="*/ 384226 h 3605658"/>
                  <a:gd name="connsiteX181" fmla="*/ 671056 w 3998820"/>
                  <a:gd name="connsiteY181" fmla="*/ 318186 h 3605658"/>
                  <a:gd name="connsiteX182" fmla="*/ 660896 w 3998820"/>
                  <a:gd name="connsiteY182" fmla="*/ 302946 h 3605658"/>
                  <a:gd name="connsiteX183" fmla="*/ 660896 w 3998820"/>
                  <a:gd name="connsiteY183" fmla="*/ 241986 h 3605658"/>
                  <a:gd name="connsiteX184" fmla="*/ 701536 w 3998820"/>
                  <a:gd name="connsiteY184" fmla="*/ 231826 h 3605658"/>
                  <a:gd name="connsiteX185" fmla="*/ 716776 w 3998820"/>
                  <a:gd name="connsiteY185" fmla="*/ 201346 h 3605658"/>
                  <a:gd name="connsiteX186" fmla="*/ 732016 w 3998820"/>
                  <a:gd name="connsiteY186" fmla="*/ 191186 h 3605658"/>
                  <a:gd name="connsiteX187" fmla="*/ 747256 w 3998820"/>
                  <a:gd name="connsiteY187" fmla="*/ 186106 h 3605658"/>
                  <a:gd name="connsiteX188" fmla="*/ 772656 w 3998820"/>
                  <a:gd name="connsiteY188" fmla="*/ 191186 h 3605658"/>
                  <a:gd name="connsiteX189" fmla="*/ 792976 w 3998820"/>
                  <a:gd name="connsiteY189" fmla="*/ 201346 h 3605658"/>
                  <a:gd name="connsiteX190" fmla="*/ 808216 w 3998820"/>
                  <a:gd name="connsiteY190" fmla="*/ 206426 h 3605658"/>
                  <a:gd name="connsiteX191" fmla="*/ 813296 w 3998820"/>
                  <a:gd name="connsiteY191" fmla="*/ 191186 h 3605658"/>
                  <a:gd name="connsiteX192" fmla="*/ 803136 w 3998820"/>
                  <a:gd name="connsiteY192" fmla="*/ 150546 h 3605658"/>
                  <a:gd name="connsiteX193" fmla="*/ 808216 w 3998820"/>
                  <a:gd name="connsiteY193" fmla="*/ 99746 h 3605658"/>
                  <a:gd name="connsiteX194" fmla="*/ 823456 w 3998820"/>
                  <a:gd name="connsiteY194" fmla="*/ 89586 h 3605658"/>
                  <a:gd name="connsiteX195" fmla="*/ 853936 w 3998820"/>
                  <a:gd name="connsiteY195" fmla="*/ 99746 h 3605658"/>
                  <a:gd name="connsiteX196" fmla="*/ 899656 w 3998820"/>
                  <a:gd name="connsiteY196" fmla="*/ 135306 h 3605658"/>
                  <a:gd name="connsiteX197" fmla="*/ 930136 w 3998820"/>
                  <a:gd name="connsiteY197" fmla="*/ 130226 h 3605658"/>
                  <a:gd name="connsiteX198" fmla="*/ 945376 w 3998820"/>
                  <a:gd name="connsiteY198" fmla="*/ 125146 h 3605658"/>
                  <a:gd name="connsiteX199" fmla="*/ 960616 w 3998820"/>
                  <a:gd name="connsiteY199" fmla="*/ 135306 h 3605658"/>
                  <a:gd name="connsiteX200" fmla="*/ 991096 w 3998820"/>
                  <a:gd name="connsiteY200" fmla="*/ 125146 h 3605658"/>
                  <a:gd name="connsiteX201" fmla="*/ 1021576 w 3998820"/>
                  <a:gd name="connsiteY201" fmla="*/ 109906 h 3605658"/>
                  <a:gd name="connsiteX202" fmla="*/ 1036816 w 3998820"/>
                  <a:gd name="connsiteY202" fmla="*/ 120066 h 3605658"/>
                  <a:gd name="connsiteX203" fmla="*/ 1046976 w 3998820"/>
                  <a:gd name="connsiteY203" fmla="*/ 135306 h 3605658"/>
                  <a:gd name="connsiteX204" fmla="*/ 1097776 w 3998820"/>
                  <a:gd name="connsiteY204" fmla="*/ 150546 h 3605658"/>
                  <a:gd name="connsiteX205" fmla="*/ 1133336 w 3998820"/>
                  <a:gd name="connsiteY205" fmla="*/ 114986 h 3605658"/>
                  <a:gd name="connsiteX206" fmla="*/ 1148576 w 3998820"/>
                  <a:gd name="connsiteY206" fmla="*/ 104826 h 3605658"/>
                  <a:gd name="connsiteX207" fmla="*/ 1163816 w 3998820"/>
                  <a:gd name="connsiteY207" fmla="*/ 74346 h 3605658"/>
                  <a:gd name="connsiteX208" fmla="*/ 1148576 w 3998820"/>
                  <a:gd name="connsiteY208" fmla="*/ 59106 h 3605658"/>
                  <a:gd name="connsiteX209" fmla="*/ 1194296 w 3998820"/>
                  <a:gd name="connsiteY209" fmla="*/ 54026 h 3605658"/>
                  <a:gd name="connsiteX210" fmla="*/ 1240016 w 3998820"/>
                  <a:gd name="connsiteY210" fmla="*/ 79426 h 3605658"/>
                  <a:gd name="connsiteX211" fmla="*/ 1270496 w 3998820"/>
                  <a:gd name="connsiteY211" fmla="*/ 64186 h 3605658"/>
                  <a:gd name="connsiteX212" fmla="*/ 1300976 w 3998820"/>
                  <a:gd name="connsiteY212" fmla="*/ 48946 h 3605658"/>
                  <a:gd name="connsiteX213" fmla="*/ 1341616 w 3998820"/>
                  <a:gd name="connsiteY213" fmla="*/ 64186 h 3605658"/>
                  <a:gd name="connsiteX214" fmla="*/ 1361936 w 3998820"/>
                  <a:gd name="connsiteY214" fmla="*/ 89586 h 3605658"/>
                  <a:gd name="connsiteX215" fmla="*/ 1367016 w 3998820"/>
                  <a:gd name="connsiteY215" fmla="*/ 104826 h 3605658"/>
                  <a:gd name="connsiteX216" fmla="*/ 1382256 w 3998820"/>
                  <a:gd name="connsiteY216" fmla="*/ 109906 h 3605658"/>
                  <a:gd name="connsiteX217" fmla="*/ 1412736 w 3998820"/>
                  <a:gd name="connsiteY217" fmla="*/ 114986 h 3605658"/>
                  <a:gd name="connsiteX218" fmla="*/ 1448296 w 3998820"/>
                  <a:gd name="connsiteY218" fmla="*/ 140386 h 3605658"/>
                  <a:gd name="connsiteX219" fmla="*/ 1463536 w 3998820"/>
                  <a:gd name="connsiteY219" fmla="*/ 125146 h 3605658"/>
                  <a:gd name="connsiteX220" fmla="*/ 1514336 w 3998820"/>
                  <a:gd name="connsiteY220" fmla="*/ 125146 h 3605658"/>
                  <a:gd name="connsiteX221" fmla="*/ 1524496 w 3998820"/>
                  <a:gd name="connsiteY221" fmla="*/ 155626 h 3605658"/>
                  <a:gd name="connsiteX222" fmla="*/ 1529576 w 3998820"/>
                  <a:gd name="connsiteY222" fmla="*/ 170866 h 3605658"/>
                  <a:gd name="connsiteX223" fmla="*/ 1524496 w 3998820"/>
                  <a:gd name="connsiteY223" fmla="*/ 155626 h 3605658"/>
                  <a:gd name="connsiteX224" fmla="*/ 1529576 w 3998820"/>
                  <a:gd name="connsiteY224" fmla="*/ 69266 h 3605658"/>
                  <a:gd name="connsiteX225" fmla="*/ 1534656 w 3998820"/>
                  <a:gd name="connsiteY225" fmla="*/ 54026 h 3605658"/>
                  <a:gd name="connsiteX226" fmla="*/ 1549896 w 3998820"/>
                  <a:gd name="connsiteY226" fmla="*/ 43866 h 3605658"/>
                  <a:gd name="connsiteX227" fmla="*/ 1585456 w 3998820"/>
                  <a:gd name="connsiteY227" fmla="*/ 69266 h 3605658"/>
                  <a:gd name="connsiteX228" fmla="*/ 1595616 w 3998820"/>
                  <a:gd name="connsiteY228" fmla="*/ 38786 h 3605658"/>
                  <a:gd name="connsiteX229" fmla="*/ 1600696 w 3998820"/>
                  <a:gd name="connsiteY229" fmla="*/ 18466 h 3605658"/>
                  <a:gd name="connsiteX230" fmla="*/ 1615936 w 3998820"/>
                  <a:gd name="connsiteY230" fmla="*/ 13386 h 3605658"/>
                  <a:gd name="connsiteX231" fmla="*/ 1636256 w 3998820"/>
                  <a:gd name="connsiteY231" fmla="*/ 8306 h 3605658"/>
                  <a:gd name="connsiteX232" fmla="*/ 1656576 w 3998820"/>
                  <a:gd name="connsiteY232" fmla="*/ 13386 h 3605658"/>
                  <a:gd name="connsiteX233" fmla="*/ 1661656 w 3998820"/>
                  <a:gd name="connsiteY233" fmla="*/ 28626 h 3605658"/>
                  <a:gd name="connsiteX234" fmla="*/ 1676896 w 3998820"/>
                  <a:gd name="connsiteY234" fmla="*/ 33706 h 3605658"/>
                  <a:gd name="connsiteX235" fmla="*/ 1748016 w 3998820"/>
                  <a:gd name="connsiteY235" fmla="*/ 8306 h 3605658"/>
                  <a:gd name="connsiteX236" fmla="*/ 1742936 w 3998820"/>
                  <a:gd name="connsiteY236" fmla="*/ 33706 h 3605658"/>
                  <a:gd name="connsiteX237" fmla="*/ 1727696 w 3998820"/>
                  <a:gd name="connsiteY237" fmla="*/ 43866 h 3605658"/>
                  <a:gd name="connsiteX238" fmla="*/ 1758176 w 3998820"/>
                  <a:gd name="connsiteY238" fmla="*/ 54026 h 3605658"/>
                  <a:gd name="connsiteX239" fmla="*/ 1773416 w 3998820"/>
                  <a:gd name="connsiteY239" fmla="*/ 64186 h 3605658"/>
                  <a:gd name="connsiteX240" fmla="*/ 1783576 w 3998820"/>
                  <a:gd name="connsiteY240" fmla="*/ 79426 h 3605658"/>
                  <a:gd name="connsiteX241" fmla="*/ 1788656 w 3998820"/>
                  <a:gd name="connsiteY241" fmla="*/ 99746 h 3605658"/>
                  <a:gd name="connsiteX242" fmla="*/ 1803896 w 3998820"/>
                  <a:gd name="connsiteY242" fmla="*/ 104826 h 3605658"/>
                  <a:gd name="connsiteX243" fmla="*/ 1808976 w 3998820"/>
                  <a:gd name="connsiteY243" fmla="*/ 155626 h 3605658"/>
                  <a:gd name="connsiteX244" fmla="*/ 1798816 w 3998820"/>
                  <a:gd name="connsiteY244" fmla="*/ 170866 h 3605658"/>
                  <a:gd name="connsiteX245" fmla="*/ 1808976 w 3998820"/>
                  <a:gd name="connsiteY245" fmla="*/ 216586 h 3605658"/>
                  <a:gd name="connsiteX246" fmla="*/ 1834376 w 3998820"/>
                  <a:gd name="connsiteY246" fmla="*/ 170866 h 3605658"/>
                  <a:gd name="connsiteX247" fmla="*/ 1849616 w 3998820"/>
                  <a:gd name="connsiteY247" fmla="*/ 160706 h 3605658"/>
                  <a:gd name="connsiteX248" fmla="*/ 1890256 w 3998820"/>
                  <a:gd name="connsiteY248" fmla="*/ 165786 h 3605658"/>
                  <a:gd name="connsiteX249" fmla="*/ 1895336 w 3998820"/>
                  <a:gd name="connsiteY249" fmla="*/ 186106 h 3605658"/>
                  <a:gd name="connsiteX250" fmla="*/ 1900416 w 3998820"/>
                  <a:gd name="connsiteY250" fmla="*/ 201346 h 3605658"/>
                  <a:gd name="connsiteX251" fmla="*/ 1930896 w 3998820"/>
                  <a:gd name="connsiteY251" fmla="*/ 181026 h 3605658"/>
                  <a:gd name="connsiteX252" fmla="*/ 1941056 w 3998820"/>
                  <a:gd name="connsiteY252" fmla="*/ 165786 h 3605658"/>
                  <a:gd name="connsiteX253" fmla="*/ 1966456 w 3998820"/>
                  <a:gd name="connsiteY253" fmla="*/ 160706 h 3605658"/>
                  <a:gd name="connsiteX254" fmla="*/ 1961376 w 3998820"/>
                  <a:gd name="connsiteY254" fmla="*/ 145466 h 3605658"/>
                  <a:gd name="connsiteX255" fmla="*/ 1981696 w 3998820"/>
                  <a:gd name="connsiteY255" fmla="*/ 109906 h 3605658"/>
                  <a:gd name="connsiteX256" fmla="*/ 1996936 w 3998820"/>
                  <a:gd name="connsiteY256" fmla="*/ 99746 h 3605658"/>
                  <a:gd name="connsiteX257" fmla="*/ 2012176 w 3998820"/>
                  <a:gd name="connsiteY257" fmla="*/ 94666 h 3605658"/>
                  <a:gd name="connsiteX258" fmla="*/ 2027416 w 3998820"/>
                  <a:gd name="connsiteY258" fmla="*/ 84506 h 3605658"/>
                  <a:gd name="connsiteX259" fmla="*/ 2068056 w 3998820"/>
                  <a:gd name="connsiteY259" fmla="*/ 74346 h 3605658"/>
                  <a:gd name="connsiteX260" fmla="*/ 2103616 w 3998820"/>
                  <a:gd name="connsiteY260" fmla="*/ 79426 h 3605658"/>
                  <a:gd name="connsiteX261" fmla="*/ 2134096 w 3998820"/>
                  <a:gd name="connsiteY261" fmla="*/ 89586 h 3605658"/>
                  <a:gd name="connsiteX262" fmla="*/ 2159496 w 3998820"/>
                  <a:gd name="connsiteY262" fmla="*/ 109906 h 3605658"/>
                  <a:gd name="connsiteX263" fmla="*/ 2189976 w 3998820"/>
                  <a:gd name="connsiteY263" fmla="*/ 135306 h 3605658"/>
                  <a:gd name="connsiteX264" fmla="*/ 2215376 w 3998820"/>
                  <a:gd name="connsiteY264" fmla="*/ 140386 h 3605658"/>
                  <a:gd name="connsiteX265" fmla="*/ 2210296 w 3998820"/>
                  <a:gd name="connsiteY265" fmla="*/ 175946 h 3605658"/>
                  <a:gd name="connsiteX266" fmla="*/ 2205216 w 3998820"/>
                  <a:gd name="connsiteY266" fmla="*/ 196266 h 3605658"/>
                  <a:gd name="connsiteX267" fmla="*/ 2189976 w 3998820"/>
                  <a:gd name="connsiteY267" fmla="*/ 206426 h 3605658"/>
                  <a:gd name="connsiteX268" fmla="*/ 2169656 w 3998820"/>
                  <a:gd name="connsiteY268" fmla="*/ 236906 h 3605658"/>
                  <a:gd name="connsiteX269" fmla="*/ 2154416 w 3998820"/>
                  <a:gd name="connsiteY269" fmla="*/ 267386 h 3605658"/>
                  <a:gd name="connsiteX270" fmla="*/ 2169656 w 3998820"/>
                  <a:gd name="connsiteY270" fmla="*/ 262306 h 3605658"/>
                  <a:gd name="connsiteX271" fmla="*/ 2220456 w 3998820"/>
                  <a:gd name="connsiteY271" fmla="*/ 236906 h 3605658"/>
                  <a:gd name="connsiteX272" fmla="*/ 2250936 w 3998820"/>
                  <a:gd name="connsiteY272" fmla="*/ 226746 h 3605658"/>
                  <a:gd name="connsiteX273" fmla="*/ 2296656 w 3998820"/>
                  <a:gd name="connsiteY273" fmla="*/ 241986 h 3605658"/>
                  <a:gd name="connsiteX274" fmla="*/ 2311896 w 3998820"/>
                  <a:gd name="connsiteY274" fmla="*/ 247066 h 3605658"/>
                  <a:gd name="connsiteX275" fmla="*/ 2316976 w 3998820"/>
                  <a:gd name="connsiteY275" fmla="*/ 262306 h 3605658"/>
                  <a:gd name="connsiteX276" fmla="*/ 2306816 w 3998820"/>
                  <a:gd name="connsiteY276" fmla="*/ 313106 h 3605658"/>
                  <a:gd name="connsiteX277" fmla="*/ 2296656 w 3998820"/>
                  <a:gd name="connsiteY277" fmla="*/ 328346 h 3605658"/>
                  <a:gd name="connsiteX278" fmla="*/ 2301736 w 3998820"/>
                  <a:gd name="connsiteY278" fmla="*/ 343586 h 3605658"/>
                  <a:gd name="connsiteX279" fmla="*/ 2322056 w 3998820"/>
                  <a:gd name="connsiteY279" fmla="*/ 374066 h 3605658"/>
                  <a:gd name="connsiteX280" fmla="*/ 2276336 w 3998820"/>
                  <a:gd name="connsiteY280" fmla="*/ 399466 h 3605658"/>
                  <a:gd name="connsiteX281" fmla="*/ 2281416 w 3998820"/>
                  <a:gd name="connsiteY281" fmla="*/ 424866 h 3605658"/>
                  <a:gd name="connsiteX282" fmla="*/ 2291576 w 3998820"/>
                  <a:gd name="connsiteY282" fmla="*/ 440106 h 3605658"/>
                  <a:gd name="connsiteX283" fmla="*/ 2296656 w 3998820"/>
                  <a:gd name="connsiteY283" fmla="*/ 455346 h 3605658"/>
                  <a:gd name="connsiteX284" fmla="*/ 2291576 w 3998820"/>
                  <a:gd name="connsiteY284" fmla="*/ 470586 h 3605658"/>
                  <a:gd name="connsiteX285" fmla="*/ 2261096 w 3998820"/>
                  <a:gd name="connsiteY285" fmla="*/ 490906 h 3605658"/>
                  <a:gd name="connsiteX286" fmla="*/ 2250936 w 3998820"/>
                  <a:gd name="connsiteY286" fmla="*/ 572186 h 3605658"/>
                  <a:gd name="connsiteX287" fmla="*/ 2245856 w 3998820"/>
                  <a:gd name="connsiteY287" fmla="*/ 587426 h 3605658"/>
                  <a:gd name="connsiteX288" fmla="*/ 2250936 w 3998820"/>
                  <a:gd name="connsiteY288" fmla="*/ 602666 h 3605658"/>
                  <a:gd name="connsiteX289" fmla="*/ 2286496 w 3998820"/>
                  <a:gd name="connsiteY289" fmla="*/ 587426 h 3605658"/>
                  <a:gd name="connsiteX290" fmla="*/ 2296656 w 3998820"/>
                  <a:gd name="connsiteY290" fmla="*/ 572186 h 3605658"/>
                  <a:gd name="connsiteX291" fmla="*/ 2311896 w 3998820"/>
                  <a:gd name="connsiteY291" fmla="*/ 541706 h 3605658"/>
                  <a:gd name="connsiteX292" fmla="*/ 2342376 w 3998820"/>
                  <a:gd name="connsiteY292" fmla="*/ 526466 h 3605658"/>
                  <a:gd name="connsiteX293" fmla="*/ 2362696 w 3998820"/>
                  <a:gd name="connsiteY293" fmla="*/ 521386 h 3605658"/>
                  <a:gd name="connsiteX294" fmla="*/ 2377936 w 3998820"/>
                  <a:gd name="connsiteY294" fmla="*/ 526466 h 3605658"/>
                  <a:gd name="connsiteX295" fmla="*/ 2398256 w 3998820"/>
                  <a:gd name="connsiteY295" fmla="*/ 536626 h 3605658"/>
                  <a:gd name="connsiteX296" fmla="*/ 2428736 w 3998820"/>
                  <a:gd name="connsiteY296" fmla="*/ 541706 h 3605658"/>
                  <a:gd name="connsiteX297" fmla="*/ 2438896 w 3998820"/>
                  <a:gd name="connsiteY297" fmla="*/ 572186 h 3605658"/>
                  <a:gd name="connsiteX298" fmla="*/ 2433816 w 3998820"/>
                  <a:gd name="connsiteY298" fmla="*/ 602666 h 3605658"/>
                  <a:gd name="connsiteX299" fmla="*/ 2403336 w 3998820"/>
                  <a:gd name="connsiteY299" fmla="*/ 617906 h 3605658"/>
                  <a:gd name="connsiteX300" fmla="*/ 2398256 w 3998820"/>
                  <a:gd name="connsiteY300" fmla="*/ 633146 h 3605658"/>
                  <a:gd name="connsiteX301" fmla="*/ 2383016 w 3998820"/>
                  <a:gd name="connsiteY301" fmla="*/ 643306 h 3605658"/>
                  <a:gd name="connsiteX302" fmla="*/ 2372856 w 3998820"/>
                  <a:gd name="connsiteY302" fmla="*/ 658546 h 3605658"/>
                  <a:gd name="connsiteX303" fmla="*/ 2367776 w 3998820"/>
                  <a:gd name="connsiteY303" fmla="*/ 678866 h 3605658"/>
                  <a:gd name="connsiteX304" fmla="*/ 2362696 w 3998820"/>
                  <a:gd name="connsiteY304" fmla="*/ 704266 h 3605658"/>
                  <a:gd name="connsiteX305" fmla="*/ 2332216 w 3998820"/>
                  <a:gd name="connsiteY305" fmla="*/ 724586 h 3605658"/>
                  <a:gd name="connsiteX306" fmla="*/ 2377936 w 3998820"/>
                  <a:gd name="connsiteY306" fmla="*/ 724586 h 3605658"/>
                  <a:gd name="connsiteX307" fmla="*/ 2383016 w 3998820"/>
                  <a:gd name="connsiteY307" fmla="*/ 709346 h 3605658"/>
                  <a:gd name="connsiteX308" fmla="*/ 2398256 w 3998820"/>
                  <a:gd name="connsiteY308" fmla="*/ 699186 h 3605658"/>
                  <a:gd name="connsiteX309" fmla="*/ 2423656 w 3998820"/>
                  <a:gd name="connsiteY309" fmla="*/ 668706 h 3605658"/>
                  <a:gd name="connsiteX310" fmla="*/ 2449056 w 3998820"/>
                  <a:gd name="connsiteY310" fmla="*/ 643306 h 3605658"/>
                  <a:gd name="connsiteX311" fmla="*/ 2464296 w 3998820"/>
                  <a:gd name="connsiteY311" fmla="*/ 648386 h 3605658"/>
                  <a:gd name="connsiteX312" fmla="*/ 2469376 w 3998820"/>
                  <a:gd name="connsiteY312" fmla="*/ 663626 h 3605658"/>
                  <a:gd name="connsiteX313" fmla="*/ 2530336 w 3998820"/>
                  <a:gd name="connsiteY313" fmla="*/ 678866 h 3605658"/>
                  <a:gd name="connsiteX314" fmla="*/ 2545576 w 3998820"/>
                  <a:gd name="connsiteY314" fmla="*/ 683946 h 3605658"/>
                  <a:gd name="connsiteX315" fmla="*/ 2540496 w 3998820"/>
                  <a:gd name="connsiteY315" fmla="*/ 739826 h 3605658"/>
                  <a:gd name="connsiteX316" fmla="*/ 2525256 w 3998820"/>
                  <a:gd name="connsiteY316" fmla="*/ 749986 h 3605658"/>
                  <a:gd name="connsiteX317" fmla="*/ 2515096 w 3998820"/>
                  <a:gd name="connsiteY317" fmla="*/ 780466 h 3605658"/>
                  <a:gd name="connsiteX318" fmla="*/ 2530336 w 3998820"/>
                  <a:gd name="connsiteY318" fmla="*/ 790626 h 3605658"/>
                  <a:gd name="connsiteX319" fmla="*/ 2545576 w 3998820"/>
                  <a:gd name="connsiteY319" fmla="*/ 785546 h 3605658"/>
                  <a:gd name="connsiteX320" fmla="*/ 2601456 w 3998820"/>
                  <a:gd name="connsiteY320" fmla="*/ 770306 h 3605658"/>
                  <a:gd name="connsiteX321" fmla="*/ 2616696 w 3998820"/>
                  <a:gd name="connsiteY321" fmla="*/ 765226 h 3605658"/>
                  <a:gd name="connsiteX322" fmla="*/ 2631936 w 3998820"/>
                  <a:gd name="connsiteY322" fmla="*/ 760146 h 3605658"/>
                  <a:gd name="connsiteX323" fmla="*/ 2657336 w 3998820"/>
                  <a:gd name="connsiteY323" fmla="*/ 765226 h 3605658"/>
                  <a:gd name="connsiteX324" fmla="*/ 2667496 w 3998820"/>
                  <a:gd name="connsiteY324" fmla="*/ 795706 h 3605658"/>
                  <a:gd name="connsiteX325" fmla="*/ 2677656 w 3998820"/>
                  <a:gd name="connsiteY325" fmla="*/ 810946 h 3605658"/>
                  <a:gd name="connsiteX326" fmla="*/ 2682736 w 3998820"/>
                  <a:gd name="connsiteY326" fmla="*/ 836346 h 3605658"/>
                  <a:gd name="connsiteX327" fmla="*/ 2703056 w 3998820"/>
                  <a:gd name="connsiteY327" fmla="*/ 805866 h 3605658"/>
                  <a:gd name="connsiteX328" fmla="*/ 2733536 w 3998820"/>
                  <a:gd name="connsiteY328" fmla="*/ 785546 h 3605658"/>
                  <a:gd name="connsiteX329" fmla="*/ 2748776 w 3998820"/>
                  <a:gd name="connsiteY329" fmla="*/ 775386 h 3605658"/>
                  <a:gd name="connsiteX330" fmla="*/ 2794496 w 3998820"/>
                  <a:gd name="connsiteY330" fmla="*/ 790626 h 3605658"/>
                  <a:gd name="connsiteX331" fmla="*/ 2804656 w 3998820"/>
                  <a:gd name="connsiteY331" fmla="*/ 821106 h 3605658"/>
                  <a:gd name="connsiteX332" fmla="*/ 2845296 w 3998820"/>
                  <a:gd name="connsiteY332" fmla="*/ 831266 h 3605658"/>
                  <a:gd name="connsiteX333" fmla="*/ 2865616 w 3998820"/>
                  <a:gd name="connsiteY333" fmla="*/ 826186 h 3605658"/>
                  <a:gd name="connsiteX334" fmla="*/ 2870696 w 3998820"/>
                  <a:gd name="connsiteY334" fmla="*/ 810946 h 3605658"/>
                  <a:gd name="connsiteX335" fmla="*/ 2875776 w 3998820"/>
                  <a:gd name="connsiteY335" fmla="*/ 760146 h 3605658"/>
                  <a:gd name="connsiteX336" fmla="*/ 2926576 w 3998820"/>
                  <a:gd name="connsiteY336" fmla="*/ 744906 h 3605658"/>
                  <a:gd name="connsiteX337" fmla="*/ 2962136 w 3998820"/>
                  <a:gd name="connsiteY337" fmla="*/ 744906 h 3605658"/>
                  <a:gd name="connsiteX338" fmla="*/ 2972296 w 3998820"/>
                  <a:gd name="connsiteY338" fmla="*/ 760146 h 3605658"/>
                  <a:gd name="connsiteX339" fmla="*/ 3028176 w 3998820"/>
                  <a:gd name="connsiteY339" fmla="*/ 765226 h 3605658"/>
                  <a:gd name="connsiteX340" fmla="*/ 3043416 w 3998820"/>
                  <a:gd name="connsiteY340" fmla="*/ 775386 h 3605658"/>
                  <a:gd name="connsiteX341" fmla="*/ 3053576 w 3998820"/>
                  <a:gd name="connsiteY341" fmla="*/ 790626 h 3605658"/>
                  <a:gd name="connsiteX342" fmla="*/ 3119616 w 3998820"/>
                  <a:gd name="connsiteY342" fmla="*/ 795706 h 3605658"/>
                  <a:gd name="connsiteX343" fmla="*/ 3134856 w 3998820"/>
                  <a:gd name="connsiteY343" fmla="*/ 800786 h 3605658"/>
                  <a:gd name="connsiteX344" fmla="*/ 3145016 w 3998820"/>
                  <a:gd name="connsiteY344" fmla="*/ 831266 h 3605658"/>
                  <a:gd name="connsiteX345" fmla="*/ 3150096 w 3998820"/>
                  <a:gd name="connsiteY345" fmla="*/ 851586 h 3605658"/>
                  <a:gd name="connsiteX346" fmla="*/ 3175496 w 3998820"/>
                  <a:gd name="connsiteY346" fmla="*/ 856666 h 3605658"/>
                  <a:gd name="connsiteX347" fmla="*/ 3200896 w 3998820"/>
                  <a:gd name="connsiteY347" fmla="*/ 897306 h 3605658"/>
                  <a:gd name="connsiteX348" fmla="*/ 3246616 w 3998820"/>
                  <a:gd name="connsiteY348" fmla="*/ 897306 h 3605658"/>
                  <a:gd name="connsiteX349" fmla="*/ 3256776 w 3998820"/>
                  <a:gd name="connsiteY349" fmla="*/ 912546 h 3605658"/>
                  <a:gd name="connsiteX350" fmla="*/ 3277096 w 3998820"/>
                  <a:gd name="connsiteY350" fmla="*/ 948106 h 3605658"/>
                  <a:gd name="connsiteX351" fmla="*/ 3292336 w 3998820"/>
                  <a:gd name="connsiteY351" fmla="*/ 943026 h 3605658"/>
                  <a:gd name="connsiteX352" fmla="*/ 3317736 w 3998820"/>
                  <a:gd name="connsiteY352" fmla="*/ 963346 h 3605658"/>
                  <a:gd name="connsiteX353" fmla="*/ 3327896 w 3998820"/>
                  <a:gd name="connsiteY353" fmla="*/ 993826 h 3605658"/>
                  <a:gd name="connsiteX354" fmla="*/ 3343136 w 3998820"/>
                  <a:gd name="connsiteY354" fmla="*/ 1003986 h 3605658"/>
                  <a:gd name="connsiteX355" fmla="*/ 3348216 w 3998820"/>
                  <a:gd name="connsiteY355" fmla="*/ 1019226 h 3605658"/>
                  <a:gd name="connsiteX356" fmla="*/ 3358376 w 3998820"/>
                  <a:gd name="connsiteY356" fmla="*/ 1034466 h 3605658"/>
                  <a:gd name="connsiteX357" fmla="*/ 3348216 w 3998820"/>
                  <a:gd name="connsiteY357" fmla="*/ 1075106 h 3605658"/>
                  <a:gd name="connsiteX358" fmla="*/ 3358376 w 3998820"/>
                  <a:gd name="connsiteY358" fmla="*/ 1090346 h 3605658"/>
                  <a:gd name="connsiteX359" fmla="*/ 3388856 w 3998820"/>
                  <a:gd name="connsiteY359" fmla="*/ 1100506 h 3605658"/>
                  <a:gd name="connsiteX360" fmla="*/ 3409176 w 3998820"/>
                  <a:gd name="connsiteY360" fmla="*/ 1146226 h 3605658"/>
                  <a:gd name="connsiteX361" fmla="*/ 3404096 w 3998820"/>
                  <a:gd name="connsiteY361" fmla="*/ 1161466 h 3605658"/>
                  <a:gd name="connsiteX362" fmla="*/ 3388856 w 3998820"/>
                  <a:gd name="connsiteY362" fmla="*/ 1171626 h 3605658"/>
                  <a:gd name="connsiteX363" fmla="*/ 3419336 w 3998820"/>
                  <a:gd name="connsiteY363" fmla="*/ 1181786 h 3605658"/>
                  <a:gd name="connsiteX364" fmla="*/ 3444736 w 3998820"/>
                  <a:gd name="connsiteY364" fmla="*/ 1217346 h 3605658"/>
                  <a:gd name="connsiteX365" fmla="*/ 3465056 w 3998820"/>
                  <a:gd name="connsiteY365" fmla="*/ 1263066 h 3605658"/>
                  <a:gd name="connsiteX366" fmla="*/ 3470136 w 3998820"/>
                  <a:gd name="connsiteY366" fmla="*/ 1278306 h 3605658"/>
                  <a:gd name="connsiteX367" fmla="*/ 3454896 w 3998820"/>
                  <a:gd name="connsiteY367" fmla="*/ 1318946 h 3605658"/>
                  <a:gd name="connsiteX368" fmla="*/ 3434576 w 3998820"/>
                  <a:gd name="connsiteY368" fmla="*/ 1324026 h 3605658"/>
                  <a:gd name="connsiteX369" fmla="*/ 3419336 w 3998820"/>
                  <a:gd name="connsiteY369" fmla="*/ 1334186 h 3605658"/>
                  <a:gd name="connsiteX370" fmla="*/ 3388856 w 3998820"/>
                  <a:gd name="connsiteY370" fmla="*/ 1344346 h 3605658"/>
                  <a:gd name="connsiteX371" fmla="*/ 3373616 w 3998820"/>
                  <a:gd name="connsiteY371" fmla="*/ 1349426 h 3605658"/>
                  <a:gd name="connsiteX372" fmla="*/ 3358376 w 3998820"/>
                  <a:gd name="connsiteY372" fmla="*/ 1354506 h 3605658"/>
                  <a:gd name="connsiteX373" fmla="*/ 3343136 w 3998820"/>
                  <a:gd name="connsiteY373" fmla="*/ 1359586 h 3605658"/>
                  <a:gd name="connsiteX374" fmla="*/ 3307576 w 3998820"/>
                  <a:gd name="connsiteY374" fmla="*/ 1354506 h 3605658"/>
                  <a:gd name="connsiteX375" fmla="*/ 3277096 w 3998820"/>
                  <a:gd name="connsiteY375" fmla="*/ 1344346 h 3605658"/>
                  <a:gd name="connsiteX376" fmla="*/ 3266936 w 3998820"/>
                  <a:gd name="connsiteY376" fmla="*/ 1359586 h 3605658"/>
                  <a:gd name="connsiteX377" fmla="*/ 3317736 w 3998820"/>
                  <a:gd name="connsiteY377" fmla="*/ 1369746 h 3605658"/>
                  <a:gd name="connsiteX378" fmla="*/ 3327896 w 3998820"/>
                  <a:gd name="connsiteY378" fmla="*/ 1354506 h 3605658"/>
                  <a:gd name="connsiteX379" fmla="*/ 3388856 w 3998820"/>
                  <a:gd name="connsiteY379" fmla="*/ 1384986 h 3605658"/>
                  <a:gd name="connsiteX380" fmla="*/ 3383776 w 3998820"/>
                  <a:gd name="connsiteY380" fmla="*/ 1425626 h 3605658"/>
                  <a:gd name="connsiteX381" fmla="*/ 3378696 w 3998820"/>
                  <a:gd name="connsiteY381" fmla="*/ 1440866 h 3605658"/>
                  <a:gd name="connsiteX382" fmla="*/ 3348216 w 3998820"/>
                  <a:gd name="connsiteY382" fmla="*/ 1461186 h 3605658"/>
                  <a:gd name="connsiteX383" fmla="*/ 3332976 w 3998820"/>
                  <a:gd name="connsiteY383" fmla="*/ 1471346 h 3605658"/>
                  <a:gd name="connsiteX384" fmla="*/ 3322816 w 3998820"/>
                  <a:gd name="connsiteY384" fmla="*/ 1486586 h 3605658"/>
                  <a:gd name="connsiteX385" fmla="*/ 3338056 w 3998820"/>
                  <a:gd name="connsiteY385" fmla="*/ 1491666 h 3605658"/>
                  <a:gd name="connsiteX386" fmla="*/ 3409176 w 3998820"/>
                  <a:gd name="connsiteY386" fmla="*/ 1486586 h 3605658"/>
                  <a:gd name="connsiteX387" fmla="*/ 3419336 w 3998820"/>
                  <a:gd name="connsiteY387" fmla="*/ 1471346 h 3605658"/>
                  <a:gd name="connsiteX388" fmla="*/ 3434576 w 3998820"/>
                  <a:gd name="connsiteY388" fmla="*/ 1440866 h 3605658"/>
                  <a:gd name="connsiteX389" fmla="*/ 3449816 w 3998820"/>
                  <a:gd name="connsiteY389" fmla="*/ 1430706 h 3605658"/>
                  <a:gd name="connsiteX390" fmla="*/ 3485376 w 3998820"/>
                  <a:gd name="connsiteY390" fmla="*/ 1405306 h 3605658"/>
                  <a:gd name="connsiteX391" fmla="*/ 3500616 w 3998820"/>
                  <a:gd name="connsiteY391" fmla="*/ 1400226 h 3605658"/>
                  <a:gd name="connsiteX392" fmla="*/ 3510776 w 3998820"/>
                  <a:gd name="connsiteY392" fmla="*/ 1430706 h 3605658"/>
                  <a:gd name="connsiteX393" fmla="*/ 3526016 w 3998820"/>
                  <a:gd name="connsiteY393" fmla="*/ 1461186 h 3605658"/>
                  <a:gd name="connsiteX394" fmla="*/ 3541256 w 3998820"/>
                  <a:gd name="connsiteY394" fmla="*/ 1491666 h 3605658"/>
                  <a:gd name="connsiteX395" fmla="*/ 3597136 w 3998820"/>
                  <a:gd name="connsiteY395" fmla="*/ 1537386 h 3605658"/>
                  <a:gd name="connsiteX396" fmla="*/ 3612376 w 3998820"/>
                  <a:gd name="connsiteY396" fmla="*/ 1532306 h 3605658"/>
                  <a:gd name="connsiteX397" fmla="*/ 3637776 w 3998820"/>
                  <a:gd name="connsiteY397" fmla="*/ 1496746 h 3605658"/>
                  <a:gd name="connsiteX398" fmla="*/ 3673336 w 3998820"/>
                  <a:gd name="connsiteY398" fmla="*/ 1542466 h 3605658"/>
                  <a:gd name="connsiteX399" fmla="*/ 3678416 w 3998820"/>
                  <a:gd name="connsiteY399" fmla="*/ 1557706 h 3605658"/>
                  <a:gd name="connsiteX400" fmla="*/ 3693656 w 3998820"/>
                  <a:gd name="connsiteY400" fmla="*/ 1572946 h 3605658"/>
                  <a:gd name="connsiteX401" fmla="*/ 3708896 w 3998820"/>
                  <a:gd name="connsiteY401" fmla="*/ 1603426 h 3605658"/>
                  <a:gd name="connsiteX402" fmla="*/ 3703816 w 3998820"/>
                  <a:gd name="connsiteY402" fmla="*/ 1623746 h 3605658"/>
                  <a:gd name="connsiteX403" fmla="*/ 3688576 w 3998820"/>
                  <a:gd name="connsiteY403" fmla="*/ 1628826 h 3605658"/>
                  <a:gd name="connsiteX404" fmla="*/ 3642856 w 3998820"/>
                  <a:gd name="connsiteY404" fmla="*/ 1654226 h 3605658"/>
                  <a:gd name="connsiteX405" fmla="*/ 3678416 w 3998820"/>
                  <a:gd name="connsiteY405" fmla="*/ 1659306 h 3605658"/>
                  <a:gd name="connsiteX406" fmla="*/ 3683496 w 3998820"/>
                  <a:gd name="connsiteY406" fmla="*/ 1674546 h 3605658"/>
                  <a:gd name="connsiteX407" fmla="*/ 3678416 w 3998820"/>
                  <a:gd name="connsiteY407" fmla="*/ 1715186 h 3605658"/>
                  <a:gd name="connsiteX408" fmla="*/ 3632696 w 3998820"/>
                  <a:gd name="connsiteY408" fmla="*/ 1735506 h 3605658"/>
                  <a:gd name="connsiteX409" fmla="*/ 3586976 w 3998820"/>
                  <a:gd name="connsiteY409" fmla="*/ 1750746 h 3605658"/>
                  <a:gd name="connsiteX410" fmla="*/ 3571736 w 3998820"/>
                  <a:gd name="connsiteY410" fmla="*/ 1755826 h 3605658"/>
                  <a:gd name="connsiteX411" fmla="*/ 3541256 w 3998820"/>
                  <a:gd name="connsiteY411" fmla="*/ 1771066 h 3605658"/>
                  <a:gd name="connsiteX412" fmla="*/ 3536176 w 3998820"/>
                  <a:gd name="connsiteY412" fmla="*/ 1791386 h 3605658"/>
                  <a:gd name="connsiteX413" fmla="*/ 3515856 w 3998820"/>
                  <a:gd name="connsiteY413" fmla="*/ 1832026 h 3605658"/>
                  <a:gd name="connsiteX414" fmla="*/ 3526016 w 3998820"/>
                  <a:gd name="connsiteY414" fmla="*/ 1816786 h 3605658"/>
                  <a:gd name="connsiteX415" fmla="*/ 3541256 w 3998820"/>
                  <a:gd name="connsiteY415" fmla="*/ 1796466 h 3605658"/>
                  <a:gd name="connsiteX416" fmla="*/ 3551416 w 3998820"/>
                  <a:gd name="connsiteY416" fmla="*/ 1781226 h 3605658"/>
                  <a:gd name="connsiteX417" fmla="*/ 3566656 w 3998820"/>
                  <a:gd name="connsiteY417" fmla="*/ 1765986 h 3605658"/>
                  <a:gd name="connsiteX418" fmla="*/ 3642856 w 3998820"/>
                  <a:gd name="connsiteY418" fmla="*/ 1771066 h 3605658"/>
                  <a:gd name="connsiteX419" fmla="*/ 3658096 w 3998820"/>
                  <a:gd name="connsiteY419" fmla="*/ 1776146 h 3605658"/>
                  <a:gd name="connsiteX420" fmla="*/ 3678416 w 3998820"/>
                  <a:gd name="connsiteY420" fmla="*/ 1801546 h 3605658"/>
                  <a:gd name="connsiteX421" fmla="*/ 3683496 w 3998820"/>
                  <a:gd name="connsiteY421" fmla="*/ 1887906 h 3605658"/>
                  <a:gd name="connsiteX422" fmla="*/ 3668256 w 3998820"/>
                  <a:gd name="connsiteY422" fmla="*/ 1898066 h 3605658"/>
                  <a:gd name="connsiteX423" fmla="*/ 3698736 w 3998820"/>
                  <a:gd name="connsiteY423" fmla="*/ 1887906 h 3605658"/>
                  <a:gd name="connsiteX424" fmla="*/ 3719056 w 3998820"/>
                  <a:gd name="connsiteY424" fmla="*/ 1862506 h 3605658"/>
                  <a:gd name="connsiteX425" fmla="*/ 3749536 w 3998820"/>
                  <a:gd name="connsiteY425" fmla="*/ 1826946 h 3605658"/>
                  <a:gd name="connsiteX426" fmla="*/ 3769856 w 3998820"/>
                  <a:gd name="connsiteY426" fmla="*/ 1796466 h 3605658"/>
                  <a:gd name="connsiteX427" fmla="*/ 3820656 w 3998820"/>
                  <a:gd name="connsiteY427" fmla="*/ 1806626 h 3605658"/>
                  <a:gd name="connsiteX428" fmla="*/ 3851136 w 3998820"/>
                  <a:gd name="connsiteY428" fmla="*/ 1821866 h 3605658"/>
                  <a:gd name="connsiteX429" fmla="*/ 3866376 w 3998820"/>
                  <a:gd name="connsiteY429" fmla="*/ 1837106 h 3605658"/>
                  <a:gd name="connsiteX430" fmla="*/ 3881616 w 3998820"/>
                  <a:gd name="connsiteY430" fmla="*/ 1847266 h 3605658"/>
                  <a:gd name="connsiteX431" fmla="*/ 3886696 w 3998820"/>
                  <a:gd name="connsiteY431" fmla="*/ 1862506 h 3605658"/>
                  <a:gd name="connsiteX432" fmla="*/ 3901936 w 3998820"/>
                  <a:gd name="connsiteY432" fmla="*/ 1928546 h 3605658"/>
                  <a:gd name="connsiteX433" fmla="*/ 3917176 w 3998820"/>
                  <a:gd name="connsiteY433" fmla="*/ 1933626 h 3605658"/>
                  <a:gd name="connsiteX434" fmla="*/ 3922256 w 3998820"/>
                  <a:gd name="connsiteY434" fmla="*/ 1959026 h 3605658"/>
                  <a:gd name="connsiteX435" fmla="*/ 3922256 w 3998820"/>
                  <a:gd name="connsiteY435" fmla="*/ 1994586 h 3605658"/>
                  <a:gd name="connsiteX436" fmla="*/ 3907016 w 3998820"/>
                  <a:gd name="connsiteY436" fmla="*/ 1999666 h 3605658"/>
                  <a:gd name="connsiteX437" fmla="*/ 3866376 w 3998820"/>
                  <a:gd name="connsiteY437" fmla="*/ 2014906 h 3605658"/>
                  <a:gd name="connsiteX438" fmla="*/ 3851136 w 3998820"/>
                  <a:gd name="connsiteY438" fmla="*/ 2025066 h 3605658"/>
                  <a:gd name="connsiteX439" fmla="*/ 3835896 w 3998820"/>
                  <a:gd name="connsiteY439" fmla="*/ 2030146 h 3605658"/>
                  <a:gd name="connsiteX440" fmla="*/ 3851136 w 3998820"/>
                  <a:gd name="connsiteY440" fmla="*/ 2035226 h 3605658"/>
                  <a:gd name="connsiteX441" fmla="*/ 3876536 w 3998820"/>
                  <a:gd name="connsiteY441" fmla="*/ 2040306 h 3605658"/>
                  <a:gd name="connsiteX442" fmla="*/ 3891776 w 3998820"/>
                  <a:gd name="connsiteY442" fmla="*/ 2050466 h 3605658"/>
                  <a:gd name="connsiteX443" fmla="*/ 3907016 w 3998820"/>
                  <a:gd name="connsiteY443" fmla="*/ 2096186 h 3605658"/>
                  <a:gd name="connsiteX444" fmla="*/ 3922256 w 3998820"/>
                  <a:gd name="connsiteY444" fmla="*/ 2091106 h 3605658"/>
                  <a:gd name="connsiteX445" fmla="*/ 3937496 w 3998820"/>
                  <a:gd name="connsiteY445" fmla="*/ 2055546 h 3605658"/>
                  <a:gd name="connsiteX446" fmla="*/ 3978136 w 3998820"/>
                  <a:gd name="connsiteY446" fmla="*/ 2091106 h 3605658"/>
                  <a:gd name="connsiteX447" fmla="*/ 3988296 w 3998820"/>
                  <a:gd name="connsiteY447" fmla="*/ 2121586 h 3605658"/>
                  <a:gd name="connsiteX448" fmla="*/ 3993376 w 3998820"/>
                  <a:gd name="connsiteY448" fmla="*/ 2136826 h 3605658"/>
                  <a:gd name="connsiteX449" fmla="*/ 3993376 w 3998820"/>
                  <a:gd name="connsiteY449" fmla="*/ 2223186 h 3605658"/>
                  <a:gd name="connsiteX450" fmla="*/ 3962896 w 3998820"/>
                  <a:gd name="connsiteY450" fmla="*/ 2233346 h 3605658"/>
                  <a:gd name="connsiteX451" fmla="*/ 3947656 w 3998820"/>
                  <a:gd name="connsiteY451" fmla="*/ 2314626 h 3605658"/>
                  <a:gd name="connsiteX452" fmla="*/ 3932416 w 3998820"/>
                  <a:gd name="connsiteY452" fmla="*/ 2324786 h 3605658"/>
                  <a:gd name="connsiteX453" fmla="*/ 3901936 w 3998820"/>
                  <a:gd name="connsiteY453" fmla="*/ 2334946 h 3605658"/>
                  <a:gd name="connsiteX454" fmla="*/ 3891776 w 3998820"/>
                  <a:gd name="connsiteY454" fmla="*/ 2350186 h 3605658"/>
                  <a:gd name="connsiteX455" fmla="*/ 3881616 w 3998820"/>
                  <a:gd name="connsiteY455" fmla="*/ 2390826 h 3605658"/>
                  <a:gd name="connsiteX456" fmla="*/ 3876536 w 3998820"/>
                  <a:gd name="connsiteY456" fmla="*/ 2406066 h 3605658"/>
                  <a:gd name="connsiteX457" fmla="*/ 3881616 w 3998820"/>
                  <a:gd name="connsiteY457" fmla="*/ 2421306 h 3605658"/>
                  <a:gd name="connsiteX458" fmla="*/ 3866376 w 3998820"/>
                  <a:gd name="connsiteY458" fmla="*/ 2451786 h 3605658"/>
                  <a:gd name="connsiteX459" fmla="*/ 3861296 w 3998820"/>
                  <a:gd name="connsiteY459" fmla="*/ 2472106 h 3605658"/>
                  <a:gd name="connsiteX460" fmla="*/ 3825736 w 3998820"/>
                  <a:gd name="connsiteY460" fmla="*/ 2512746 h 3605658"/>
                  <a:gd name="connsiteX461" fmla="*/ 3790176 w 3998820"/>
                  <a:gd name="connsiteY461" fmla="*/ 2507666 h 3605658"/>
                  <a:gd name="connsiteX462" fmla="*/ 3774936 w 3998820"/>
                  <a:gd name="connsiteY462" fmla="*/ 2472106 h 3605658"/>
                  <a:gd name="connsiteX463" fmla="*/ 3764776 w 3998820"/>
                  <a:gd name="connsiteY463" fmla="*/ 2456866 h 3605658"/>
                  <a:gd name="connsiteX464" fmla="*/ 3744456 w 3998820"/>
                  <a:gd name="connsiteY464" fmla="*/ 2461946 h 3605658"/>
                  <a:gd name="connsiteX465" fmla="*/ 3769856 w 3998820"/>
                  <a:gd name="connsiteY465" fmla="*/ 2502586 h 3605658"/>
                  <a:gd name="connsiteX466" fmla="*/ 3774936 w 3998820"/>
                  <a:gd name="connsiteY466" fmla="*/ 2517826 h 3605658"/>
                  <a:gd name="connsiteX467" fmla="*/ 3805416 w 3998820"/>
                  <a:gd name="connsiteY467" fmla="*/ 2538146 h 3605658"/>
                  <a:gd name="connsiteX468" fmla="*/ 3861296 w 3998820"/>
                  <a:gd name="connsiteY468" fmla="*/ 2538146 h 3605658"/>
                  <a:gd name="connsiteX469" fmla="*/ 3871456 w 3998820"/>
                  <a:gd name="connsiteY469" fmla="*/ 2553386 h 3605658"/>
                  <a:gd name="connsiteX470" fmla="*/ 3876536 w 3998820"/>
                  <a:gd name="connsiteY470" fmla="*/ 2568626 h 3605658"/>
                  <a:gd name="connsiteX471" fmla="*/ 3871456 w 3998820"/>
                  <a:gd name="connsiteY471" fmla="*/ 2609266 h 3605658"/>
                  <a:gd name="connsiteX472" fmla="*/ 3856216 w 3998820"/>
                  <a:gd name="connsiteY472" fmla="*/ 2624506 h 3605658"/>
                  <a:gd name="connsiteX473" fmla="*/ 3825736 w 3998820"/>
                  <a:gd name="connsiteY473" fmla="*/ 2639746 h 3605658"/>
                  <a:gd name="connsiteX474" fmla="*/ 3840976 w 3998820"/>
                  <a:gd name="connsiteY474" fmla="*/ 2649906 h 3605658"/>
                  <a:gd name="connsiteX475" fmla="*/ 3851136 w 3998820"/>
                  <a:gd name="connsiteY475" fmla="*/ 2685466 h 3605658"/>
                  <a:gd name="connsiteX476" fmla="*/ 3830816 w 3998820"/>
                  <a:gd name="connsiteY476" fmla="*/ 2787066 h 3605658"/>
                  <a:gd name="connsiteX477" fmla="*/ 3815576 w 3998820"/>
                  <a:gd name="connsiteY477" fmla="*/ 2797226 h 3605658"/>
                  <a:gd name="connsiteX478" fmla="*/ 3780016 w 3998820"/>
                  <a:gd name="connsiteY478" fmla="*/ 2802306 h 3605658"/>
                  <a:gd name="connsiteX479" fmla="*/ 3764776 w 3998820"/>
                  <a:gd name="connsiteY479" fmla="*/ 2812466 h 3605658"/>
                  <a:gd name="connsiteX480" fmla="*/ 3698736 w 3998820"/>
                  <a:gd name="connsiteY480" fmla="*/ 2802306 h 3605658"/>
                  <a:gd name="connsiteX481" fmla="*/ 3693656 w 3998820"/>
                  <a:gd name="connsiteY481" fmla="*/ 2787066 h 3605658"/>
                  <a:gd name="connsiteX482" fmla="*/ 3678416 w 3998820"/>
                  <a:gd name="connsiteY482" fmla="*/ 2756586 h 3605658"/>
                  <a:gd name="connsiteX483" fmla="*/ 3668256 w 3998820"/>
                  <a:gd name="connsiteY483" fmla="*/ 2715946 h 3605658"/>
                  <a:gd name="connsiteX484" fmla="*/ 3658096 w 3998820"/>
                  <a:gd name="connsiteY484" fmla="*/ 2695626 h 3605658"/>
                  <a:gd name="connsiteX485" fmla="*/ 3642856 w 3998820"/>
                  <a:gd name="connsiteY485" fmla="*/ 2690546 h 3605658"/>
                  <a:gd name="connsiteX486" fmla="*/ 3607296 w 3998820"/>
                  <a:gd name="connsiteY486" fmla="*/ 2685466 h 3605658"/>
                  <a:gd name="connsiteX487" fmla="*/ 3576816 w 3998820"/>
                  <a:gd name="connsiteY487" fmla="*/ 2700706 h 3605658"/>
                  <a:gd name="connsiteX488" fmla="*/ 3566656 w 3998820"/>
                  <a:gd name="connsiteY488" fmla="*/ 2715946 h 3605658"/>
                  <a:gd name="connsiteX489" fmla="*/ 3551416 w 3998820"/>
                  <a:gd name="connsiteY489" fmla="*/ 2721026 h 3605658"/>
                  <a:gd name="connsiteX490" fmla="*/ 3505696 w 3998820"/>
                  <a:gd name="connsiteY490" fmla="*/ 2726106 h 3605658"/>
                  <a:gd name="connsiteX491" fmla="*/ 3459976 w 3998820"/>
                  <a:gd name="connsiteY491" fmla="*/ 2726106 h 3605658"/>
                  <a:gd name="connsiteX492" fmla="*/ 3490456 w 3998820"/>
                  <a:gd name="connsiteY492" fmla="*/ 2715946 h 3605658"/>
                  <a:gd name="connsiteX493" fmla="*/ 3541256 w 3998820"/>
                  <a:gd name="connsiteY493" fmla="*/ 2721026 h 3605658"/>
                  <a:gd name="connsiteX494" fmla="*/ 3561576 w 3998820"/>
                  <a:gd name="connsiteY494" fmla="*/ 2726106 h 3605658"/>
                  <a:gd name="connsiteX495" fmla="*/ 3647936 w 3998820"/>
                  <a:gd name="connsiteY495" fmla="*/ 2715946 h 3605658"/>
                  <a:gd name="connsiteX496" fmla="*/ 3653016 w 3998820"/>
                  <a:gd name="connsiteY496" fmla="*/ 2817546 h 3605658"/>
                  <a:gd name="connsiteX497" fmla="*/ 3698736 w 3998820"/>
                  <a:gd name="connsiteY497" fmla="*/ 2832786 h 3605658"/>
                  <a:gd name="connsiteX498" fmla="*/ 3703816 w 3998820"/>
                  <a:gd name="connsiteY498" fmla="*/ 2848026 h 3605658"/>
                  <a:gd name="connsiteX499" fmla="*/ 3713976 w 3998820"/>
                  <a:gd name="connsiteY499" fmla="*/ 2908986 h 3605658"/>
                  <a:gd name="connsiteX500" fmla="*/ 3693656 w 3998820"/>
                  <a:gd name="connsiteY500" fmla="*/ 2964866 h 3605658"/>
                  <a:gd name="connsiteX501" fmla="*/ 3663176 w 3998820"/>
                  <a:gd name="connsiteY501" fmla="*/ 2985186 h 3605658"/>
                  <a:gd name="connsiteX502" fmla="*/ 3586976 w 3998820"/>
                  <a:gd name="connsiteY502" fmla="*/ 2990266 h 3605658"/>
                  <a:gd name="connsiteX503" fmla="*/ 3576816 w 3998820"/>
                  <a:gd name="connsiteY503" fmla="*/ 3005506 h 3605658"/>
                  <a:gd name="connsiteX504" fmla="*/ 3561576 w 3998820"/>
                  <a:gd name="connsiteY504" fmla="*/ 3015666 h 3605658"/>
                  <a:gd name="connsiteX505" fmla="*/ 3520936 w 3998820"/>
                  <a:gd name="connsiteY505" fmla="*/ 3005506 h 3605658"/>
                  <a:gd name="connsiteX506" fmla="*/ 3505696 w 3998820"/>
                  <a:gd name="connsiteY506" fmla="*/ 2995346 h 3605658"/>
                  <a:gd name="connsiteX507" fmla="*/ 3490456 w 3998820"/>
                  <a:gd name="connsiteY507" fmla="*/ 2980106 h 3605658"/>
                  <a:gd name="connsiteX508" fmla="*/ 3480296 w 3998820"/>
                  <a:gd name="connsiteY508" fmla="*/ 2964866 h 3605658"/>
                  <a:gd name="connsiteX509" fmla="*/ 3454896 w 3998820"/>
                  <a:gd name="connsiteY509" fmla="*/ 2954706 h 3605658"/>
                  <a:gd name="connsiteX510" fmla="*/ 3419336 w 3998820"/>
                  <a:gd name="connsiteY510" fmla="*/ 2939466 h 3605658"/>
                  <a:gd name="connsiteX511" fmla="*/ 3414256 w 3998820"/>
                  <a:gd name="connsiteY511" fmla="*/ 2954706 h 3605658"/>
                  <a:gd name="connsiteX512" fmla="*/ 3429496 w 3998820"/>
                  <a:gd name="connsiteY512" fmla="*/ 2995346 h 3605658"/>
                  <a:gd name="connsiteX513" fmla="*/ 3424416 w 3998820"/>
                  <a:gd name="connsiteY513" fmla="*/ 3051226 h 3605658"/>
                  <a:gd name="connsiteX514" fmla="*/ 3434576 w 3998820"/>
                  <a:gd name="connsiteY514" fmla="*/ 3086786 h 3605658"/>
                  <a:gd name="connsiteX515" fmla="*/ 3444736 w 3998820"/>
                  <a:gd name="connsiteY515" fmla="*/ 3102026 h 3605658"/>
                  <a:gd name="connsiteX516" fmla="*/ 3449816 w 3998820"/>
                  <a:gd name="connsiteY516" fmla="*/ 3117266 h 3605658"/>
                  <a:gd name="connsiteX517" fmla="*/ 3444736 w 3998820"/>
                  <a:gd name="connsiteY517" fmla="*/ 3157906 h 3605658"/>
                  <a:gd name="connsiteX518" fmla="*/ 3429496 w 3998820"/>
                  <a:gd name="connsiteY518" fmla="*/ 3168066 h 3605658"/>
                  <a:gd name="connsiteX519" fmla="*/ 3419336 w 3998820"/>
                  <a:gd name="connsiteY519" fmla="*/ 3183306 h 3605658"/>
                  <a:gd name="connsiteX520" fmla="*/ 3404096 w 3998820"/>
                  <a:gd name="connsiteY520" fmla="*/ 3188386 h 3605658"/>
                  <a:gd name="connsiteX521" fmla="*/ 3388856 w 3998820"/>
                  <a:gd name="connsiteY521" fmla="*/ 3198546 h 3605658"/>
                  <a:gd name="connsiteX522" fmla="*/ 3393936 w 3998820"/>
                  <a:gd name="connsiteY522" fmla="*/ 3218866 h 3605658"/>
                  <a:gd name="connsiteX523" fmla="*/ 3404096 w 3998820"/>
                  <a:gd name="connsiteY523" fmla="*/ 3249346 h 3605658"/>
                  <a:gd name="connsiteX524" fmla="*/ 3399016 w 3998820"/>
                  <a:gd name="connsiteY524" fmla="*/ 3289986 h 3605658"/>
                  <a:gd name="connsiteX525" fmla="*/ 3388856 w 3998820"/>
                  <a:gd name="connsiteY525" fmla="*/ 3305226 h 3605658"/>
                  <a:gd name="connsiteX526" fmla="*/ 3353296 w 3998820"/>
                  <a:gd name="connsiteY526" fmla="*/ 3330626 h 3605658"/>
                  <a:gd name="connsiteX527" fmla="*/ 3312656 w 3998820"/>
                  <a:gd name="connsiteY527" fmla="*/ 3305226 h 3605658"/>
                  <a:gd name="connsiteX528" fmla="*/ 3297416 w 3998820"/>
                  <a:gd name="connsiteY528" fmla="*/ 3284906 h 3605658"/>
                  <a:gd name="connsiteX529" fmla="*/ 3282176 w 3998820"/>
                  <a:gd name="connsiteY529" fmla="*/ 3279826 h 3605658"/>
                  <a:gd name="connsiteX530" fmla="*/ 3251696 w 3998820"/>
                  <a:gd name="connsiteY530" fmla="*/ 3259506 h 3605658"/>
                  <a:gd name="connsiteX531" fmla="*/ 3241536 w 3998820"/>
                  <a:gd name="connsiteY531" fmla="*/ 3244266 h 3605658"/>
                  <a:gd name="connsiteX532" fmla="*/ 3236456 w 3998820"/>
                  <a:gd name="connsiteY532" fmla="*/ 3259506 h 3605658"/>
                  <a:gd name="connsiteX533" fmla="*/ 3251696 w 3998820"/>
                  <a:gd name="connsiteY533" fmla="*/ 3269666 h 3605658"/>
                  <a:gd name="connsiteX534" fmla="*/ 3277096 w 3998820"/>
                  <a:gd name="connsiteY534" fmla="*/ 3300146 h 3605658"/>
                  <a:gd name="connsiteX535" fmla="*/ 3282176 w 3998820"/>
                  <a:gd name="connsiteY535" fmla="*/ 3315386 h 3605658"/>
                  <a:gd name="connsiteX536" fmla="*/ 3272016 w 3998820"/>
                  <a:gd name="connsiteY536" fmla="*/ 3386506 h 3605658"/>
                  <a:gd name="connsiteX537" fmla="*/ 3261856 w 3998820"/>
                  <a:gd name="connsiteY537" fmla="*/ 3401746 h 3605658"/>
                  <a:gd name="connsiteX538" fmla="*/ 3231376 w 3998820"/>
                  <a:gd name="connsiteY538" fmla="*/ 3422066 h 3605658"/>
                  <a:gd name="connsiteX539" fmla="*/ 3216136 w 3998820"/>
                  <a:gd name="connsiteY539" fmla="*/ 3427146 h 3605658"/>
                  <a:gd name="connsiteX540" fmla="*/ 3170416 w 3998820"/>
                  <a:gd name="connsiteY540" fmla="*/ 3416986 h 3605658"/>
                  <a:gd name="connsiteX541" fmla="*/ 3139936 w 3998820"/>
                  <a:gd name="connsiteY541" fmla="*/ 3396666 h 3605658"/>
                  <a:gd name="connsiteX542" fmla="*/ 2997696 w 3998820"/>
                  <a:gd name="connsiteY542" fmla="*/ 3396666 h 3605658"/>
                  <a:gd name="connsiteX543" fmla="*/ 2982456 w 3998820"/>
                  <a:gd name="connsiteY543" fmla="*/ 3391586 h 3605658"/>
                  <a:gd name="connsiteX544" fmla="*/ 2972296 w 3998820"/>
                  <a:gd name="connsiteY544" fmla="*/ 3376346 h 3605658"/>
                  <a:gd name="connsiteX545" fmla="*/ 2967216 w 3998820"/>
                  <a:gd name="connsiteY545" fmla="*/ 3361106 h 3605658"/>
                  <a:gd name="connsiteX546" fmla="*/ 2962136 w 3998820"/>
                  <a:gd name="connsiteY546" fmla="*/ 3244266 h 3605658"/>
                  <a:gd name="connsiteX547" fmla="*/ 2941816 w 3998820"/>
                  <a:gd name="connsiteY547" fmla="*/ 3208706 h 3605658"/>
                  <a:gd name="connsiteX548" fmla="*/ 2921496 w 3998820"/>
                  <a:gd name="connsiteY548" fmla="*/ 3350946 h 3605658"/>
                  <a:gd name="connsiteX549" fmla="*/ 2911336 w 3998820"/>
                  <a:gd name="connsiteY549" fmla="*/ 3366186 h 3605658"/>
                  <a:gd name="connsiteX550" fmla="*/ 2860536 w 3998820"/>
                  <a:gd name="connsiteY550" fmla="*/ 3381426 h 3605658"/>
                  <a:gd name="connsiteX551" fmla="*/ 2819896 w 3998820"/>
                  <a:gd name="connsiteY551" fmla="*/ 3391586 h 3605658"/>
                  <a:gd name="connsiteX552" fmla="*/ 2804656 w 3998820"/>
                  <a:gd name="connsiteY552" fmla="*/ 3386506 h 3605658"/>
                  <a:gd name="connsiteX553" fmla="*/ 2784336 w 3998820"/>
                  <a:gd name="connsiteY553" fmla="*/ 3356026 h 3605658"/>
                  <a:gd name="connsiteX554" fmla="*/ 2758936 w 3998820"/>
                  <a:gd name="connsiteY554" fmla="*/ 3345866 h 3605658"/>
                  <a:gd name="connsiteX555" fmla="*/ 2728456 w 3998820"/>
                  <a:gd name="connsiteY555" fmla="*/ 3350946 h 3605658"/>
                  <a:gd name="connsiteX556" fmla="*/ 2723376 w 3998820"/>
                  <a:gd name="connsiteY556" fmla="*/ 3366186 h 3605658"/>
                  <a:gd name="connsiteX557" fmla="*/ 2713216 w 3998820"/>
                  <a:gd name="connsiteY557" fmla="*/ 3381426 h 3605658"/>
                  <a:gd name="connsiteX558" fmla="*/ 2657336 w 3998820"/>
                  <a:gd name="connsiteY558" fmla="*/ 3350946 h 3605658"/>
                  <a:gd name="connsiteX559" fmla="*/ 2637016 w 3998820"/>
                  <a:gd name="connsiteY559" fmla="*/ 3330626 h 3605658"/>
                  <a:gd name="connsiteX560" fmla="*/ 2642096 w 3998820"/>
                  <a:gd name="connsiteY560" fmla="*/ 3264586 h 3605658"/>
                  <a:gd name="connsiteX561" fmla="*/ 2647176 w 3998820"/>
                  <a:gd name="connsiteY561" fmla="*/ 3249346 h 3605658"/>
                  <a:gd name="connsiteX562" fmla="*/ 2606536 w 3998820"/>
                  <a:gd name="connsiteY562" fmla="*/ 3234106 h 3605658"/>
                  <a:gd name="connsiteX563" fmla="*/ 2586216 w 3998820"/>
                  <a:gd name="connsiteY563" fmla="*/ 3223946 h 3605658"/>
                  <a:gd name="connsiteX564" fmla="*/ 2570976 w 3998820"/>
                  <a:gd name="connsiteY564" fmla="*/ 3198546 h 3605658"/>
                  <a:gd name="connsiteX565" fmla="*/ 2565896 w 3998820"/>
                  <a:gd name="connsiteY565" fmla="*/ 3173146 h 3605658"/>
                  <a:gd name="connsiteX566" fmla="*/ 2545576 w 3998820"/>
                  <a:gd name="connsiteY566" fmla="*/ 3168066 h 3605658"/>
                  <a:gd name="connsiteX567" fmla="*/ 2510016 w 3998820"/>
                  <a:gd name="connsiteY567" fmla="*/ 3173146 h 3605658"/>
                  <a:gd name="connsiteX568" fmla="*/ 2515096 w 3998820"/>
                  <a:gd name="connsiteY568" fmla="*/ 3208706 h 3605658"/>
                  <a:gd name="connsiteX569" fmla="*/ 2545576 w 3998820"/>
                  <a:gd name="connsiteY569" fmla="*/ 3239186 h 3605658"/>
                  <a:gd name="connsiteX570" fmla="*/ 2560816 w 3998820"/>
                  <a:gd name="connsiteY570" fmla="*/ 3264586 h 3605658"/>
                  <a:gd name="connsiteX571" fmla="*/ 2565896 w 3998820"/>
                  <a:gd name="connsiteY571" fmla="*/ 3279826 h 3605658"/>
                  <a:gd name="connsiteX572" fmla="*/ 2601456 w 3998820"/>
                  <a:gd name="connsiteY572" fmla="*/ 3330626 h 3605658"/>
                  <a:gd name="connsiteX573" fmla="*/ 2596376 w 3998820"/>
                  <a:gd name="connsiteY573" fmla="*/ 3350946 h 3605658"/>
                  <a:gd name="connsiteX574" fmla="*/ 2555736 w 3998820"/>
                  <a:gd name="connsiteY574" fmla="*/ 3371266 h 3605658"/>
                  <a:gd name="connsiteX575" fmla="*/ 2540496 w 3998820"/>
                  <a:gd name="connsiteY575" fmla="*/ 3381426 h 3605658"/>
                  <a:gd name="connsiteX576" fmla="*/ 2581136 w 3998820"/>
                  <a:gd name="connsiteY576" fmla="*/ 3401746 h 3605658"/>
                  <a:gd name="connsiteX577" fmla="*/ 2611616 w 3998820"/>
                  <a:gd name="connsiteY577" fmla="*/ 3411906 h 3605658"/>
                  <a:gd name="connsiteX578" fmla="*/ 2652256 w 3998820"/>
                  <a:gd name="connsiteY578" fmla="*/ 3477946 h 3605658"/>
                  <a:gd name="connsiteX579" fmla="*/ 2642096 w 3998820"/>
                  <a:gd name="connsiteY579" fmla="*/ 3564306 h 3605658"/>
                  <a:gd name="connsiteX580" fmla="*/ 2621776 w 3998820"/>
                  <a:gd name="connsiteY580" fmla="*/ 3579546 h 3605658"/>
                  <a:gd name="connsiteX581" fmla="*/ 2570976 w 3998820"/>
                  <a:gd name="connsiteY581" fmla="*/ 3604946 h 3605658"/>
                  <a:gd name="connsiteX582" fmla="*/ 2489696 w 3998820"/>
                  <a:gd name="connsiteY582" fmla="*/ 3599866 h 3605658"/>
                  <a:gd name="connsiteX583" fmla="*/ 2459216 w 3998820"/>
                  <a:gd name="connsiteY583" fmla="*/ 3559226 h 3605658"/>
                  <a:gd name="connsiteX584" fmla="*/ 2459216 w 3998820"/>
                  <a:gd name="connsiteY584" fmla="*/ 3493186 h 3605658"/>
                  <a:gd name="connsiteX585" fmla="*/ 2469376 w 3998820"/>
                  <a:gd name="connsiteY585" fmla="*/ 3477946 h 3605658"/>
                  <a:gd name="connsiteX586" fmla="*/ 2484616 w 3998820"/>
                  <a:gd name="connsiteY586" fmla="*/ 3472866 h 3605658"/>
                  <a:gd name="connsiteX587" fmla="*/ 2494776 w 3998820"/>
                  <a:gd name="connsiteY587" fmla="*/ 3457626 h 3605658"/>
                  <a:gd name="connsiteX588" fmla="*/ 2499856 w 3998820"/>
                  <a:gd name="connsiteY588" fmla="*/ 3437306 h 3605658"/>
                  <a:gd name="connsiteX589" fmla="*/ 2504936 w 3998820"/>
                  <a:gd name="connsiteY589" fmla="*/ 3422066 h 3605658"/>
                  <a:gd name="connsiteX590" fmla="*/ 2494776 w 3998820"/>
                  <a:gd name="connsiteY590" fmla="*/ 3401746 h 3605658"/>
                  <a:gd name="connsiteX591" fmla="*/ 2479536 w 3998820"/>
                  <a:gd name="connsiteY591" fmla="*/ 3396666 h 3605658"/>
                  <a:gd name="connsiteX592" fmla="*/ 2464296 w 3998820"/>
                  <a:gd name="connsiteY592" fmla="*/ 3381426 h 3605658"/>
                  <a:gd name="connsiteX593" fmla="*/ 2428736 w 3998820"/>
                  <a:gd name="connsiteY593" fmla="*/ 3366186 h 3605658"/>
                  <a:gd name="connsiteX594" fmla="*/ 2398256 w 3998820"/>
                  <a:gd name="connsiteY594" fmla="*/ 3350946 h 3605658"/>
                  <a:gd name="connsiteX595" fmla="*/ 2383016 w 3998820"/>
                  <a:gd name="connsiteY595" fmla="*/ 3335706 h 3605658"/>
                  <a:gd name="connsiteX596" fmla="*/ 2377936 w 3998820"/>
                  <a:gd name="connsiteY596" fmla="*/ 3300146 h 3605658"/>
                  <a:gd name="connsiteX597" fmla="*/ 2372856 w 3998820"/>
                  <a:gd name="connsiteY597" fmla="*/ 3284906 h 3605658"/>
                  <a:gd name="connsiteX598" fmla="*/ 2377936 w 3998820"/>
                  <a:gd name="connsiteY598" fmla="*/ 3254426 h 3605658"/>
                  <a:gd name="connsiteX599" fmla="*/ 2383016 w 3998820"/>
                  <a:gd name="connsiteY599" fmla="*/ 3239186 h 3605658"/>
                  <a:gd name="connsiteX600" fmla="*/ 2377936 w 3998820"/>
                  <a:gd name="connsiteY600" fmla="*/ 3173146 h 3605658"/>
                  <a:gd name="connsiteX601" fmla="*/ 2327136 w 3998820"/>
                  <a:gd name="connsiteY601" fmla="*/ 3203626 h 3605658"/>
                  <a:gd name="connsiteX602" fmla="*/ 2296656 w 3998820"/>
                  <a:gd name="connsiteY602" fmla="*/ 3213786 h 3605658"/>
                  <a:gd name="connsiteX603" fmla="*/ 2276336 w 3998820"/>
                  <a:gd name="connsiteY603" fmla="*/ 3244266 h 3605658"/>
                  <a:gd name="connsiteX604" fmla="*/ 2261096 w 3998820"/>
                  <a:gd name="connsiteY604" fmla="*/ 3274746 h 3605658"/>
                  <a:gd name="connsiteX605" fmla="*/ 2240776 w 3998820"/>
                  <a:gd name="connsiteY605" fmla="*/ 3295066 h 3605658"/>
                  <a:gd name="connsiteX606" fmla="*/ 2230616 w 3998820"/>
                  <a:gd name="connsiteY606" fmla="*/ 3315386 h 3605658"/>
                  <a:gd name="connsiteX607" fmla="*/ 2225536 w 3998820"/>
                  <a:gd name="connsiteY607" fmla="*/ 3330626 h 3605658"/>
                  <a:gd name="connsiteX608" fmla="*/ 2210296 w 3998820"/>
                  <a:gd name="connsiteY608" fmla="*/ 3335706 h 3605658"/>
                  <a:gd name="connsiteX609" fmla="*/ 2149336 w 3998820"/>
                  <a:gd name="connsiteY609" fmla="*/ 3330626 h 3605658"/>
                  <a:gd name="connsiteX610" fmla="*/ 2134096 w 3998820"/>
                  <a:gd name="connsiteY610" fmla="*/ 3325546 h 3605658"/>
                  <a:gd name="connsiteX611" fmla="*/ 2139176 w 3998820"/>
                  <a:gd name="connsiteY611" fmla="*/ 3284906 h 3605658"/>
                  <a:gd name="connsiteX612" fmla="*/ 2149336 w 3998820"/>
                  <a:gd name="connsiteY612" fmla="*/ 3244266 h 3605658"/>
                  <a:gd name="connsiteX613" fmla="*/ 2134096 w 3998820"/>
                  <a:gd name="connsiteY613" fmla="*/ 3234106 h 3605658"/>
                  <a:gd name="connsiteX614" fmla="*/ 2103616 w 3998820"/>
                  <a:gd name="connsiteY614" fmla="*/ 3223946 h 3605658"/>
                  <a:gd name="connsiteX615" fmla="*/ 2083296 w 3998820"/>
                  <a:gd name="connsiteY615" fmla="*/ 3198546 h 3605658"/>
                  <a:gd name="connsiteX616" fmla="*/ 2068056 w 3998820"/>
                  <a:gd name="connsiteY616" fmla="*/ 3188386 h 3605658"/>
                  <a:gd name="connsiteX617" fmla="*/ 2073136 w 3998820"/>
                  <a:gd name="connsiteY617" fmla="*/ 3157906 h 3605658"/>
                  <a:gd name="connsiteX618" fmla="*/ 2088376 w 3998820"/>
                  <a:gd name="connsiteY618" fmla="*/ 3152826 h 3605658"/>
                  <a:gd name="connsiteX619" fmla="*/ 2113776 w 3998820"/>
                  <a:gd name="connsiteY619" fmla="*/ 3147746 h 3605658"/>
                  <a:gd name="connsiteX620" fmla="*/ 2154416 w 3998820"/>
                  <a:gd name="connsiteY620" fmla="*/ 3132506 h 3605658"/>
                  <a:gd name="connsiteX621" fmla="*/ 2164576 w 3998820"/>
                  <a:gd name="connsiteY621" fmla="*/ 3102026 h 3605658"/>
                  <a:gd name="connsiteX622" fmla="*/ 2159496 w 3998820"/>
                  <a:gd name="connsiteY622" fmla="*/ 3076626 h 3605658"/>
                  <a:gd name="connsiteX623" fmla="*/ 2149336 w 3998820"/>
                  <a:gd name="connsiteY623" fmla="*/ 3061386 h 3605658"/>
                  <a:gd name="connsiteX624" fmla="*/ 2129016 w 3998820"/>
                  <a:gd name="connsiteY624" fmla="*/ 3046146 h 3605658"/>
                  <a:gd name="connsiteX625" fmla="*/ 2062976 w 3998820"/>
                  <a:gd name="connsiteY625" fmla="*/ 3030906 h 3605658"/>
                  <a:gd name="connsiteX626" fmla="*/ 2022336 w 3998820"/>
                  <a:gd name="connsiteY626" fmla="*/ 3025826 h 3605658"/>
                  <a:gd name="connsiteX627" fmla="*/ 1991856 w 3998820"/>
                  <a:gd name="connsiteY627" fmla="*/ 3015666 h 3605658"/>
                  <a:gd name="connsiteX628" fmla="*/ 1956296 w 3998820"/>
                  <a:gd name="connsiteY628" fmla="*/ 2995346 h 3605658"/>
                  <a:gd name="connsiteX629" fmla="*/ 1991856 w 3998820"/>
                  <a:gd name="connsiteY629" fmla="*/ 2949626 h 3605658"/>
                  <a:gd name="connsiteX630" fmla="*/ 1930896 w 3998820"/>
                  <a:gd name="connsiteY630" fmla="*/ 2964866 h 3605658"/>
                  <a:gd name="connsiteX631" fmla="*/ 1895336 w 3998820"/>
                  <a:gd name="connsiteY631" fmla="*/ 2969946 h 3605658"/>
                  <a:gd name="connsiteX632" fmla="*/ 1880096 w 3998820"/>
                  <a:gd name="connsiteY632" fmla="*/ 2980106 h 3605658"/>
                  <a:gd name="connsiteX633" fmla="*/ 1839456 w 3998820"/>
                  <a:gd name="connsiteY633" fmla="*/ 2959786 h 3605658"/>
                  <a:gd name="connsiteX634" fmla="*/ 1819136 w 3998820"/>
                  <a:gd name="connsiteY634" fmla="*/ 2949626 h 3605658"/>
                  <a:gd name="connsiteX635" fmla="*/ 1778496 w 3998820"/>
                  <a:gd name="connsiteY635" fmla="*/ 2934386 h 3605658"/>
                  <a:gd name="connsiteX636" fmla="*/ 1778496 w 3998820"/>
                  <a:gd name="connsiteY636" fmla="*/ 2888666 h 3605658"/>
                  <a:gd name="connsiteX637" fmla="*/ 1783576 w 3998820"/>
                  <a:gd name="connsiteY637" fmla="*/ 2837866 h 3605658"/>
                  <a:gd name="connsiteX638" fmla="*/ 1834376 w 3998820"/>
                  <a:gd name="connsiteY638" fmla="*/ 2812466 h 3605658"/>
                  <a:gd name="connsiteX639" fmla="*/ 1849616 w 3998820"/>
                  <a:gd name="connsiteY639" fmla="*/ 2797226 h 3605658"/>
                  <a:gd name="connsiteX640" fmla="*/ 1849616 w 3998820"/>
                  <a:gd name="connsiteY640" fmla="*/ 2766746 h 3605658"/>
                  <a:gd name="connsiteX641" fmla="*/ 1819136 w 3998820"/>
                  <a:gd name="connsiteY641" fmla="*/ 2741346 h 3605658"/>
                  <a:gd name="connsiteX642" fmla="*/ 1788656 w 3998820"/>
                  <a:gd name="connsiteY642" fmla="*/ 2731186 h 3605658"/>
                  <a:gd name="connsiteX643" fmla="*/ 1768336 w 3998820"/>
                  <a:gd name="connsiteY643" fmla="*/ 2751506 h 3605658"/>
                  <a:gd name="connsiteX644" fmla="*/ 1753096 w 3998820"/>
                  <a:gd name="connsiteY644" fmla="*/ 2766746 h 3605658"/>
                  <a:gd name="connsiteX645" fmla="*/ 1742936 w 3998820"/>
                  <a:gd name="connsiteY645" fmla="*/ 2781986 h 3605658"/>
                  <a:gd name="connsiteX646" fmla="*/ 1702296 w 3998820"/>
                  <a:gd name="connsiteY646" fmla="*/ 2817546 h 3605658"/>
                  <a:gd name="connsiteX647" fmla="*/ 1656576 w 3998820"/>
                  <a:gd name="connsiteY647" fmla="*/ 2868346 h 3605658"/>
                  <a:gd name="connsiteX648" fmla="*/ 1641336 w 3998820"/>
                  <a:gd name="connsiteY648" fmla="*/ 2873426 h 3605658"/>
                  <a:gd name="connsiteX649" fmla="*/ 1610856 w 3998820"/>
                  <a:gd name="connsiteY649" fmla="*/ 2868346 h 3605658"/>
                  <a:gd name="connsiteX650" fmla="*/ 1605776 w 3998820"/>
                  <a:gd name="connsiteY650" fmla="*/ 2848026 h 3605658"/>
                  <a:gd name="connsiteX651" fmla="*/ 1600696 w 3998820"/>
                  <a:gd name="connsiteY651" fmla="*/ 2787066 h 3605658"/>
                  <a:gd name="connsiteX652" fmla="*/ 1580376 w 3998820"/>
                  <a:gd name="connsiteY652" fmla="*/ 2771826 h 3605658"/>
                  <a:gd name="connsiteX653" fmla="*/ 1524496 w 3998820"/>
                  <a:gd name="connsiteY653" fmla="*/ 2761666 h 3605658"/>
                  <a:gd name="connsiteX654" fmla="*/ 1549896 w 3998820"/>
                  <a:gd name="connsiteY654" fmla="*/ 2726106 h 3605658"/>
                  <a:gd name="connsiteX655" fmla="*/ 1560056 w 3998820"/>
                  <a:gd name="connsiteY655" fmla="*/ 2710866 h 3605658"/>
                  <a:gd name="connsiteX656" fmla="*/ 1605776 w 3998820"/>
                  <a:gd name="connsiteY656" fmla="*/ 2705786 h 3605658"/>
                  <a:gd name="connsiteX657" fmla="*/ 1626096 w 3998820"/>
                  <a:gd name="connsiteY657" fmla="*/ 2665146 h 3605658"/>
                  <a:gd name="connsiteX658" fmla="*/ 1631176 w 3998820"/>
                  <a:gd name="connsiteY658" fmla="*/ 2649906 h 3605658"/>
                  <a:gd name="connsiteX659" fmla="*/ 1615936 w 3998820"/>
                  <a:gd name="connsiteY659" fmla="*/ 2619426 h 3605658"/>
                  <a:gd name="connsiteX660" fmla="*/ 1621016 w 3998820"/>
                  <a:gd name="connsiteY660" fmla="*/ 2599106 h 3605658"/>
                  <a:gd name="connsiteX661" fmla="*/ 1636256 w 3998820"/>
                  <a:gd name="connsiteY661" fmla="*/ 2588946 h 3605658"/>
                  <a:gd name="connsiteX662" fmla="*/ 1707376 w 3998820"/>
                  <a:gd name="connsiteY662" fmla="*/ 2583866 h 3605658"/>
                  <a:gd name="connsiteX663" fmla="*/ 1722616 w 3998820"/>
                  <a:gd name="connsiteY663" fmla="*/ 2548306 h 3605658"/>
                  <a:gd name="connsiteX664" fmla="*/ 1748016 w 3998820"/>
                  <a:gd name="connsiteY664" fmla="*/ 2451786 h 3605658"/>
                  <a:gd name="connsiteX665" fmla="*/ 1742936 w 3998820"/>
                  <a:gd name="connsiteY665" fmla="*/ 2406066 h 3605658"/>
                  <a:gd name="connsiteX666" fmla="*/ 1707376 w 3998820"/>
                  <a:gd name="connsiteY666" fmla="*/ 2400986 h 3605658"/>
                  <a:gd name="connsiteX667" fmla="*/ 1651496 w 3998820"/>
                  <a:gd name="connsiteY667" fmla="*/ 2395906 h 3605658"/>
                  <a:gd name="connsiteX668" fmla="*/ 1636256 w 3998820"/>
                  <a:gd name="connsiteY668" fmla="*/ 2390826 h 3605658"/>
                  <a:gd name="connsiteX669" fmla="*/ 1626096 w 3998820"/>
                  <a:gd name="connsiteY669" fmla="*/ 2360346 h 3605658"/>
                  <a:gd name="connsiteX670" fmla="*/ 1605776 w 3998820"/>
                  <a:gd name="connsiteY670" fmla="*/ 2289226 h 3605658"/>
                  <a:gd name="connsiteX671" fmla="*/ 1570216 w 3998820"/>
                  <a:gd name="connsiteY671" fmla="*/ 2273986 h 3605658"/>
                  <a:gd name="connsiteX672" fmla="*/ 1554976 w 3998820"/>
                  <a:gd name="connsiteY672" fmla="*/ 2263826 h 3605658"/>
                  <a:gd name="connsiteX673" fmla="*/ 1534656 w 3998820"/>
                  <a:gd name="connsiteY673" fmla="*/ 2294306 h 3605658"/>
                  <a:gd name="connsiteX674" fmla="*/ 1524496 w 3998820"/>
                  <a:gd name="connsiteY674" fmla="*/ 2309546 h 3605658"/>
                  <a:gd name="connsiteX675" fmla="*/ 1499096 w 3998820"/>
                  <a:gd name="connsiteY675" fmla="*/ 2340026 h 3605658"/>
                  <a:gd name="connsiteX676" fmla="*/ 1478776 w 3998820"/>
                  <a:gd name="connsiteY676" fmla="*/ 2385746 h 3605658"/>
                  <a:gd name="connsiteX677" fmla="*/ 1468616 w 3998820"/>
                  <a:gd name="connsiteY677" fmla="*/ 2411146 h 360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Lst>
                <a:rect l="l" t="t" r="r" b="b"/>
                <a:pathLst>
                  <a:path w="3998820" h="3605658">
                    <a:moveTo>
                      <a:pt x="1468616" y="2411146"/>
                    </a:moveTo>
                    <a:cubicBezTo>
                      <a:pt x="1466076" y="2411146"/>
                      <a:pt x="1469641" y="2391851"/>
                      <a:pt x="1463536" y="2385746"/>
                    </a:cubicBezTo>
                    <a:cubicBezTo>
                      <a:pt x="1449251" y="2371461"/>
                      <a:pt x="1367167" y="2370518"/>
                      <a:pt x="1367016" y="2370506"/>
                    </a:cubicBezTo>
                    <a:cubicBezTo>
                      <a:pt x="1365323" y="2365426"/>
                      <a:pt x="1362562" y="2360584"/>
                      <a:pt x="1361936" y="2355266"/>
                    </a:cubicBezTo>
                    <a:cubicBezTo>
                      <a:pt x="1359159" y="2331662"/>
                      <a:pt x="1362620" y="2307203"/>
                      <a:pt x="1356856" y="2284146"/>
                    </a:cubicBezTo>
                    <a:cubicBezTo>
                      <a:pt x="1355066" y="2276984"/>
                      <a:pt x="1331704" y="2270682"/>
                      <a:pt x="1326376" y="2268906"/>
                    </a:cubicBezTo>
                    <a:cubicBezTo>
                      <a:pt x="1321296" y="2263826"/>
                      <a:pt x="1316655" y="2258265"/>
                      <a:pt x="1311136" y="2253666"/>
                    </a:cubicBezTo>
                    <a:cubicBezTo>
                      <a:pt x="1306446" y="2249757"/>
                      <a:pt x="1300213" y="2247823"/>
                      <a:pt x="1295896" y="2243506"/>
                    </a:cubicBezTo>
                    <a:cubicBezTo>
                      <a:pt x="1291579" y="2239189"/>
                      <a:pt x="1289123" y="2233346"/>
                      <a:pt x="1285736" y="2228266"/>
                    </a:cubicBezTo>
                    <a:cubicBezTo>
                      <a:pt x="1282041" y="2213488"/>
                      <a:pt x="1275884" y="2202404"/>
                      <a:pt x="1285736" y="2187626"/>
                    </a:cubicBezTo>
                    <a:cubicBezTo>
                      <a:pt x="1289123" y="2182546"/>
                      <a:pt x="1295896" y="2180853"/>
                      <a:pt x="1300976" y="2177466"/>
                    </a:cubicBezTo>
                    <a:cubicBezTo>
                      <a:pt x="1295896" y="2174079"/>
                      <a:pt x="1291841" y="2167306"/>
                      <a:pt x="1285736" y="2167306"/>
                    </a:cubicBezTo>
                    <a:cubicBezTo>
                      <a:pt x="1275026" y="2167306"/>
                      <a:pt x="1255256" y="2177466"/>
                      <a:pt x="1255256" y="2177466"/>
                    </a:cubicBezTo>
                    <a:cubicBezTo>
                      <a:pt x="1175066" y="2169447"/>
                      <a:pt x="1209536" y="2189816"/>
                      <a:pt x="1209536" y="2152066"/>
                    </a:cubicBezTo>
                    <a:cubicBezTo>
                      <a:pt x="1209536" y="2146711"/>
                      <a:pt x="1206149" y="2141906"/>
                      <a:pt x="1204456" y="2136826"/>
                    </a:cubicBezTo>
                    <a:cubicBezTo>
                      <a:pt x="1199376" y="2140213"/>
                      <a:pt x="1193533" y="2142669"/>
                      <a:pt x="1189216" y="2146986"/>
                    </a:cubicBezTo>
                    <a:cubicBezTo>
                      <a:pt x="1174670" y="2161532"/>
                      <a:pt x="1172655" y="2184069"/>
                      <a:pt x="1168896" y="2202866"/>
                    </a:cubicBezTo>
                    <a:cubicBezTo>
                      <a:pt x="1136730" y="2194824"/>
                      <a:pt x="1152449" y="2203595"/>
                      <a:pt x="1128256" y="2167306"/>
                    </a:cubicBezTo>
                    <a:lnTo>
                      <a:pt x="1118096" y="2152066"/>
                    </a:lnTo>
                    <a:cubicBezTo>
                      <a:pt x="1116403" y="2138519"/>
                      <a:pt x="1115458" y="2124858"/>
                      <a:pt x="1113016" y="2111426"/>
                    </a:cubicBezTo>
                    <a:cubicBezTo>
                      <a:pt x="1112058" y="2106158"/>
                      <a:pt x="1111281" y="2100367"/>
                      <a:pt x="1107936" y="2096186"/>
                    </a:cubicBezTo>
                    <a:cubicBezTo>
                      <a:pt x="1104122" y="2091418"/>
                      <a:pt x="1098157" y="2088756"/>
                      <a:pt x="1092696" y="2086026"/>
                    </a:cubicBezTo>
                    <a:cubicBezTo>
                      <a:pt x="1087907" y="2083631"/>
                      <a:pt x="1082536" y="2082639"/>
                      <a:pt x="1077456" y="2080946"/>
                    </a:cubicBezTo>
                    <a:cubicBezTo>
                      <a:pt x="1031918" y="2111305"/>
                      <a:pt x="1107807" y="2055042"/>
                      <a:pt x="1057136" y="2141906"/>
                    </a:cubicBezTo>
                    <a:cubicBezTo>
                      <a:pt x="1051740" y="2151157"/>
                      <a:pt x="1026656" y="2152066"/>
                      <a:pt x="1026656" y="2152066"/>
                    </a:cubicBezTo>
                    <a:cubicBezTo>
                      <a:pt x="1018189" y="2150373"/>
                      <a:pt x="1008072" y="2152287"/>
                      <a:pt x="1001256" y="2146986"/>
                    </a:cubicBezTo>
                    <a:cubicBezTo>
                      <a:pt x="991617" y="2139489"/>
                      <a:pt x="980936" y="2116506"/>
                      <a:pt x="980936" y="2116506"/>
                    </a:cubicBezTo>
                    <a:cubicBezTo>
                      <a:pt x="993017" y="2080264"/>
                      <a:pt x="1002250" y="2081967"/>
                      <a:pt x="965696" y="2091106"/>
                    </a:cubicBezTo>
                    <a:cubicBezTo>
                      <a:pt x="960501" y="2092405"/>
                      <a:pt x="955536" y="2094493"/>
                      <a:pt x="950456" y="2096186"/>
                    </a:cubicBezTo>
                    <a:cubicBezTo>
                      <a:pt x="941989" y="2094493"/>
                      <a:pt x="932553" y="2095390"/>
                      <a:pt x="925056" y="2091106"/>
                    </a:cubicBezTo>
                    <a:cubicBezTo>
                      <a:pt x="909279" y="2082090"/>
                      <a:pt x="919148" y="2072291"/>
                      <a:pt x="909816" y="2060626"/>
                    </a:cubicBezTo>
                    <a:cubicBezTo>
                      <a:pt x="906002" y="2055858"/>
                      <a:pt x="899656" y="2053853"/>
                      <a:pt x="894576" y="2050466"/>
                    </a:cubicBezTo>
                    <a:cubicBezTo>
                      <a:pt x="886871" y="2055603"/>
                      <a:pt x="874612" y="2065706"/>
                      <a:pt x="864096" y="2065706"/>
                    </a:cubicBezTo>
                    <a:cubicBezTo>
                      <a:pt x="857114" y="2065706"/>
                      <a:pt x="850549" y="2062319"/>
                      <a:pt x="843776" y="2060626"/>
                    </a:cubicBezTo>
                    <a:cubicBezTo>
                      <a:pt x="842083" y="2055546"/>
                      <a:pt x="838696" y="2050741"/>
                      <a:pt x="838696" y="2045386"/>
                    </a:cubicBezTo>
                    <a:cubicBezTo>
                      <a:pt x="838696" y="2012697"/>
                      <a:pt x="840165" y="2015243"/>
                      <a:pt x="853936" y="1994586"/>
                    </a:cubicBezTo>
                    <a:cubicBezTo>
                      <a:pt x="825149" y="1992893"/>
                      <a:pt x="796269" y="1992375"/>
                      <a:pt x="767576" y="1989506"/>
                    </a:cubicBezTo>
                    <a:cubicBezTo>
                      <a:pt x="762248" y="1988973"/>
                      <a:pt x="756517" y="1987771"/>
                      <a:pt x="752336" y="1984426"/>
                    </a:cubicBezTo>
                    <a:cubicBezTo>
                      <a:pt x="743384" y="1977264"/>
                      <a:pt x="740443" y="1963986"/>
                      <a:pt x="737096" y="1953946"/>
                    </a:cubicBezTo>
                    <a:cubicBezTo>
                      <a:pt x="742176" y="1952253"/>
                      <a:pt x="747141" y="1950165"/>
                      <a:pt x="752336" y="1948866"/>
                    </a:cubicBezTo>
                    <a:cubicBezTo>
                      <a:pt x="766536" y="1945316"/>
                      <a:pt x="794629" y="1940971"/>
                      <a:pt x="808216" y="1938706"/>
                    </a:cubicBezTo>
                    <a:cubicBezTo>
                      <a:pt x="809909" y="1933626"/>
                      <a:pt x="813296" y="1928821"/>
                      <a:pt x="813296" y="1923466"/>
                    </a:cubicBezTo>
                    <a:cubicBezTo>
                      <a:pt x="813296" y="1904039"/>
                      <a:pt x="803909" y="1906349"/>
                      <a:pt x="787896" y="1903146"/>
                    </a:cubicBezTo>
                    <a:cubicBezTo>
                      <a:pt x="777796" y="1901126"/>
                      <a:pt x="767576" y="1899759"/>
                      <a:pt x="757416" y="1898066"/>
                    </a:cubicBezTo>
                    <a:lnTo>
                      <a:pt x="767576" y="1867586"/>
                    </a:lnTo>
                    <a:cubicBezTo>
                      <a:pt x="771538" y="1855699"/>
                      <a:pt x="771676" y="1844889"/>
                      <a:pt x="787896" y="1842186"/>
                    </a:cubicBezTo>
                    <a:cubicBezTo>
                      <a:pt x="813006" y="1838001"/>
                      <a:pt x="838696" y="1838799"/>
                      <a:pt x="864096" y="1837106"/>
                    </a:cubicBezTo>
                    <a:cubicBezTo>
                      <a:pt x="860709" y="1825253"/>
                      <a:pt x="860470" y="1812000"/>
                      <a:pt x="853936" y="1801546"/>
                    </a:cubicBezTo>
                    <a:cubicBezTo>
                      <a:pt x="851098" y="1797005"/>
                      <a:pt x="843485" y="1798861"/>
                      <a:pt x="838696" y="1796466"/>
                    </a:cubicBezTo>
                    <a:cubicBezTo>
                      <a:pt x="833235" y="1793736"/>
                      <a:pt x="828536" y="1789693"/>
                      <a:pt x="823456" y="1786306"/>
                    </a:cubicBezTo>
                    <a:cubicBezTo>
                      <a:pt x="811365" y="1750034"/>
                      <a:pt x="819237" y="1746915"/>
                      <a:pt x="803136" y="1771066"/>
                    </a:cubicBezTo>
                    <a:cubicBezTo>
                      <a:pt x="801443" y="1779533"/>
                      <a:pt x="802340" y="1788969"/>
                      <a:pt x="798056" y="1796466"/>
                    </a:cubicBezTo>
                    <a:cubicBezTo>
                      <a:pt x="795027" y="1801767"/>
                      <a:pt x="788917" y="1806391"/>
                      <a:pt x="782816" y="1806626"/>
                    </a:cubicBezTo>
                    <a:lnTo>
                      <a:pt x="665976" y="1801546"/>
                    </a:lnTo>
                    <a:cubicBezTo>
                      <a:pt x="660896" y="1799853"/>
                      <a:pt x="655525" y="1798861"/>
                      <a:pt x="650736" y="1796466"/>
                    </a:cubicBezTo>
                    <a:cubicBezTo>
                      <a:pt x="608736" y="1775466"/>
                      <a:pt x="654433" y="1773646"/>
                      <a:pt x="630416" y="1705026"/>
                    </a:cubicBezTo>
                    <a:cubicBezTo>
                      <a:pt x="626382" y="1693501"/>
                      <a:pt x="599936" y="1684706"/>
                      <a:pt x="599936" y="1684706"/>
                    </a:cubicBezTo>
                    <a:cubicBezTo>
                      <a:pt x="598243" y="1679626"/>
                      <a:pt x="598642" y="1673252"/>
                      <a:pt x="594856" y="1669466"/>
                    </a:cubicBezTo>
                    <a:cubicBezTo>
                      <a:pt x="583371" y="1657981"/>
                      <a:pt x="542337" y="1669046"/>
                      <a:pt x="538976" y="1669466"/>
                    </a:cubicBezTo>
                    <a:cubicBezTo>
                      <a:pt x="522050" y="1675108"/>
                      <a:pt x="500329" y="1684784"/>
                      <a:pt x="483096" y="1669466"/>
                    </a:cubicBezTo>
                    <a:cubicBezTo>
                      <a:pt x="474147" y="1661511"/>
                      <a:pt x="483371" y="1644616"/>
                      <a:pt x="478016" y="1633906"/>
                    </a:cubicBezTo>
                    <a:cubicBezTo>
                      <a:pt x="475621" y="1629117"/>
                      <a:pt x="467856" y="1630519"/>
                      <a:pt x="462776" y="1628826"/>
                    </a:cubicBezTo>
                    <a:cubicBezTo>
                      <a:pt x="439069" y="1630519"/>
                      <a:pt x="415260" y="1631129"/>
                      <a:pt x="391656" y="1633906"/>
                    </a:cubicBezTo>
                    <a:cubicBezTo>
                      <a:pt x="386338" y="1634532"/>
                      <a:pt x="381684" y="1638028"/>
                      <a:pt x="376416" y="1638986"/>
                    </a:cubicBezTo>
                    <a:cubicBezTo>
                      <a:pt x="362984" y="1641428"/>
                      <a:pt x="349323" y="1642373"/>
                      <a:pt x="335776" y="1644066"/>
                    </a:cubicBezTo>
                    <a:cubicBezTo>
                      <a:pt x="334083" y="1650839"/>
                      <a:pt x="332614" y="1657673"/>
                      <a:pt x="330696" y="1664386"/>
                    </a:cubicBezTo>
                    <a:cubicBezTo>
                      <a:pt x="329225" y="1669535"/>
                      <a:pt x="329973" y="1676514"/>
                      <a:pt x="325616" y="1679626"/>
                    </a:cubicBezTo>
                    <a:cubicBezTo>
                      <a:pt x="316901" y="1685851"/>
                      <a:pt x="305296" y="1686399"/>
                      <a:pt x="295136" y="1689786"/>
                    </a:cubicBezTo>
                    <a:lnTo>
                      <a:pt x="279896" y="1694866"/>
                    </a:lnTo>
                    <a:cubicBezTo>
                      <a:pt x="269736" y="1705026"/>
                      <a:pt x="257386" y="1713391"/>
                      <a:pt x="249416" y="1725346"/>
                    </a:cubicBezTo>
                    <a:cubicBezTo>
                      <a:pt x="246029" y="1730426"/>
                      <a:pt x="244024" y="1736772"/>
                      <a:pt x="239256" y="1740586"/>
                    </a:cubicBezTo>
                    <a:cubicBezTo>
                      <a:pt x="235075" y="1743931"/>
                      <a:pt x="229096" y="1743973"/>
                      <a:pt x="224016" y="1745666"/>
                    </a:cubicBezTo>
                    <a:cubicBezTo>
                      <a:pt x="208776" y="1743973"/>
                      <a:pt x="193396" y="1743251"/>
                      <a:pt x="178296" y="1740586"/>
                    </a:cubicBezTo>
                    <a:cubicBezTo>
                      <a:pt x="164545" y="1738159"/>
                      <a:pt x="151348" y="1733164"/>
                      <a:pt x="137656" y="1730426"/>
                    </a:cubicBezTo>
                    <a:lnTo>
                      <a:pt x="112256" y="1725346"/>
                    </a:lnTo>
                    <a:cubicBezTo>
                      <a:pt x="108869" y="1720266"/>
                      <a:pt x="100899" y="1716093"/>
                      <a:pt x="102096" y="1710106"/>
                    </a:cubicBezTo>
                    <a:cubicBezTo>
                      <a:pt x="103942" y="1700874"/>
                      <a:pt x="133372" y="1695937"/>
                      <a:pt x="137656" y="1694866"/>
                    </a:cubicBezTo>
                    <a:cubicBezTo>
                      <a:pt x="160516" y="1679626"/>
                      <a:pt x="167713" y="1680473"/>
                      <a:pt x="178296" y="1659306"/>
                    </a:cubicBezTo>
                    <a:cubicBezTo>
                      <a:pt x="180691" y="1654517"/>
                      <a:pt x="181683" y="1649146"/>
                      <a:pt x="183376" y="1644066"/>
                    </a:cubicBezTo>
                    <a:lnTo>
                      <a:pt x="152896" y="1613586"/>
                    </a:lnTo>
                    <a:cubicBezTo>
                      <a:pt x="147816" y="1608506"/>
                      <a:pt x="144082" y="1601559"/>
                      <a:pt x="137656" y="1598346"/>
                    </a:cubicBezTo>
                    <a:lnTo>
                      <a:pt x="117336" y="1588186"/>
                    </a:lnTo>
                    <a:cubicBezTo>
                      <a:pt x="115643" y="1583106"/>
                      <a:pt x="113418" y="1578173"/>
                      <a:pt x="112256" y="1572946"/>
                    </a:cubicBezTo>
                    <a:cubicBezTo>
                      <a:pt x="110022" y="1562891"/>
                      <a:pt x="107176" y="1552766"/>
                      <a:pt x="107176" y="1542466"/>
                    </a:cubicBezTo>
                    <a:cubicBezTo>
                      <a:pt x="107176" y="1524877"/>
                      <a:pt x="107292" y="1506488"/>
                      <a:pt x="127496" y="1501826"/>
                    </a:cubicBezTo>
                    <a:cubicBezTo>
                      <a:pt x="144078" y="1497999"/>
                      <a:pt x="161363" y="1498439"/>
                      <a:pt x="178296" y="1496746"/>
                    </a:cubicBezTo>
                    <a:cubicBezTo>
                      <a:pt x="179989" y="1491666"/>
                      <a:pt x="182912" y="1486841"/>
                      <a:pt x="183376" y="1481506"/>
                    </a:cubicBezTo>
                    <a:cubicBezTo>
                      <a:pt x="186314" y="1447725"/>
                      <a:pt x="182111" y="1413216"/>
                      <a:pt x="188456" y="1379906"/>
                    </a:cubicBezTo>
                    <a:cubicBezTo>
                      <a:pt x="189458" y="1374646"/>
                      <a:pt x="198616" y="1376519"/>
                      <a:pt x="203696" y="1374826"/>
                    </a:cubicBezTo>
                    <a:cubicBezTo>
                      <a:pt x="217123" y="1378183"/>
                      <a:pt x="242040" y="1384986"/>
                      <a:pt x="254496" y="1384986"/>
                    </a:cubicBezTo>
                    <a:cubicBezTo>
                      <a:pt x="259851" y="1384986"/>
                      <a:pt x="264656" y="1381599"/>
                      <a:pt x="269736" y="1379906"/>
                    </a:cubicBezTo>
                    <a:cubicBezTo>
                      <a:pt x="262963" y="1374826"/>
                      <a:pt x="256767" y="1368867"/>
                      <a:pt x="249416" y="1364666"/>
                    </a:cubicBezTo>
                    <a:cubicBezTo>
                      <a:pt x="241191" y="1359966"/>
                      <a:pt x="214908" y="1355621"/>
                      <a:pt x="208776" y="1354506"/>
                    </a:cubicBezTo>
                    <a:cubicBezTo>
                      <a:pt x="182932" y="1349807"/>
                      <a:pt x="169374" y="1348151"/>
                      <a:pt x="142736" y="1344346"/>
                    </a:cubicBezTo>
                    <a:cubicBezTo>
                      <a:pt x="139349" y="1339266"/>
                      <a:pt x="134330" y="1334954"/>
                      <a:pt x="132576" y="1329106"/>
                    </a:cubicBezTo>
                    <a:cubicBezTo>
                      <a:pt x="129135" y="1317637"/>
                      <a:pt x="129464" y="1305357"/>
                      <a:pt x="127496" y="1293546"/>
                    </a:cubicBezTo>
                    <a:cubicBezTo>
                      <a:pt x="126077" y="1285029"/>
                      <a:pt x="124109" y="1276613"/>
                      <a:pt x="122416" y="1268146"/>
                    </a:cubicBezTo>
                    <a:cubicBezTo>
                      <a:pt x="124010" y="1260177"/>
                      <a:pt x="134369" y="1225315"/>
                      <a:pt x="122416" y="1217346"/>
                    </a:cubicBezTo>
                    <a:cubicBezTo>
                      <a:pt x="111057" y="1209773"/>
                      <a:pt x="95269" y="1214342"/>
                      <a:pt x="81776" y="1212266"/>
                    </a:cubicBezTo>
                    <a:cubicBezTo>
                      <a:pt x="59007" y="1208763"/>
                      <a:pt x="59679" y="1208287"/>
                      <a:pt x="41136" y="1202106"/>
                    </a:cubicBezTo>
                    <a:cubicBezTo>
                      <a:pt x="39443" y="1197026"/>
                      <a:pt x="38657" y="1191547"/>
                      <a:pt x="36056" y="1186866"/>
                    </a:cubicBezTo>
                    <a:cubicBezTo>
                      <a:pt x="30126" y="1176192"/>
                      <a:pt x="22509" y="1166546"/>
                      <a:pt x="15736" y="1156386"/>
                    </a:cubicBezTo>
                    <a:cubicBezTo>
                      <a:pt x="12349" y="1151306"/>
                      <a:pt x="7507" y="1146938"/>
                      <a:pt x="5576" y="1141146"/>
                    </a:cubicBezTo>
                    <a:lnTo>
                      <a:pt x="496" y="1125906"/>
                    </a:lnTo>
                    <a:cubicBezTo>
                      <a:pt x="2189" y="1114053"/>
                      <a:pt x="-4167" y="1097306"/>
                      <a:pt x="5576" y="1090346"/>
                    </a:cubicBezTo>
                    <a:cubicBezTo>
                      <a:pt x="14291" y="1084121"/>
                      <a:pt x="36056" y="1100506"/>
                      <a:pt x="36056" y="1100506"/>
                    </a:cubicBezTo>
                    <a:cubicBezTo>
                      <a:pt x="38034" y="1095562"/>
                      <a:pt x="49305" y="1068825"/>
                      <a:pt x="51296" y="1059866"/>
                    </a:cubicBezTo>
                    <a:cubicBezTo>
                      <a:pt x="53530" y="1049811"/>
                      <a:pt x="53878" y="1039379"/>
                      <a:pt x="56376" y="1029386"/>
                    </a:cubicBezTo>
                    <a:cubicBezTo>
                      <a:pt x="58973" y="1018996"/>
                      <a:pt x="66536" y="998906"/>
                      <a:pt x="66536" y="998906"/>
                    </a:cubicBezTo>
                    <a:cubicBezTo>
                      <a:pt x="63149" y="988746"/>
                      <a:pt x="62601" y="977141"/>
                      <a:pt x="56376" y="968426"/>
                    </a:cubicBezTo>
                    <a:cubicBezTo>
                      <a:pt x="53264" y="964069"/>
                      <a:pt x="44481" y="967527"/>
                      <a:pt x="41136" y="963346"/>
                    </a:cubicBezTo>
                    <a:cubicBezTo>
                      <a:pt x="36775" y="957894"/>
                      <a:pt x="37749" y="949799"/>
                      <a:pt x="36056" y="943026"/>
                    </a:cubicBezTo>
                    <a:cubicBezTo>
                      <a:pt x="39443" y="932866"/>
                      <a:pt x="38643" y="920119"/>
                      <a:pt x="46216" y="912546"/>
                    </a:cubicBezTo>
                    <a:cubicBezTo>
                      <a:pt x="56926" y="901836"/>
                      <a:pt x="86856" y="892226"/>
                      <a:pt x="86856" y="892226"/>
                    </a:cubicBezTo>
                    <a:cubicBezTo>
                      <a:pt x="108869" y="893919"/>
                      <a:pt x="130988" y="894568"/>
                      <a:pt x="152896" y="897306"/>
                    </a:cubicBezTo>
                    <a:cubicBezTo>
                      <a:pt x="158209" y="897970"/>
                      <a:pt x="164791" y="898205"/>
                      <a:pt x="168136" y="902386"/>
                    </a:cubicBezTo>
                    <a:cubicBezTo>
                      <a:pt x="172497" y="907838"/>
                      <a:pt x="171523" y="915933"/>
                      <a:pt x="173216" y="922706"/>
                    </a:cubicBezTo>
                    <a:cubicBezTo>
                      <a:pt x="209334" y="913676"/>
                      <a:pt x="179091" y="923658"/>
                      <a:pt x="208776" y="907466"/>
                    </a:cubicBezTo>
                    <a:cubicBezTo>
                      <a:pt x="222072" y="900213"/>
                      <a:pt x="249416" y="887146"/>
                      <a:pt x="249416" y="887146"/>
                    </a:cubicBezTo>
                    <a:cubicBezTo>
                      <a:pt x="261269" y="888839"/>
                      <a:pt x="278816" y="881959"/>
                      <a:pt x="284976" y="892226"/>
                    </a:cubicBezTo>
                    <a:cubicBezTo>
                      <a:pt x="292865" y="905375"/>
                      <a:pt x="282903" y="922910"/>
                      <a:pt x="279896" y="937946"/>
                    </a:cubicBezTo>
                    <a:cubicBezTo>
                      <a:pt x="273132" y="971766"/>
                      <a:pt x="255693" y="973164"/>
                      <a:pt x="290056" y="963346"/>
                    </a:cubicBezTo>
                    <a:cubicBezTo>
                      <a:pt x="295205" y="961875"/>
                      <a:pt x="300216" y="959959"/>
                      <a:pt x="305296" y="958266"/>
                    </a:cubicBezTo>
                    <a:cubicBezTo>
                      <a:pt x="310376" y="959959"/>
                      <a:pt x="315747" y="960951"/>
                      <a:pt x="320536" y="963346"/>
                    </a:cubicBezTo>
                    <a:cubicBezTo>
                      <a:pt x="331953" y="969055"/>
                      <a:pt x="342991" y="979116"/>
                      <a:pt x="351016" y="988746"/>
                    </a:cubicBezTo>
                    <a:cubicBezTo>
                      <a:pt x="354925" y="993436"/>
                      <a:pt x="358696" y="998407"/>
                      <a:pt x="361176" y="1003986"/>
                    </a:cubicBezTo>
                    <a:cubicBezTo>
                      <a:pt x="365526" y="1013773"/>
                      <a:pt x="371336" y="1034466"/>
                      <a:pt x="371336" y="1034466"/>
                    </a:cubicBezTo>
                    <a:cubicBezTo>
                      <a:pt x="354530" y="1084884"/>
                      <a:pt x="382727" y="1007867"/>
                      <a:pt x="351016" y="1064946"/>
                    </a:cubicBezTo>
                    <a:cubicBezTo>
                      <a:pt x="345815" y="1074308"/>
                      <a:pt x="340856" y="1095426"/>
                      <a:pt x="340856" y="1095426"/>
                    </a:cubicBezTo>
                    <a:cubicBezTo>
                      <a:pt x="344824" y="1097410"/>
                      <a:pt x="368941" y="1110666"/>
                      <a:pt x="376416" y="1110666"/>
                    </a:cubicBezTo>
                    <a:cubicBezTo>
                      <a:pt x="381771" y="1110666"/>
                      <a:pt x="386576" y="1107279"/>
                      <a:pt x="391656" y="1105586"/>
                    </a:cubicBezTo>
                    <a:cubicBezTo>
                      <a:pt x="398429" y="1095426"/>
                      <a:pt x="409581" y="1087080"/>
                      <a:pt x="411976" y="1075106"/>
                    </a:cubicBezTo>
                    <a:cubicBezTo>
                      <a:pt x="413669" y="1066639"/>
                      <a:pt x="415511" y="1058201"/>
                      <a:pt x="417056" y="1049706"/>
                    </a:cubicBezTo>
                    <a:cubicBezTo>
                      <a:pt x="419286" y="1037442"/>
                      <a:pt x="420818" y="1016782"/>
                      <a:pt x="427216" y="1003986"/>
                    </a:cubicBezTo>
                    <a:cubicBezTo>
                      <a:pt x="429946" y="998525"/>
                      <a:pt x="433989" y="993826"/>
                      <a:pt x="437376" y="988746"/>
                    </a:cubicBezTo>
                    <a:cubicBezTo>
                      <a:pt x="435683" y="975199"/>
                      <a:pt x="437366" y="960782"/>
                      <a:pt x="432296" y="948106"/>
                    </a:cubicBezTo>
                    <a:cubicBezTo>
                      <a:pt x="428577" y="938809"/>
                      <a:pt x="387008" y="927943"/>
                      <a:pt x="386576" y="927786"/>
                    </a:cubicBezTo>
                    <a:cubicBezTo>
                      <a:pt x="378006" y="924670"/>
                      <a:pt x="369509" y="921330"/>
                      <a:pt x="361176" y="917626"/>
                    </a:cubicBezTo>
                    <a:cubicBezTo>
                      <a:pt x="354256" y="914550"/>
                      <a:pt x="347887" y="910278"/>
                      <a:pt x="340856" y="907466"/>
                    </a:cubicBezTo>
                    <a:cubicBezTo>
                      <a:pt x="330912" y="903489"/>
                      <a:pt x="320536" y="900693"/>
                      <a:pt x="310376" y="897306"/>
                    </a:cubicBezTo>
                    <a:lnTo>
                      <a:pt x="295136" y="892226"/>
                    </a:lnTo>
                    <a:cubicBezTo>
                      <a:pt x="290056" y="890533"/>
                      <a:pt x="284351" y="890116"/>
                      <a:pt x="279896" y="887146"/>
                    </a:cubicBezTo>
                    <a:lnTo>
                      <a:pt x="264656" y="876986"/>
                    </a:lnTo>
                    <a:cubicBezTo>
                      <a:pt x="262842" y="869732"/>
                      <a:pt x="252789" y="827310"/>
                      <a:pt x="249416" y="826186"/>
                    </a:cubicBezTo>
                    <a:lnTo>
                      <a:pt x="234176" y="821106"/>
                    </a:lnTo>
                    <a:cubicBezTo>
                      <a:pt x="206283" y="779267"/>
                      <a:pt x="215371" y="802743"/>
                      <a:pt x="208776" y="749986"/>
                    </a:cubicBezTo>
                    <a:cubicBezTo>
                      <a:pt x="212404" y="735472"/>
                      <a:pt x="210821" y="703079"/>
                      <a:pt x="234176" y="699186"/>
                    </a:cubicBezTo>
                    <a:cubicBezTo>
                      <a:pt x="239458" y="698306"/>
                      <a:pt x="244735" y="701665"/>
                      <a:pt x="249416" y="704266"/>
                    </a:cubicBezTo>
                    <a:cubicBezTo>
                      <a:pt x="260090" y="710196"/>
                      <a:pt x="279896" y="724586"/>
                      <a:pt x="279896" y="724586"/>
                    </a:cubicBezTo>
                    <a:cubicBezTo>
                      <a:pt x="283548" y="666148"/>
                      <a:pt x="262796" y="651856"/>
                      <a:pt x="300216" y="633146"/>
                    </a:cubicBezTo>
                    <a:cubicBezTo>
                      <a:pt x="305005" y="630751"/>
                      <a:pt x="310376" y="629759"/>
                      <a:pt x="315456" y="628066"/>
                    </a:cubicBezTo>
                    <a:cubicBezTo>
                      <a:pt x="324725" y="641969"/>
                      <a:pt x="324814" y="646336"/>
                      <a:pt x="340856" y="653466"/>
                    </a:cubicBezTo>
                    <a:cubicBezTo>
                      <a:pt x="356758" y="660533"/>
                      <a:pt x="395548" y="669679"/>
                      <a:pt x="351016" y="658546"/>
                    </a:cubicBezTo>
                    <a:cubicBezTo>
                      <a:pt x="320132" y="637956"/>
                      <a:pt x="352946" y="657365"/>
                      <a:pt x="315456" y="643306"/>
                    </a:cubicBezTo>
                    <a:cubicBezTo>
                      <a:pt x="250582" y="618978"/>
                      <a:pt x="332955" y="646568"/>
                      <a:pt x="279896" y="622986"/>
                    </a:cubicBezTo>
                    <a:cubicBezTo>
                      <a:pt x="270109" y="618636"/>
                      <a:pt x="249416" y="612826"/>
                      <a:pt x="249416" y="612826"/>
                    </a:cubicBezTo>
                    <a:cubicBezTo>
                      <a:pt x="247723" y="607746"/>
                      <a:pt x="246937" y="602267"/>
                      <a:pt x="244336" y="597586"/>
                    </a:cubicBezTo>
                    <a:cubicBezTo>
                      <a:pt x="238406" y="586912"/>
                      <a:pt x="224016" y="567106"/>
                      <a:pt x="224016" y="567106"/>
                    </a:cubicBezTo>
                    <a:cubicBezTo>
                      <a:pt x="225709" y="553559"/>
                      <a:pt x="223551" y="538941"/>
                      <a:pt x="229096" y="526466"/>
                    </a:cubicBezTo>
                    <a:cubicBezTo>
                      <a:pt x="231271" y="521573"/>
                      <a:pt x="238981" y="521386"/>
                      <a:pt x="244336" y="521386"/>
                    </a:cubicBezTo>
                    <a:cubicBezTo>
                      <a:pt x="271482" y="521386"/>
                      <a:pt x="298523" y="524773"/>
                      <a:pt x="325616" y="526466"/>
                    </a:cubicBezTo>
                    <a:cubicBezTo>
                      <a:pt x="330696" y="521386"/>
                      <a:pt x="336871" y="517204"/>
                      <a:pt x="340856" y="511226"/>
                    </a:cubicBezTo>
                    <a:cubicBezTo>
                      <a:pt x="343826" y="506771"/>
                      <a:pt x="342591" y="500167"/>
                      <a:pt x="345936" y="495986"/>
                    </a:cubicBezTo>
                    <a:cubicBezTo>
                      <a:pt x="349750" y="491218"/>
                      <a:pt x="355715" y="488556"/>
                      <a:pt x="361176" y="485826"/>
                    </a:cubicBezTo>
                    <a:cubicBezTo>
                      <a:pt x="375362" y="478733"/>
                      <a:pt x="398871" y="477538"/>
                      <a:pt x="411976" y="475666"/>
                    </a:cubicBezTo>
                    <a:lnTo>
                      <a:pt x="401816" y="435026"/>
                    </a:lnTo>
                    <a:lnTo>
                      <a:pt x="396736" y="414706"/>
                    </a:lnTo>
                    <a:cubicBezTo>
                      <a:pt x="398429" y="404546"/>
                      <a:pt x="395033" y="391978"/>
                      <a:pt x="401816" y="384226"/>
                    </a:cubicBezTo>
                    <a:cubicBezTo>
                      <a:pt x="408868" y="376166"/>
                      <a:pt x="432296" y="374066"/>
                      <a:pt x="432296" y="374066"/>
                    </a:cubicBezTo>
                    <a:lnTo>
                      <a:pt x="488176" y="379146"/>
                    </a:lnTo>
                    <a:cubicBezTo>
                      <a:pt x="497605" y="384223"/>
                      <a:pt x="498336" y="409626"/>
                      <a:pt x="498336" y="409626"/>
                    </a:cubicBezTo>
                    <a:cubicBezTo>
                      <a:pt x="503416" y="407933"/>
                      <a:pt x="510606" y="409001"/>
                      <a:pt x="513576" y="404546"/>
                    </a:cubicBezTo>
                    <a:cubicBezTo>
                      <a:pt x="518365" y="397362"/>
                      <a:pt x="516562" y="387523"/>
                      <a:pt x="518656" y="379146"/>
                    </a:cubicBezTo>
                    <a:cubicBezTo>
                      <a:pt x="519955" y="373951"/>
                      <a:pt x="519950" y="367692"/>
                      <a:pt x="523736" y="363906"/>
                    </a:cubicBezTo>
                    <a:cubicBezTo>
                      <a:pt x="527522" y="360120"/>
                      <a:pt x="534187" y="361221"/>
                      <a:pt x="538976" y="358826"/>
                    </a:cubicBezTo>
                    <a:cubicBezTo>
                      <a:pt x="578367" y="339131"/>
                      <a:pt x="531150" y="356355"/>
                      <a:pt x="569456" y="343586"/>
                    </a:cubicBezTo>
                    <a:cubicBezTo>
                      <a:pt x="588366" y="400317"/>
                      <a:pt x="572753" y="371660"/>
                      <a:pt x="584696" y="353746"/>
                    </a:cubicBezTo>
                    <a:cubicBezTo>
                      <a:pt x="588083" y="348666"/>
                      <a:pt x="594856" y="346973"/>
                      <a:pt x="599936" y="343586"/>
                    </a:cubicBezTo>
                    <a:cubicBezTo>
                      <a:pt x="611789" y="345279"/>
                      <a:pt x="623944" y="345516"/>
                      <a:pt x="635496" y="348666"/>
                    </a:cubicBezTo>
                    <a:cubicBezTo>
                      <a:pt x="646403" y="351641"/>
                      <a:pt x="661506" y="362620"/>
                      <a:pt x="671056" y="368986"/>
                    </a:cubicBezTo>
                    <a:cubicBezTo>
                      <a:pt x="672749" y="374066"/>
                      <a:pt x="676136" y="389581"/>
                      <a:pt x="676136" y="384226"/>
                    </a:cubicBezTo>
                    <a:cubicBezTo>
                      <a:pt x="676136" y="362148"/>
                      <a:pt x="675125" y="339886"/>
                      <a:pt x="671056" y="318186"/>
                    </a:cubicBezTo>
                    <a:cubicBezTo>
                      <a:pt x="669931" y="312185"/>
                      <a:pt x="664283" y="308026"/>
                      <a:pt x="660896" y="302946"/>
                    </a:cubicBezTo>
                    <a:cubicBezTo>
                      <a:pt x="658012" y="288524"/>
                      <a:pt x="648294" y="254588"/>
                      <a:pt x="660896" y="241986"/>
                    </a:cubicBezTo>
                    <a:cubicBezTo>
                      <a:pt x="670770" y="232112"/>
                      <a:pt x="701536" y="231826"/>
                      <a:pt x="701536" y="231826"/>
                    </a:cubicBezTo>
                    <a:cubicBezTo>
                      <a:pt x="705668" y="219431"/>
                      <a:pt x="706928" y="211194"/>
                      <a:pt x="716776" y="201346"/>
                    </a:cubicBezTo>
                    <a:cubicBezTo>
                      <a:pt x="721093" y="197029"/>
                      <a:pt x="726555" y="193916"/>
                      <a:pt x="732016" y="191186"/>
                    </a:cubicBezTo>
                    <a:cubicBezTo>
                      <a:pt x="736805" y="188791"/>
                      <a:pt x="742176" y="187799"/>
                      <a:pt x="747256" y="186106"/>
                    </a:cubicBezTo>
                    <a:cubicBezTo>
                      <a:pt x="755723" y="187799"/>
                      <a:pt x="764465" y="188456"/>
                      <a:pt x="772656" y="191186"/>
                    </a:cubicBezTo>
                    <a:cubicBezTo>
                      <a:pt x="779840" y="193581"/>
                      <a:pt x="786015" y="198363"/>
                      <a:pt x="792976" y="201346"/>
                    </a:cubicBezTo>
                    <a:cubicBezTo>
                      <a:pt x="797898" y="203455"/>
                      <a:pt x="803136" y="204733"/>
                      <a:pt x="808216" y="206426"/>
                    </a:cubicBezTo>
                    <a:cubicBezTo>
                      <a:pt x="809909" y="201346"/>
                      <a:pt x="813296" y="196541"/>
                      <a:pt x="813296" y="191186"/>
                    </a:cubicBezTo>
                    <a:cubicBezTo>
                      <a:pt x="813296" y="178926"/>
                      <a:pt x="807145" y="162572"/>
                      <a:pt x="803136" y="150546"/>
                    </a:cubicBezTo>
                    <a:cubicBezTo>
                      <a:pt x="804829" y="133613"/>
                      <a:pt x="802835" y="115890"/>
                      <a:pt x="808216" y="99746"/>
                    </a:cubicBezTo>
                    <a:cubicBezTo>
                      <a:pt x="810147" y="93954"/>
                      <a:pt x="817351" y="89586"/>
                      <a:pt x="823456" y="89586"/>
                    </a:cubicBezTo>
                    <a:cubicBezTo>
                      <a:pt x="834166" y="89586"/>
                      <a:pt x="845025" y="93805"/>
                      <a:pt x="853936" y="99746"/>
                    </a:cubicBezTo>
                    <a:cubicBezTo>
                      <a:pt x="890394" y="124051"/>
                      <a:pt x="875782" y="111432"/>
                      <a:pt x="899656" y="135306"/>
                    </a:cubicBezTo>
                    <a:cubicBezTo>
                      <a:pt x="909816" y="133613"/>
                      <a:pt x="920081" y="132460"/>
                      <a:pt x="930136" y="130226"/>
                    </a:cubicBezTo>
                    <a:cubicBezTo>
                      <a:pt x="935363" y="129064"/>
                      <a:pt x="940094" y="124266"/>
                      <a:pt x="945376" y="125146"/>
                    </a:cubicBezTo>
                    <a:cubicBezTo>
                      <a:pt x="951398" y="126150"/>
                      <a:pt x="955536" y="131919"/>
                      <a:pt x="960616" y="135306"/>
                    </a:cubicBezTo>
                    <a:cubicBezTo>
                      <a:pt x="970776" y="131919"/>
                      <a:pt x="982185" y="131087"/>
                      <a:pt x="991096" y="125146"/>
                    </a:cubicBezTo>
                    <a:cubicBezTo>
                      <a:pt x="1010791" y="112016"/>
                      <a:pt x="1000544" y="116917"/>
                      <a:pt x="1021576" y="109906"/>
                    </a:cubicBezTo>
                    <a:cubicBezTo>
                      <a:pt x="1026656" y="113293"/>
                      <a:pt x="1032499" y="115749"/>
                      <a:pt x="1036816" y="120066"/>
                    </a:cubicBezTo>
                    <a:cubicBezTo>
                      <a:pt x="1041133" y="124383"/>
                      <a:pt x="1041799" y="132070"/>
                      <a:pt x="1046976" y="135306"/>
                    </a:cubicBezTo>
                    <a:cubicBezTo>
                      <a:pt x="1055221" y="140459"/>
                      <a:pt x="1085879" y="147572"/>
                      <a:pt x="1097776" y="150546"/>
                    </a:cubicBezTo>
                    <a:cubicBezTo>
                      <a:pt x="1106717" y="123722"/>
                      <a:pt x="1098401" y="138276"/>
                      <a:pt x="1133336" y="114986"/>
                    </a:cubicBezTo>
                    <a:lnTo>
                      <a:pt x="1148576" y="104826"/>
                    </a:lnTo>
                    <a:cubicBezTo>
                      <a:pt x="1151048" y="101117"/>
                      <a:pt x="1166153" y="81357"/>
                      <a:pt x="1163816" y="74346"/>
                    </a:cubicBezTo>
                    <a:cubicBezTo>
                      <a:pt x="1161544" y="67530"/>
                      <a:pt x="1154095" y="63705"/>
                      <a:pt x="1148576" y="59106"/>
                    </a:cubicBezTo>
                    <a:cubicBezTo>
                      <a:pt x="1123527" y="38232"/>
                      <a:pt x="1103350" y="46447"/>
                      <a:pt x="1194296" y="54026"/>
                    </a:cubicBezTo>
                    <a:cubicBezTo>
                      <a:pt x="1229231" y="77316"/>
                      <a:pt x="1213192" y="70485"/>
                      <a:pt x="1240016" y="79426"/>
                    </a:cubicBezTo>
                    <a:cubicBezTo>
                      <a:pt x="1283692" y="50309"/>
                      <a:pt x="1228432" y="85218"/>
                      <a:pt x="1270496" y="64186"/>
                    </a:cubicBezTo>
                    <a:cubicBezTo>
                      <a:pt x="1309887" y="44491"/>
                      <a:pt x="1262670" y="61715"/>
                      <a:pt x="1300976" y="48946"/>
                    </a:cubicBezTo>
                    <a:cubicBezTo>
                      <a:pt x="1314745" y="51700"/>
                      <a:pt x="1331650" y="51728"/>
                      <a:pt x="1341616" y="64186"/>
                    </a:cubicBezTo>
                    <a:cubicBezTo>
                      <a:pt x="1369659" y="99239"/>
                      <a:pt x="1318260" y="60469"/>
                      <a:pt x="1361936" y="89586"/>
                    </a:cubicBezTo>
                    <a:cubicBezTo>
                      <a:pt x="1363629" y="94666"/>
                      <a:pt x="1363230" y="101040"/>
                      <a:pt x="1367016" y="104826"/>
                    </a:cubicBezTo>
                    <a:cubicBezTo>
                      <a:pt x="1370802" y="108612"/>
                      <a:pt x="1377029" y="108744"/>
                      <a:pt x="1382256" y="109906"/>
                    </a:cubicBezTo>
                    <a:cubicBezTo>
                      <a:pt x="1392311" y="112140"/>
                      <a:pt x="1402576" y="113293"/>
                      <a:pt x="1412736" y="114986"/>
                    </a:cubicBezTo>
                    <a:cubicBezTo>
                      <a:pt x="1436026" y="149921"/>
                      <a:pt x="1421472" y="149327"/>
                      <a:pt x="1448296" y="140386"/>
                    </a:cubicBezTo>
                    <a:cubicBezTo>
                      <a:pt x="1453376" y="135306"/>
                      <a:pt x="1457558" y="129131"/>
                      <a:pt x="1463536" y="125146"/>
                    </a:cubicBezTo>
                    <a:cubicBezTo>
                      <a:pt x="1479183" y="114715"/>
                      <a:pt x="1497966" y="122807"/>
                      <a:pt x="1514336" y="125146"/>
                    </a:cubicBezTo>
                    <a:lnTo>
                      <a:pt x="1524496" y="155626"/>
                    </a:lnTo>
                    <a:lnTo>
                      <a:pt x="1529576" y="170866"/>
                    </a:lnTo>
                    <a:lnTo>
                      <a:pt x="1524496" y="155626"/>
                    </a:lnTo>
                    <a:cubicBezTo>
                      <a:pt x="1526189" y="126839"/>
                      <a:pt x="1526707" y="97959"/>
                      <a:pt x="1529576" y="69266"/>
                    </a:cubicBezTo>
                    <a:cubicBezTo>
                      <a:pt x="1530109" y="63938"/>
                      <a:pt x="1531311" y="58207"/>
                      <a:pt x="1534656" y="54026"/>
                    </a:cubicBezTo>
                    <a:cubicBezTo>
                      <a:pt x="1538470" y="49258"/>
                      <a:pt x="1544816" y="47253"/>
                      <a:pt x="1549896" y="43866"/>
                    </a:cubicBezTo>
                    <a:cubicBezTo>
                      <a:pt x="1573186" y="78801"/>
                      <a:pt x="1558632" y="78207"/>
                      <a:pt x="1585456" y="69266"/>
                    </a:cubicBezTo>
                    <a:cubicBezTo>
                      <a:pt x="1588843" y="59106"/>
                      <a:pt x="1593019" y="49176"/>
                      <a:pt x="1595616" y="38786"/>
                    </a:cubicBezTo>
                    <a:cubicBezTo>
                      <a:pt x="1597309" y="32013"/>
                      <a:pt x="1596335" y="23918"/>
                      <a:pt x="1600696" y="18466"/>
                    </a:cubicBezTo>
                    <a:cubicBezTo>
                      <a:pt x="1604041" y="14285"/>
                      <a:pt x="1610787" y="14857"/>
                      <a:pt x="1615936" y="13386"/>
                    </a:cubicBezTo>
                    <a:cubicBezTo>
                      <a:pt x="1622649" y="11468"/>
                      <a:pt x="1629483" y="9999"/>
                      <a:pt x="1636256" y="8306"/>
                    </a:cubicBezTo>
                    <a:cubicBezTo>
                      <a:pt x="1643029" y="9999"/>
                      <a:pt x="1651124" y="9025"/>
                      <a:pt x="1656576" y="13386"/>
                    </a:cubicBezTo>
                    <a:cubicBezTo>
                      <a:pt x="1660757" y="16731"/>
                      <a:pt x="1657870" y="24840"/>
                      <a:pt x="1661656" y="28626"/>
                    </a:cubicBezTo>
                    <a:cubicBezTo>
                      <a:pt x="1665442" y="32412"/>
                      <a:pt x="1671816" y="32013"/>
                      <a:pt x="1676896" y="33706"/>
                    </a:cubicBezTo>
                    <a:cubicBezTo>
                      <a:pt x="1693504" y="-16118"/>
                      <a:pt x="1676383" y="2337"/>
                      <a:pt x="1748016" y="8306"/>
                    </a:cubicBezTo>
                    <a:cubicBezTo>
                      <a:pt x="1746323" y="16773"/>
                      <a:pt x="1747220" y="26209"/>
                      <a:pt x="1742936" y="33706"/>
                    </a:cubicBezTo>
                    <a:cubicBezTo>
                      <a:pt x="1739907" y="39007"/>
                      <a:pt x="1724033" y="38982"/>
                      <a:pt x="1727696" y="43866"/>
                    </a:cubicBezTo>
                    <a:cubicBezTo>
                      <a:pt x="1734122" y="52434"/>
                      <a:pt x="1749265" y="48085"/>
                      <a:pt x="1758176" y="54026"/>
                    </a:cubicBezTo>
                    <a:lnTo>
                      <a:pt x="1773416" y="64186"/>
                    </a:lnTo>
                    <a:cubicBezTo>
                      <a:pt x="1776803" y="69266"/>
                      <a:pt x="1781171" y="73814"/>
                      <a:pt x="1783576" y="79426"/>
                    </a:cubicBezTo>
                    <a:cubicBezTo>
                      <a:pt x="1786326" y="85843"/>
                      <a:pt x="1784295" y="94294"/>
                      <a:pt x="1788656" y="99746"/>
                    </a:cubicBezTo>
                    <a:cubicBezTo>
                      <a:pt x="1792001" y="103927"/>
                      <a:pt x="1798816" y="103133"/>
                      <a:pt x="1803896" y="104826"/>
                    </a:cubicBezTo>
                    <a:cubicBezTo>
                      <a:pt x="1812584" y="130889"/>
                      <a:pt x="1819053" y="132114"/>
                      <a:pt x="1808976" y="155626"/>
                    </a:cubicBezTo>
                    <a:cubicBezTo>
                      <a:pt x="1806571" y="161238"/>
                      <a:pt x="1802203" y="165786"/>
                      <a:pt x="1798816" y="170866"/>
                    </a:cubicBezTo>
                    <a:cubicBezTo>
                      <a:pt x="1793183" y="232826"/>
                      <a:pt x="1778174" y="237121"/>
                      <a:pt x="1808976" y="216586"/>
                    </a:cubicBezTo>
                    <a:cubicBezTo>
                      <a:pt x="1814270" y="200705"/>
                      <a:pt x="1819404" y="180848"/>
                      <a:pt x="1834376" y="170866"/>
                    </a:cubicBezTo>
                    <a:lnTo>
                      <a:pt x="1849616" y="160706"/>
                    </a:lnTo>
                    <a:cubicBezTo>
                      <a:pt x="1863163" y="162399"/>
                      <a:pt x="1878322" y="159156"/>
                      <a:pt x="1890256" y="165786"/>
                    </a:cubicBezTo>
                    <a:cubicBezTo>
                      <a:pt x="1896359" y="169177"/>
                      <a:pt x="1893418" y="179393"/>
                      <a:pt x="1895336" y="186106"/>
                    </a:cubicBezTo>
                    <a:cubicBezTo>
                      <a:pt x="1896807" y="191255"/>
                      <a:pt x="1898723" y="196266"/>
                      <a:pt x="1900416" y="201346"/>
                    </a:cubicBezTo>
                    <a:cubicBezTo>
                      <a:pt x="1910576" y="194573"/>
                      <a:pt x="1924123" y="191186"/>
                      <a:pt x="1930896" y="181026"/>
                    </a:cubicBezTo>
                    <a:cubicBezTo>
                      <a:pt x="1934283" y="175946"/>
                      <a:pt x="1935755" y="168815"/>
                      <a:pt x="1941056" y="165786"/>
                    </a:cubicBezTo>
                    <a:cubicBezTo>
                      <a:pt x="1948553" y="161502"/>
                      <a:pt x="1957989" y="162399"/>
                      <a:pt x="1966456" y="160706"/>
                    </a:cubicBezTo>
                    <a:cubicBezTo>
                      <a:pt x="1964763" y="155626"/>
                      <a:pt x="1961376" y="150821"/>
                      <a:pt x="1961376" y="145466"/>
                    </a:cubicBezTo>
                    <a:cubicBezTo>
                      <a:pt x="1961376" y="127130"/>
                      <a:pt x="1968539" y="120870"/>
                      <a:pt x="1981696" y="109906"/>
                    </a:cubicBezTo>
                    <a:cubicBezTo>
                      <a:pt x="1986386" y="105997"/>
                      <a:pt x="1991475" y="102476"/>
                      <a:pt x="1996936" y="99746"/>
                    </a:cubicBezTo>
                    <a:cubicBezTo>
                      <a:pt x="2001725" y="97351"/>
                      <a:pt x="2007387" y="97061"/>
                      <a:pt x="2012176" y="94666"/>
                    </a:cubicBezTo>
                    <a:cubicBezTo>
                      <a:pt x="2017637" y="91936"/>
                      <a:pt x="2021955" y="87236"/>
                      <a:pt x="2027416" y="84506"/>
                    </a:cubicBezTo>
                    <a:cubicBezTo>
                      <a:pt x="2037830" y="79299"/>
                      <a:pt x="2058395" y="76278"/>
                      <a:pt x="2068056" y="74346"/>
                    </a:cubicBezTo>
                    <a:cubicBezTo>
                      <a:pt x="2079909" y="76039"/>
                      <a:pt x="2091949" y="76734"/>
                      <a:pt x="2103616" y="79426"/>
                    </a:cubicBezTo>
                    <a:cubicBezTo>
                      <a:pt x="2114051" y="81834"/>
                      <a:pt x="2134096" y="89586"/>
                      <a:pt x="2134096" y="89586"/>
                    </a:cubicBezTo>
                    <a:cubicBezTo>
                      <a:pt x="2156818" y="123670"/>
                      <a:pt x="2130051" y="90276"/>
                      <a:pt x="2159496" y="109906"/>
                    </a:cubicBezTo>
                    <a:cubicBezTo>
                      <a:pt x="2176438" y="121200"/>
                      <a:pt x="2170981" y="128183"/>
                      <a:pt x="2189976" y="135306"/>
                    </a:cubicBezTo>
                    <a:cubicBezTo>
                      <a:pt x="2198061" y="138338"/>
                      <a:pt x="2206909" y="138693"/>
                      <a:pt x="2215376" y="140386"/>
                    </a:cubicBezTo>
                    <a:cubicBezTo>
                      <a:pt x="2213683" y="152239"/>
                      <a:pt x="2212438" y="164165"/>
                      <a:pt x="2210296" y="175946"/>
                    </a:cubicBezTo>
                    <a:cubicBezTo>
                      <a:pt x="2209047" y="182815"/>
                      <a:pt x="2209089" y="190457"/>
                      <a:pt x="2205216" y="196266"/>
                    </a:cubicBezTo>
                    <a:cubicBezTo>
                      <a:pt x="2201829" y="201346"/>
                      <a:pt x="2195056" y="203039"/>
                      <a:pt x="2189976" y="206426"/>
                    </a:cubicBezTo>
                    <a:lnTo>
                      <a:pt x="2169656" y="236906"/>
                    </a:lnTo>
                    <a:cubicBezTo>
                      <a:pt x="2169315" y="237417"/>
                      <a:pt x="2150210" y="263180"/>
                      <a:pt x="2154416" y="267386"/>
                    </a:cubicBezTo>
                    <a:cubicBezTo>
                      <a:pt x="2158202" y="271172"/>
                      <a:pt x="2164576" y="263999"/>
                      <a:pt x="2169656" y="262306"/>
                    </a:cubicBezTo>
                    <a:cubicBezTo>
                      <a:pt x="2189016" y="233266"/>
                      <a:pt x="2170567" y="253536"/>
                      <a:pt x="2220456" y="236906"/>
                    </a:cubicBezTo>
                    <a:lnTo>
                      <a:pt x="2250936" y="226746"/>
                    </a:lnTo>
                    <a:lnTo>
                      <a:pt x="2296656" y="241986"/>
                    </a:lnTo>
                    <a:lnTo>
                      <a:pt x="2311896" y="247066"/>
                    </a:lnTo>
                    <a:cubicBezTo>
                      <a:pt x="2313589" y="252146"/>
                      <a:pt x="2316976" y="256951"/>
                      <a:pt x="2316976" y="262306"/>
                    </a:cubicBezTo>
                    <a:cubicBezTo>
                      <a:pt x="2316976" y="271667"/>
                      <a:pt x="2313072" y="300594"/>
                      <a:pt x="2306816" y="313106"/>
                    </a:cubicBezTo>
                    <a:cubicBezTo>
                      <a:pt x="2304086" y="318567"/>
                      <a:pt x="2300043" y="323266"/>
                      <a:pt x="2296656" y="328346"/>
                    </a:cubicBezTo>
                    <a:cubicBezTo>
                      <a:pt x="2298349" y="333426"/>
                      <a:pt x="2299135" y="338905"/>
                      <a:pt x="2301736" y="343586"/>
                    </a:cubicBezTo>
                    <a:cubicBezTo>
                      <a:pt x="2307666" y="354260"/>
                      <a:pt x="2322056" y="374066"/>
                      <a:pt x="2322056" y="374066"/>
                    </a:cubicBezTo>
                    <a:cubicBezTo>
                      <a:pt x="2287121" y="397356"/>
                      <a:pt x="2303160" y="390525"/>
                      <a:pt x="2276336" y="399466"/>
                    </a:cubicBezTo>
                    <a:cubicBezTo>
                      <a:pt x="2278029" y="407933"/>
                      <a:pt x="2278384" y="416781"/>
                      <a:pt x="2281416" y="424866"/>
                    </a:cubicBezTo>
                    <a:cubicBezTo>
                      <a:pt x="2283560" y="430583"/>
                      <a:pt x="2288846" y="434645"/>
                      <a:pt x="2291576" y="440106"/>
                    </a:cubicBezTo>
                    <a:cubicBezTo>
                      <a:pt x="2293971" y="444895"/>
                      <a:pt x="2294963" y="450266"/>
                      <a:pt x="2296656" y="455346"/>
                    </a:cubicBezTo>
                    <a:cubicBezTo>
                      <a:pt x="2294963" y="460426"/>
                      <a:pt x="2295362" y="466800"/>
                      <a:pt x="2291576" y="470586"/>
                    </a:cubicBezTo>
                    <a:cubicBezTo>
                      <a:pt x="2282942" y="479220"/>
                      <a:pt x="2261096" y="490906"/>
                      <a:pt x="2261096" y="490906"/>
                    </a:cubicBezTo>
                    <a:cubicBezTo>
                      <a:pt x="2247703" y="531086"/>
                      <a:pt x="2261917" y="484335"/>
                      <a:pt x="2250936" y="572186"/>
                    </a:cubicBezTo>
                    <a:cubicBezTo>
                      <a:pt x="2250272" y="577499"/>
                      <a:pt x="2247549" y="582346"/>
                      <a:pt x="2245856" y="587426"/>
                    </a:cubicBezTo>
                    <a:cubicBezTo>
                      <a:pt x="2247549" y="592506"/>
                      <a:pt x="2245964" y="600677"/>
                      <a:pt x="2250936" y="602666"/>
                    </a:cubicBezTo>
                    <a:cubicBezTo>
                      <a:pt x="2261187" y="606766"/>
                      <a:pt x="2279431" y="592136"/>
                      <a:pt x="2286496" y="587426"/>
                    </a:cubicBezTo>
                    <a:cubicBezTo>
                      <a:pt x="2289883" y="582346"/>
                      <a:pt x="2293926" y="577647"/>
                      <a:pt x="2296656" y="572186"/>
                    </a:cubicBezTo>
                    <a:cubicBezTo>
                      <a:pt x="2304919" y="555659"/>
                      <a:pt x="2297337" y="556265"/>
                      <a:pt x="2311896" y="541706"/>
                    </a:cubicBezTo>
                    <a:cubicBezTo>
                      <a:pt x="2320802" y="532800"/>
                      <a:pt x="2330807" y="529771"/>
                      <a:pt x="2342376" y="526466"/>
                    </a:cubicBezTo>
                    <a:cubicBezTo>
                      <a:pt x="2349089" y="524548"/>
                      <a:pt x="2355923" y="523079"/>
                      <a:pt x="2362696" y="521386"/>
                    </a:cubicBezTo>
                    <a:cubicBezTo>
                      <a:pt x="2367776" y="523079"/>
                      <a:pt x="2374150" y="522680"/>
                      <a:pt x="2377936" y="526466"/>
                    </a:cubicBezTo>
                    <a:cubicBezTo>
                      <a:pt x="2394869" y="543399"/>
                      <a:pt x="2367776" y="546786"/>
                      <a:pt x="2398256" y="536626"/>
                    </a:cubicBezTo>
                    <a:cubicBezTo>
                      <a:pt x="2408416" y="538319"/>
                      <a:pt x="2420984" y="534923"/>
                      <a:pt x="2428736" y="541706"/>
                    </a:cubicBezTo>
                    <a:cubicBezTo>
                      <a:pt x="2436796" y="548758"/>
                      <a:pt x="2438896" y="572186"/>
                      <a:pt x="2438896" y="572186"/>
                    </a:cubicBezTo>
                    <a:cubicBezTo>
                      <a:pt x="2437203" y="582346"/>
                      <a:pt x="2438422" y="593453"/>
                      <a:pt x="2433816" y="602666"/>
                    </a:cubicBezTo>
                    <a:cubicBezTo>
                      <a:pt x="2429877" y="610544"/>
                      <a:pt x="2410549" y="615502"/>
                      <a:pt x="2403336" y="617906"/>
                    </a:cubicBezTo>
                    <a:cubicBezTo>
                      <a:pt x="2401643" y="622986"/>
                      <a:pt x="2401601" y="628965"/>
                      <a:pt x="2398256" y="633146"/>
                    </a:cubicBezTo>
                    <a:cubicBezTo>
                      <a:pt x="2394442" y="637914"/>
                      <a:pt x="2387333" y="638989"/>
                      <a:pt x="2383016" y="643306"/>
                    </a:cubicBezTo>
                    <a:cubicBezTo>
                      <a:pt x="2378699" y="647623"/>
                      <a:pt x="2376243" y="653466"/>
                      <a:pt x="2372856" y="658546"/>
                    </a:cubicBezTo>
                    <a:cubicBezTo>
                      <a:pt x="2371163" y="665319"/>
                      <a:pt x="2369291" y="672050"/>
                      <a:pt x="2367776" y="678866"/>
                    </a:cubicBezTo>
                    <a:cubicBezTo>
                      <a:pt x="2365903" y="687295"/>
                      <a:pt x="2367997" y="697450"/>
                      <a:pt x="2362696" y="704266"/>
                    </a:cubicBezTo>
                    <a:cubicBezTo>
                      <a:pt x="2355199" y="713905"/>
                      <a:pt x="2332216" y="724586"/>
                      <a:pt x="2332216" y="724586"/>
                    </a:cubicBezTo>
                    <a:cubicBezTo>
                      <a:pt x="2348910" y="730151"/>
                      <a:pt x="2358173" y="735879"/>
                      <a:pt x="2377936" y="724586"/>
                    </a:cubicBezTo>
                    <a:cubicBezTo>
                      <a:pt x="2382585" y="721929"/>
                      <a:pt x="2379671" y="713527"/>
                      <a:pt x="2383016" y="709346"/>
                    </a:cubicBezTo>
                    <a:cubicBezTo>
                      <a:pt x="2386830" y="704578"/>
                      <a:pt x="2393176" y="702573"/>
                      <a:pt x="2398256" y="699186"/>
                    </a:cubicBezTo>
                    <a:cubicBezTo>
                      <a:pt x="2423481" y="661348"/>
                      <a:pt x="2391061" y="707820"/>
                      <a:pt x="2423656" y="668706"/>
                    </a:cubicBezTo>
                    <a:cubicBezTo>
                      <a:pt x="2444823" y="643306"/>
                      <a:pt x="2421116" y="661933"/>
                      <a:pt x="2449056" y="643306"/>
                    </a:cubicBezTo>
                    <a:cubicBezTo>
                      <a:pt x="2454136" y="644999"/>
                      <a:pt x="2460510" y="644600"/>
                      <a:pt x="2464296" y="648386"/>
                    </a:cubicBezTo>
                    <a:cubicBezTo>
                      <a:pt x="2468082" y="652172"/>
                      <a:pt x="2465019" y="660514"/>
                      <a:pt x="2469376" y="663626"/>
                    </a:cubicBezTo>
                    <a:cubicBezTo>
                      <a:pt x="2483283" y="673560"/>
                      <a:pt x="2514629" y="675376"/>
                      <a:pt x="2530336" y="678866"/>
                    </a:cubicBezTo>
                    <a:cubicBezTo>
                      <a:pt x="2535563" y="680028"/>
                      <a:pt x="2540496" y="682253"/>
                      <a:pt x="2545576" y="683946"/>
                    </a:cubicBezTo>
                    <a:cubicBezTo>
                      <a:pt x="2543883" y="702573"/>
                      <a:pt x="2545996" y="721950"/>
                      <a:pt x="2540496" y="739826"/>
                    </a:cubicBezTo>
                    <a:cubicBezTo>
                      <a:pt x="2538700" y="745661"/>
                      <a:pt x="2528492" y="744809"/>
                      <a:pt x="2525256" y="749986"/>
                    </a:cubicBezTo>
                    <a:cubicBezTo>
                      <a:pt x="2519580" y="759068"/>
                      <a:pt x="2515096" y="780466"/>
                      <a:pt x="2515096" y="780466"/>
                    </a:cubicBezTo>
                    <a:cubicBezTo>
                      <a:pt x="2520176" y="783853"/>
                      <a:pt x="2524314" y="789622"/>
                      <a:pt x="2530336" y="790626"/>
                    </a:cubicBezTo>
                    <a:cubicBezTo>
                      <a:pt x="2535618" y="791506"/>
                      <a:pt x="2540381" y="786845"/>
                      <a:pt x="2545576" y="785546"/>
                    </a:cubicBezTo>
                    <a:cubicBezTo>
                      <a:pt x="2603019" y="771185"/>
                      <a:pt x="2536066" y="792103"/>
                      <a:pt x="2601456" y="770306"/>
                    </a:cubicBezTo>
                    <a:lnTo>
                      <a:pt x="2616696" y="765226"/>
                    </a:lnTo>
                    <a:lnTo>
                      <a:pt x="2631936" y="760146"/>
                    </a:lnTo>
                    <a:cubicBezTo>
                      <a:pt x="2640403" y="761839"/>
                      <a:pt x="2651231" y="759121"/>
                      <a:pt x="2657336" y="765226"/>
                    </a:cubicBezTo>
                    <a:cubicBezTo>
                      <a:pt x="2664909" y="772799"/>
                      <a:pt x="2661555" y="786795"/>
                      <a:pt x="2667496" y="795706"/>
                    </a:cubicBezTo>
                    <a:lnTo>
                      <a:pt x="2677656" y="810946"/>
                    </a:lnTo>
                    <a:cubicBezTo>
                      <a:pt x="2679349" y="819413"/>
                      <a:pt x="2675013" y="832485"/>
                      <a:pt x="2682736" y="836346"/>
                    </a:cubicBezTo>
                    <a:cubicBezTo>
                      <a:pt x="2695887" y="842922"/>
                      <a:pt x="2700083" y="808839"/>
                      <a:pt x="2703056" y="805866"/>
                    </a:cubicBezTo>
                    <a:cubicBezTo>
                      <a:pt x="2711690" y="797232"/>
                      <a:pt x="2723376" y="792319"/>
                      <a:pt x="2733536" y="785546"/>
                    </a:cubicBezTo>
                    <a:lnTo>
                      <a:pt x="2748776" y="775386"/>
                    </a:lnTo>
                    <a:cubicBezTo>
                      <a:pt x="2759122" y="777110"/>
                      <a:pt x="2786190" y="777337"/>
                      <a:pt x="2794496" y="790626"/>
                    </a:cubicBezTo>
                    <a:cubicBezTo>
                      <a:pt x="2800172" y="799708"/>
                      <a:pt x="2794496" y="817719"/>
                      <a:pt x="2804656" y="821106"/>
                    </a:cubicBezTo>
                    <a:cubicBezTo>
                      <a:pt x="2828087" y="828916"/>
                      <a:pt x="2814645" y="825136"/>
                      <a:pt x="2845296" y="831266"/>
                    </a:cubicBezTo>
                    <a:cubicBezTo>
                      <a:pt x="2852069" y="829573"/>
                      <a:pt x="2860164" y="830547"/>
                      <a:pt x="2865616" y="826186"/>
                    </a:cubicBezTo>
                    <a:cubicBezTo>
                      <a:pt x="2869797" y="822841"/>
                      <a:pt x="2869882" y="816239"/>
                      <a:pt x="2870696" y="810946"/>
                    </a:cubicBezTo>
                    <a:cubicBezTo>
                      <a:pt x="2873284" y="794126"/>
                      <a:pt x="2870395" y="776290"/>
                      <a:pt x="2875776" y="760146"/>
                    </a:cubicBezTo>
                    <a:cubicBezTo>
                      <a:pt x="2880396" y="746285"/>
                      <a:pt x="2925337" y="745083"/>
                      <a:pt x="2926576" y="744906"/>
                    </a:cubicBezTo>
                    <a:cubicBezTo>
                      <a:pt x="2940286" y="740336"/>
                      <a:pt x="2947252" y="734984"/>
                      <a:pt x="2962136" y="744906"/>
                    </a:cubicBezTo>
                    <a:cubicBezTo>
                      <a:pt x="2967216" y="748293"/>
                      <a:pt x="2966461" y="758350"/>
                      <a:pt x="2972296" y="760146"/>
                    </a:cubicBezTo>
                    <a:cubicBezTo>
                      <a:pt x="2990172" y="765646"/>
                      <a:pt x="3009549" y="763533"/>
                      <a:pt x="3028176" y="765226"/>
                    </a:cubicBezTo>
                    <a:cubicBezTo>
                      <a:pt x="3033256" y="768613"/>
                      <a:pt x="3039099" y="771069"/>
                      <a:pt x="3043416" y="775386"/>
                    </a:cubicBezTo>
                    <a:cubicBezTo>
                      <a:pt x="3047733" y="779703"/>
                      <a:pt x="3047677" y="789053"/>
                      <a:pt x="3053576" y="790626"/>
                    </a:cubicBezTo>
                    <a:cubicBezTo>
                      <a:pt x="3074909" y="796315"/>
                      <a:pt x="3097603" y="794013"/>
                      <a:pt x="3119616" y="795706"/>
                    </a:cubicBezTo>
                    <a:cubicBezTo>
                      <a:pt x="3124696" y="797399"/>
                      <a:pt x="3131744" y="796429"/>
                      <a:pt x="3134856" y="800786"/>
                    </a:cubicBezTo>
                    <a:cubicBezTo>
                      <a:pt x="3141081" y="809501"/>
                      <a:pt x="3142419" y="820876"/>
                      <a:pt x="3145016" y="831266"/>
                    </a:cubicBezTo>
                    <a:cubicBezTo>
                      <a:pt x="3146709" y="838039"/>
                      <a:pt x="3144732" y="847116"/>
                      <a:pt x="3150096" y="851586"/>
                    </a:cubicBezTo>
                    <a:cubicBezTo>
                      <a:pt x="3156729" y="857114"/>
                      <a:pt x="3167029" y="854973"/>
                      <a:pt x="3175496" y="856666"/>
                    </a:cubicBezTo>
                    <a:cubicBezTo>
                      <a:pt x="3187587" y="892938"/>
                      <a:pt x="3176745" y="881205"/>
                      <a:pt x="3200896" y="897306"/>
                    </a:cubicBezTo>
                    <a:cubicBezTo>
                      <a:pt x="3218471" y="891448"/>
                      <a:pt x="3225159" y="886577"/>
                      <a:pt x="3246616" y="897306"/>
                    </a:cubicBezTo>
                    <a:cubicBezTo>
                      <a:pt x="3252077" y="900036"/>
                      <a:pt x="3253389" y="907466"/>
                      <a:pt x="3256776" y="912546"/>
                    </a:cubicBezTo>
                    <a:cubicBezTo>
                      <a:pt x="3263764" y="975437"/>
                      <a:pt x="3248606" y="962351"/>
                      <a:pt x="3277096" y="948106"/>
                    </a:cubicBezTo>
                    <a:cubicBezTo>
                      <a:pt x="3281885" y="945711"/>
                      <a:pt x="3287256" y="944719"/>
                      <a:pt x="3292336" y="943026"/>
                    </a:cubicBezTo>
                    <a:cubicBezTo>
                      <a:pt x="3308862" y="948535"/>
                      <a:pt x="3309744" y="945363"/>
                      <a:pt x="3317736" y="963346"/>
                    </a:cubicBezTo>
                    <a:cubicBezTo>
                      <a:pt x="3322086" y="973133"/>
                      <a:pt x="3318985" y="987885"/>
                      <a:pt x="3327896" y="993826"/>
                    </a:cubicBezTo>
                    <a:lnTo>
                      <a:pt x="3343136" y="1003986"/>
                    </a:lnTo>
                    <a:cubicBezTo>
                      <a:pt x="3344829" y="1009066"/>
                      <a:pt x="3345821" y="1014437"/>
                      <a:pt x="3348216" y="1019226"/>
                    </a:cubicBezTo>
                    <a:cubicBezTo>
                      <a:pt x="3350946" y="1024687"/>
                      <a:pt x="3357619" y="1028408"/>
                      <a:pt x="3358376" y="1034466"/>
                    </a:cubicBezTo>
                    <a:cubicBezTo>
                      <a:pt x="3359491" y="1043383"/>
                      <a:pt x="3351533" y="1065154"/>
                      <a:pt x="3348216" y="1075106"/>
                    </a:cubicBezTo>
                    <a:cubicBezTo>
                      <a:pt x="3351603" y="1080186"/>
                      <a:pt x="3353199" y="1087110"/>
                      <a:pt x="3358376" y="1090346"/>
                    </a:cubicBezTo>
                    <a:cubicBezTo>
                      <a:pt x="3367458" y="1096022"/>
                      <a:pt x="3388856" y="1100506"/>
                      <a:pt x="3388856" y="1100506"/>
                    </a:cubicBezTo>
                    <a:cubicBezTo>
                      <a:pt x="3400947" y="1136778"/>
                      <a:pt x="3393075" y="1122075"/>
                      <a:pt x="3409176" y="1146226"/>
                    </a:cubicBezTo>
                    <a:cubicBezTo>
                      <a:pt x="3407483" y="1151306"/>
                      <a:pt x="3407441" y="1157285"/>
                      <a:pt x="3404096" y="1161466"/>
                    </a:cubicBezTo>
                    <a:cubicBezTo>
                      <a:pt x="3400282" y="1166234"/>
                      <a:pt x="3385193" y="1166742"/>
                      <a:pt x="3388856" y="1171626"/>
                    </a:cubicBezTo>
                    <a:cubicBezTo>
                      <a:pt x="3395282" y="1180194"/>
                      <a:pt x="3419336" y="1181786"/>
                      <a:pt x="3419336" y="1181786"/>
                    </a:cubicBezTo>
                    <a:cubicBezTo>
                      <a:pt x="3431189" y="1217346"/>
                      <a:pt x="3419336" y="1208879"/>
                      <a:pt x="3444736" y="1217346"/>
                    </a:cubicBezTo>
                    <a:cubicBezTo>
                      <a:pt x="3460837" y="1241497"/>
                      <a:pt x="3452965" y="1226794"/>
                      <a:pt x="3465056" y="1263066"/>
                    </a:cubicBezTo>
                    <a:lnTo>
                      <a:pt x="3470136" y="1278306"/>
                    </a:lnTo>
                    <a:cubicBezTo>
                      <a:pt x="3467924" y="1289364"/>
                      <a:pt x="3466971" y="1310896"/>
                      <a:pt x="3454896" y="1318946"/>
                    </a:cubicBezTo>
                    <a:cubicBezTo>
                      <a:pt x="3449087" y="1322819"/>
                      <a:pt x="3441349" y="1322333"/>
                      <a:pt x="3434576" y="1324026"/>
                    </a:cubicBezTo>
                    <a:cubicBezTo>
                      <a:pt x="3429496" y="1327413"/>
                      <a:pt x="3424915" y="1331706"/>
                      <a:pt x="3419336" y="1334186"/>
                    </a:cubicBezTo>
                    <a:cubicBezTo>
                      <a:pt x="3409549" y="1338536"/>
                      <a:pt x="3399016" y="1340959"/>
                      <a:pt x="3388856" y="1344346"/>
                    </a:cubicBezTo>
                    <a:lnTo>
                      <a:pt x="3373616" y="1349426"/>
                    </a:lnTo>
                    <a:lnTo>
                      <a:pt x="3358376" y="1354506"/>
                    </a:lnTo>
                    <a:lnTo>
                      <a:pt x="3343136" y="1359586"/>
                    </a:lnTo>
                    <a:cubicBezTo>
                      <a:pt x="3331283" y="1357893"/>
                      <a:pt x="3318518" y="1359369"/>
                      <a:pt x="3307576" y="1354506"/>
                    </a:cubicBezTo>
                    <a:cubicBezTo>
                      <a:pt x="3272213" y="1338789"/>
                      <a:pt x="3327731" y="1331687"/>
                      <a:pt x="3277096" y="1344346"/>
                    </a:cubicBezTo>
                    <a:cubicBezTo>
                      <a:pt x="3273709" y="1349426"/>
                      <a:pt x="3267940" y="1353564"/>
                      <a:pt x="3266936" y="1359586"/>
                    </a:cubicBezTo>
                    <a:cubicBezTo>
                      <a:pt x="3261691" y="1391059"/>
                      <a:pt x="3310147" y="1370589"/>
                      <a:pt x="3317736" y="1369746"/>
                    </a:cubicBezTo>
                    <a:cubicBezTo>
                      <a:pt x="3321123" y="1364666"/>
                      <a:pt x="3323128" y="1358320"/>
                      <a:pt x="3327896" y="1354506"/>
                    </a:cubicBezTo>
                    <a:cubicBezTo>
                      <a:pt x="3351527" y="1335601"/>
                      <a:pt x="3374695" y="1373972"/>
                      <a:pt x="3388856" y="1384986"/>
                    </a:cubicBezTo>
                    <a:cubicBezTo>
                      <a:pt x="3387163" y="1398533"/>
                      <a:pt x="3386218" y="1412194"/>
                      <a:pt x="3383776" y="1425626"/>
                    </a:cubicBezTo>
                    <a:cubicBezTo>
                      <a:pt x="3382818" y="1430894"/>
                      <a:pt x="3382482" y="1437080"/>
                      <a:pt x="3378696" y="1440866"/>
                    </a:cubicBezTo>
                    <a:cubicBezTo>
                      <a:pt x="3370062" y="1449500"/>
                      <a:pt x="3358376" y="1454413"/>
                      <a:pt x="3348216" y="1461186"/>
                    </a:cubicBezTo>
                    <a:lnTo>
                      <a:pt x="3332976" y="1471346"/>
                    </a:lnTo>
                    <a:cubicBezTo>
                      <a:pt x="3329589" y="1476426"/>
                      <a:pt x="3321335" y="1480663"/>
                      <a:pt x="3322816" y="1486586"/>
                    </a:cubicBezTo>
                    <a:cubicBezTo>
                      <a:pt x="3324115" y="1491781"/>
                      <a:pt x="3332701" y="1491666"/>
                      <a:pt x="3338056" y="1491666"/>
                    </a:cubicBezTo>
                    <a:cubicBezTo>
                      <a:pt x="3361823" y="1491666"/>
                      <a:pt x="3385469" y="1488279"/>
                      <a:pt x="3409176" y="1486586"/>
                    </a:cubicBezTo>
                    <a:cubicBezTo>
                      <a:pt x="3412563" y="1481506"/>
                      <a:pt x="3416606" y="1476807"/>
                      <a:pt x="3419336" y="1471346"/>
                    </a:cubicBezTo>
                    <a:cubicBezTo>
                      <a:pt x="3427599" y="1454819"/>
                      <a:pt x="3420017" y="1455425"/>
                      <a:pt x="3434576" y="1440866"/>
                    </a:cubicBezTo>
                    <a:cubicBezTo>
                      <a:pt x="3438893" y="1436549"/>
                      <a:pt x="3444736" y="1434093"/>
                      <a:pt x="3449816" y="1430706"/>
                    </a:cubicBezTo>
                    <a:cubicBezTo>
                      <a:pt x="3458283" y="1405306"/>
                      <a:pt x="3449816" y="1417159"/>
                      <a:pt x="3485376" y="1405306"/>
                    </a:cubicBezTo>
                    <a:lnTo>
                      <a:pt x="3500616" y="1400226"/>
                    </a:lnTo>
                    <a:cubicBezTo>
                      <a:pt x="3504003" y="1410386"/>
                      <a:pt x="3504835" y="1421795"/>
                      <a:pt x="3510776" y="1430706"/>
                    </a:cubicBezTo>
                    <a:cubicBezTo>
                      <a:pt x="3539893" y="1474382"/>
                      <a:pt x="3504984" y="1419122"/>
                      <a:pt x="3526016" y="1461186"/>
                    </a:cubicBezTo>
                    <a:cubicBezTo>
                      <a:pt x="3545711" y="1500577"/>
                      <a:pt x="3528487" y="1453360"/>
                      <a:pt x="3541256" y="1491666"/>
                    </a:cubicBezTo>
                    <a:cubicBezTo>
                      <a:pt x="3547670" y="1555807"/>
                      <a:pt x="3529762" y="1547751"/>
                      <a:pt x="3597136" y="1537386"/>
                    </a:cubicBezTo>
                    <a:cubicBezTo>
                      <a:pt x="3602429" y="1536572"/>
                      <a:pt x="3607296" y="1533999"/>
                      <a:pt x="3612376" y="1532306"/>
                    </a:cubicBezTo>
                    <a:cubicBezTo>
                      <a:pt x="3624229" y="1496746"/>
                      <a:pt x="3612376" y="1505213"/>
                      <a:pt x="3637776" y="1496746"/>
                    </a:cubicBezTo>
                    <a:cubicBezTo>
                      <a:pt x="3650925" y="1509895"/>
                      <a:pt x="3667260" y="1524237"/>
                      <a:pt x="3673336" y="1542466"/>
                    </a:cubicBezTo>
                    <a:cubicBezTo>
                      <a:pt x="3675029" y="1547546"/>
                      <a:pt x="3675446" y="1553251"/>
                      <a:pt x="3678416" y="1557706"/>
                    </a:cubicBezTo>
                    <a:cubicBezTo>
                      <a:pt x="3682401" y="1563684"/>
                      <a:pt x="3689057" y="1567427"/>
                      <a:pt x="3693656" y="1572946"/>
                    </a:cubicBezTo>
                    <a:cubicBezTo>
                      <a:pt x="3704598" y="1586076"/>
                      <a:pt x="3703805" y="1588152"/>
                      <a:pt x="3708896" y="1603426"/>
                    </a:cubicBezTo>
                    <a:cubicBezTo>
                      <a:pt x="3707203" y="1610199"/>
                      <a:pt x="3708177" y="1618294"/>
                      <a:pt x="3703816" y="1623746"/>
                    </a:cubicBezTo>
                    <a:cubicBezTo>
                      <a:pt x="3700471" y="1627927"/>
                      <a:pt x="3693257" y="1626225"/>
                      <a:pt x="3688576" y="1628826"/>
                    </a:cubicBezTo>
                    <a:cubicBezTo>
                      <a:pt x="3636173" y="1657939"/>
                      <a:pt x="3677340" y="1642731"/>
                      <a:pt x="3642856" y="1654226"/>
                    </a:cubicBezTo>
                    <a:cubicBezTo>
                      <a:pt x="3654709" y="1655919"/>
                      <a:pt x="3667706" y="1653951"/>
                      <a:pt x="3678416" y="1659306"/>
                    </a:cubicBezTo>
                    <a:cubicBezTo>
                      <a:pt x="3683205" y="1661701"/>
                      <a:pt x="3683496" y="1669191"/>
                      <a:pt x="3683496" y="1674546"/>
                    </a:cubicBezTo>
                    <a:cubicBezTo>
                      <a:pt x="3683496" y="1688198"/>
                      <a:pt x="3683486" y="1702510"/>
                      <a:pt x="3678416" y="1715186"/>
                    </a:cubicBezTo>
                    <a:cubicBezTo>
                      <a:pt x="3674700" y="1724475"/>
                      <a:pt x="3633122" y="1735364"/>
                      <a:pt x="3632696" y="1735506"/>
                    </a:cubicBezTo>
                    <a:lnTo>
                      <a:pt x="3586976" y="1750746"/>
                    </a:lnTo>
                    <a:cubicBezTo>
                      <a:pt x="3581896" y="1752439"/>
                      <a:pt x="3576191" y="1752856"/>
                      <a:pt x="3571736" y="1755826"/>
                    </a:cubicBezTo>
                    <a:cubicBezTo>
                      <a:pt x="3552041" y="1768956"/>
                      <a:pt x="3562288" y="1764055"/>
                      <a:pt x="3541256" y="1771066"/>
                    </a:cubicBezTo>
                    <a:cubicBezTo>
                      <a:pt x="3539563" y="1777839"/>
                      <a:pt x="3539640" y="1785324"/>
                      <a:pt x="3536176" y="1791386"/>
                    </a:cubicBezTo>
                    <a:cubicBezTo>
                      <a:pt x="3529178" y="1803632"/>
                      <a:pt x="3505101" y="1810517"/>
                      <a:pt x="3515856" y="1832026"/>
                    </a:cubicBezTo>
                    <a:cubicBezTo>
                      <a:pt x="3518586" y="1837487"/>
                      <a:pt x="3522467" y="1821754"/>
                      <a:pt x="3526016" y="1816786"/>
                    </a:cubicBezTo>
                    <a:cubicBezTo>
                      <a:pt x="3530937" y="1809896"/>
                      <a:pt x="3536335" y="1803356"/>
                      <a:pt x="3541256" y="1796466"/>
                    </a:cubicBezTo>
                    <a:cubicBezTo>
                      <a:pt x="3544805" y="1791498"/>
                      <a:pt x="3547507" y="1785916"/>
                      <a:pt x="3551416" y="1781226"/>
                    </a:cubicBezTo>
                    <a:cubicBezTo>
                      <a:pt x="3556015" y="1775707"/>
                      <a:pt x="3561576" y="1771066"/>
                      <a:pt x="3566656" y="1765986"/>
                    </a:cubicBezTo>
                    <a:cubicBezTo>
                      <a:pt x="3592056" y="1767679"/>
                      <a:pt x="3617555" y="1768255"/>
                      <a:pt x="3642856" y="1771066"/>
                    </a:cubicBezTo>
                    <a:cubicBezTo>
                      <a:pt x="3648178" y="1771657"/>
                      <a:pt x="3654310" y="1772360"/>
                      <a:pt x="3658096" y="1776146"/>
                    </a:cubicBezTo>
                    <a:cubicBezTo>
                      <a:pt x="3707171" y="1825221"/>
                      <a:pt x="3610760" y="1756442"/>
                      <a:pt x="3678416" y="1801546"/>
                    </a:cubicBezTo>
                    <a:cubicBezTo>
                      <a:pt x="3690195" y="1836884"/>
                      <a:pt x="3697047" y="1843865"/>
                      <a:pt x="3683496" y="1887906"/>
                    </a:cubicBezTo>
                    <a:cubicBezTo>
                      <a:pt x="3681700" y="1893741"/>
                      <a:pt x="3662151" y="1898066"/>
                      <a:pt x="3668256" y="1898066"/>
                    </a:cubicBezTo>
                    <a:cubicBezTo>
                      <a:pt x="3678966" y="1898066"/>
                      <a:pt x="3698736" y="1887906"/>
                      <a:pt x="3698736" y="1887906"/>
                    </a:cubicBezTo>
                    <a:cubicBezTo>
                      <a:pt x="3707075" y="1862888"/>
                      <a:pt x="3697846" y="1880181"/>
                      <a:pt x="3719056" y="1862506"/>
                    </a:cubicBezTo>
                    <a:cubicBezTo>
                      <a:pt x="3731685" y="1851982"/>
                      <a:pt x="3740118" y="1840400"/>
                      <a:pt x="3749536" y="1826946"/>
                    </a:cubicBezTo>
                    <a:cubicBezTo>
                      <a:pt x="3756538" y="1816943"/>
                      <a:pt x="3769856" y="1796466"/>
                      <a:pt x="3769856" y="1796466"/>
                    </a:cubicBezTo>
                    <a:cubicBezTo>
                      <a:pt x="3782961" y="1798338"/>
                      <a:pt x="3806470" y="1799533"/>
                      <a:pt x="3820656" y="1806626"/>
                    </a:cubicBezTo>
                    <a:cubicBezTo>
                      <a:pt x="3860047" y="1826321"/>
                      <a:pt x="3812830" y="1809097"/>
                      <a:pt x="3851136" y="1821866"/>
                    </a:cubicBezTo>
                    <a:cubicBezTo>
                      <a:pt x="3856216" y="1826946"/>
                      <a:pt x="3860857" y="1832507"/>
                      <a:pt x="3866376" y="1837106"/>
                    </a:cubicBezTo>
                    <a:cubicBezTo>
                      <a:pt x="3871066" y="1841015"/>
                      <a:pt x="3877802" y="1842498"/>
                      <a:pt x="3881616" y="1847266"/>
                    </a:cubicBezTo>
                    <a:cubicBezTo>
                      <a:pt x="3884961" y="1851447"/>
                      <a:pt x="3885003" y="1857426"/>
                      <a:pt x="3886696" y="1862506"/>
                    </a:cubicBezTo>
                    <a:cubicBezTo>
                      <a:pt x="3888227" y="1877814"/>
                      <a:pt x="3883828" y="1914059"/>
                      <a:pt x="3901936" y="1928546"/>
                    </a:cubicBezTo>
                    <a:cubicBezTo>
                      <a:pt x="3906117" y="1931891"/>
                      <a:pt x="3912096" y="1931933"/>
                      <a:pt x="3917176" y="1933626"/>
                    </a:cubicBezTo>
                    <a:cubicBezTo>
                      <a:pt x="3918869" y="1942093"/>
                      <a:pt x="3920162" y="1950649"/>
                      <a:pt x="3922256" y="1959026"/>
                    </a:cubicBezTo>
                    <a:cubicBezTo>
                      <a:pt x="3925593" y="1972374"/>
                      <a:pt x="3933786" y="1980174"/>
                      <a:pt x="3922256" y="1994586"/>
                    </a:cubicBezTo>
                    <a:cubicBezTo>
                      <a:pt x="3918911" y="1998767"/>
                      <a:pt x="3911805" y="1997271"/>
                      <a:pt x="3907016" y="1999666"/>
                    </a:cubicBezTo>
                    <a:cubicBezTo>
                      <a:pt x="3872134" y="2017107"/>
                      <a:pt x="3915381" y="2005105"/>
                      <a:pt x="3866376" y="2014906"/>
                    </a:cubicBezTo>
                    <a:cubicBezTo>
                      <a:pt x="3861296" y="2018293"/>
                      <a:pt x="3856597" y="2022336"/>
                      <a:pt x="3851136" y="2025066"/>
                    </a:cubicBezTo>
                    <a:cubicBezTo>
                      <a:pt x="3846347" y="2027461"/>
                      <a:pt x="3835896" y="2024791"/>
                      <a:pt x="3835896" y="2030146"/>
                    </a:cubicBezTo>
                    <a:cubicBezTo>
                      <a:pt x="3835896" y="2035501"/>
                      <a:pt x="3845941" y="2033927"/>
                      <a:pt x="3851136" y="2035226"/>
                    </a:cubicBezTo>
                    <a:cubicBezTo>
                      <a:pt x="3859513" y="2037320"/>
                      <a:pt x="3868069" y="2038613"/>
                      <a:pt x="3876536" y="2040306"/>
                    </a:cubicBezTo>
                    <a:cubicBezTo>
                      <a:pt x="3881616" y="2043693"/>
                      <a:pt x="3887459" y="2046149"/>
                      <a:pt x="3891776" y="2050466"/>
                    </a:cubicBezTo>
                    <a:cubicBezTo>
                      <a:pt x="3906062" y="2064752"/>
                      <a:pt x="3903610" y="2075751"/>
                      <a:pt x="3907016" y="2096186"/>
                    </a:cubicBezTo>
                    <a:cubicBezTo>
                      <a:pt x="3912096" y="2094493"/>
                      <a:pt x="3918470" y="2094892"/>
                      <a:pt x="3922256" y="2091106"/>
                    </a:cubicBezTo>
                    <a:cubicBezTo>
                      <a:pt x="3928533" y="2084829"/>
                      <a:pt x="3934460" y="2064654"/>
                      <a:pt x="3937496" y="2055546"/>
                    </a:cubicBezTo>
                    <a:cubicBezTo>
                      <a:pt x="3962117" y="2061701"/>
                      <a:pt x="3967139" y="2058116"/>
                      <a:pt x="3978136" y="2091106"/>
                    </a:cubicBezTo>
                    <a:lnTo>
                      <a:pt x="3988296" y="2121586"/>
                    </a:lnTo>
                    <a:lnTo>
                      <a:pt x="3993376" y="2136826"/>
                    </a:lnTo>
                    <a:cubicBezTo>
                      <a:pt x="3995022" y="2151641"/>
                      <a:pt x="4004757" y="2206927"/>
                      <a:pt x="3993376" y="2223186"/>
                    </a:cubicBezTo>
                    <a:cubicBezTo>
                      <a:pt x="3987234" y="2231960"/>
                      <a:pt x="3962896" y="2233346"/>
                      <a:pt x="3962896" y="2233346"/>
                    </a:cubicBezTo>
                    <a:cubicBezTo>
                      <a:pt x="3960724" y="2261583"/>
                      <a:pt x="3969129" y="2293153"/>
                      <a:pt x="3947656" y="2314626"/>
                    </a:cubicBezTo>
                    <a:cubicBezTo>
                      <a:pt x="3943339" y="2318943"/>
                      <a:pt x="3937995" y="2322306"/>
                      <a:pt x="3932416" y="2324786"/>
                    </a:cubicBezTo>
                    <a:cubicBezTo>
                      <a:pt x="3922629" y="2329136"/>
                      <a:pt x="3901936" y="2334946"/>
                      <a:pt x="3901936" y="2334946"/>
                    </a:cubicBezTo>
                    <a:cubicBezTo>
                      <a:pt x="3898549" y="2340026"/>
                      <a:pt x="3893862" y="2344448"/>
                      <a:pt x="3891776" y="2350186"/>
                    </a:cubicBezTo>
                    <a:cubicBezTo>
                      <a:pt x="3887004" y="2363309"/>
                      <a:pt x="3885290" y="2377354"/>
                      <a:pt x="3881616" y="2390826"/>
                    </a:cubicBezTo>
                    <a:cubicBezTo>
                      <a:pt x="3880207" y="2395992"/>
                      <a:pt x="3878229" y="2400986"/>
                      <a:pt x="3876536" y="2406066"/>
                    </a:cubicBezTo>
                    <a:cubicBezTo>
                      <a:pt x="3878229" y="2411146"/>
                      <a:pt x="3881616" y="2415951"/>
                      <a:pt x="3881616" y="2421306"/>
                    </a:cubicBezTo>
                    <a:cubicBezTo>
                      <a:pt x="3881616" y="2431822"/>
                      <a:pt x="3871513" y="2444081"/>
                      <a:pt x="3866376" y="2451786"/>
                    </a:cubicBezTo>
                    <a:cubicBezTo>
                      <a:pt x="3864683" y="2458559"/>
                      <a:pt x="3864418" y="2465861"/>
                      <a:pt x="3861296" y="2472106"/>
                    </a:cubicBezTo>
                    <a:cubicBezTo>
                      <a:pt x="3846479" y="2501739"/>
                      <a:pt x="3846691" y="2498776"/>
                      <a:pt x="3825736" y="2512746"/>
                    </a:cubicBezTo>
                    <a:cubicBezTo>
                      <a:pt x="3813883" y="2511053"/>
                      <a:pt x="3801118" y="2512529"/>
                      <a:pt x="3790176" y="2507666"/>
                    </a:cubicBezTo>
                    <a:cubicBezTo>
                      <a:pt x="3778923" y="2502665"/>
                      <a:pt x="3778318" y="2479998"/>
                      <a:pt x="3774936" y="2472106"/>
                    </a:cubicBezTo>
                    <a:cubicBezTo>
                      <a:pt x="3772531" y="2466494"/>
                      <a:pt x="3768163" y="2461946"/>
                      <a:pt x="3764776" y="2456866"/>
                    </a:cubicBezTo>
                    <a:cubicBezTo>
                      <a:pt x="3758003" y="2458559"/>
                      <a:pt x="3746907" y="2455409"/>
                      <a:pt x="3744456" y="2461946"/>
                    </a:cubicBezTo>
                    <a:cubicBezTo>
                      <a:pt x="3730414" y="2499390"/>
                      <a:pt x="3749645" y="2497533"/>
                      <a:pt x="3769856" y="2502586"/>
                    </a:cubicBezTo>
                    <a:cubicBezTo>
                      <a:pt x="3771549" y="2507666"/>
                      <a:pt x="3771150" y="2514040"/>
                      <a:pt x="3774936" y="2517826"/>
                    </a:cubicBezTo>
                    <a:cubicBezTo>
                      <a:pt x="3783570" y="2526460"/>
                      <a:pt x="3805416" y="2538146"/>
                      <a:pt x="3805416" y="2538146"/>
                    </a:cubicBezTo>
                    <a:cubicBezTo>
                      <a:pt x="3819697" y="2536106"/>
                      <a:pt x="3845798" y="2527814"/>
                      <a:pt x="3861296" y="2538146"/>
                    </a:cubicBezTo>
                    <a:cubicBezTo>
                      <a:pt x="3866376" y="2541533"/>
                      <a:pt x="3868726" y="2547925"/>
                      <a:pt x="3871456" y="2553386"/>
                    </a:cubicBezTo>
                    <a:cubicBezTo>
                      <a:pt x="3873851" y="2558175"/>
                      <a:pt x="3874843" y="2563546"/>
                      <a:pt x="3876536" y="2568626"/>
                    </a:cubicBezTo>
                    <a:cubicBezTo>
                      <a:pt x="3874843" y="2582173"/>
                      <a:pt x="3876122" y="2596436"/>
                      <a:pt x="3871456" y="2609266"/>
                    </a:cubicBezTo>
                    <a:cubicBezTo>
                      <a:pt x="3869001" y="2616018"/>
                      <a:pt x="3861735" y="2619907"/>
                      <a:pt x="3856216" y="2624506"/>
                    </a:cubicBezTo>
                    <a:cubicBezTo>
                      <a:pt x="3843086" y="2635448"/>
                      <a:pt x="3841010" y="2634655"/>
                      <a:pt x="3825736" y="2639746"/>
                    </a:cubicBezTo>
                    <a:cubicBezTo>
                      <a:pt x="3830816" y="2643133"/>
                      <a:pt x="3837162" y="2645138"/>
                      <a:pt x="3840976" y="2649906"/>
                    </a:cubicBezTo>
                    <a:cubicBezTo>
                      <a:pt x="3843626" y="2653219"/>
                      <a:pt x="3850804" y="2684138"/>
                      <a:pt x="3851136" y="2685466"/>
                    </a:cubicBezTo>
                    <a:cubicBezTo>
                      <a:pt x="3847774" y="2739255"/>
                      <a:pt x="3861643" y="2756239"/>
                      <a:pt x="3830816" y="2787066"/>
                    </a:cubicBezTo>
                    <a:cubicBezTo>
                      <a:pt x="3826499" y="2791383"/>
                      <a:pt x="3821424" y="2795472"/>
                      <a:pt x="3815576" y="2797226"/>
                    </a:cubicBezTo>
                    <a:cubicBezTo>
                      <a:pt x="3804107" y="2800667"/>
                      <a:pt x="3791869" y="2800613"/>
                      <a:pt x="3780016" y="2802306"/>
                    </a:cubicBezTo>
                    <a:cubicBezTo>
                      <a:pt x="3774936" y="2805693"/>
                      <a:pt x="3770863" y="2811998"/>
                      <a:pt x="3764776" y="2812466"/>
                    </a:cubicBezTo>
                    <a:cubicBezTo>
                      <a:pt x="3732853" y="2814922"/>
                      <a:pt x="3722504" y="2810229"/>
                      <a:pt x="3698736" y="2802306"/>
                    </a:cubicBezTo>
                    <a:cubicBezTo>
                      <a:pt x="3697043" y="2797226"/>
                      <a:pt x="3696051" y="2791855"/>
                      <a:pt x="3693656" y="2787066"/>
                    </a:cubicBezTo>
                    <a:cubicBezTo>
                      <a:pt x="3681240" y="2762234"/>
                      <a:pt x="3684800" y="2782123"/>
                      <a:pt x="3678416" y="2756586"/>
                    </a:cubicBezTo>
                    <a:cubicBezTo>
                      <a:pt x="3673645" y="2737503"/>
                      <a:pt x="3675223" y="2732203"/>
                      <a:pt x="3668256" y="2715946"/>
                    </a:cubicBezTo>
                    <a:cubicBezTo>
                      <a:pt x="3665273" y="2708985"/>
                      <a:pt x="3663451" y="2700981"/>
                      <a:pt x="3658096" y="2695626"/>
                    </a:cubicBezTo>
                    <a:cubicBezTo>
                      <a:pt x="3654310" y="2691840"/>
                      <a:pt x="3648107" y="2691596"/>
                      <a:pt x="3642856" y="2690546"/>
                    </a:cubicBezTo>
                    <a:cubicBezTo>
                      <a:pt x="3631115" y="2688198"/>
                      <a:pt x="3619149" y="2687159"/>
                      <a:pt x="3607296" y="2685466"/>
                    </a:cubicBezTo>
                    <a:cubicBezTo>
                      <a:pt x="3594901" y="2689598"/>
                      <a:pt x="3586664" y="2690858"/>
                      <a:pt x="3576816" y="2700706"/>
                    </a:cubicBezTo>
                    <a:cubicBezTo>
                      <a:pt x="3572499" y="2705023"/>
                      <a:pt x="3571424" y="2712132"/>
                      <a:pt x="3566656" y="2715946"/>
                    </a:cubicBezTo>
                    <a:cubicBezTo>
                      <a:pt x="3562475" y="2719291"/>
                      <a:pt x="3556698" y="2720146"/>
                      <a:pt x="3551416" y="2721026"/>
                    </a:cubicBezTo>
                    <a:cubicBezTo>
                      <a:pt x="3536291" y="2723547"/>
                      <a:pt x="3520936" y="2724413"/>
                      <a:pt x="3505696" y="2726106"/>
                    </a:cubicBezTo>
                    <a:cubicBezTo>
                      <a:pt x="3499276" y="2728246"/>
                      <a:pt x="3459976" y="2743987"/>
                      <a:pt x="3459976" y="2726106"/>
                    </a:cubicBezTo>
                    <a:cubicBezTo>
                      <a:pt x="3459976" y="2715396"/>
                      <a:pt x="3490456" y="2715946"/>
                      <a:pt x="3490456" y="2715946"/>
                    </a:cubicBezTo>
                    <a:cubicBezTo>
                      <a:pt x="3507389" y="2717639"/>
                      <a:pt x="3524409" y="2718619"/>
                      <a:pt x="3541256" y="2721026"/>
                    </a:cubicBezTo>
                    <a:cubicBezTo>
                      <a:pt x="3548168" y="2722013"/>
                      <a:pt x="3554594" y="2726106"/>
                      <a:pt x="3561576" y="2726106"/>
                    </a:cubicBezTo>
                    <a:cubicBezTo>
                      <a:pt x="3591639" y="2726106"/>
                      <a:pt x="3618874" y="2720790"/>
                      <a:pt x="3647936" y="2715946"/>
                    </a:cubicBezTo>
                    <a:cubicBezTo>
                      <a:pt x="3649629" y="2749813"/>
                      <a:pt x="3639496" y="2786449"/>
                      <a:pt x="3653016" y="2817546"/>
                    </a:cubicBezTo>
                    <a:cubicBezTo>
                      <a:pt x="3659421" y="2832278"/>
                      <a:pt x="3698736" y="2832786"/>
                      <a:pt x="3698736" y="2832786"/>
                    </a:cubicBezTo>
                    <a:cubicBezTo>
                      <a:pt x="3700429" y="2837866"/>
                      <a:pt x="3702936" y="2842744"/>
                      <a:pt x="3703816" y="2848026"/>
                    </a:cubicBezTo>
                    <a:cubicBezTo>
                      <a:pt x="3715159" y="2916082"/>
                      <a:pt x="3702067" y="2873258"/>
                      <a:pt x="3713976" y="2908986"/>
                    </a:cubicBezTo>
                    <a:cubicBezTo>
                      <a:pt x="3709460" y="2945110"/>
                      <a:pt x="3717784" y="2946100"/>
                      <a:pt x="3693656" y="2964866"/>
                    </a:cubicBezTo>
                    <a:cubicBezTo>
                      <a:pt x="3684017" y="2972363"/>
                      <a:pt x="3663176" y="2985186"/>
                      <a:pt x="3663176" y="2985186"/>
                    </a:cubicBezTo>
                    <a:cubicBezTo>
                      <a:pt x="3631884" y="2977363"/>
                      <a:pt x="3629673" y="2973844"/>
                      <a:pt x="3586976" y="2990266"/>
                    </a:cubicBezTo>
                    <a:cubicBezTo>
                      <a:pt x="3581278" y="2992458"/>
                      <a:pt x="3581133" y="3001189"/>
                      <a:pt x="3576816" y="3005506"/>
                    </a:cubicBezTo>
                    <a:cubicBezTo>
                      <a:pt x="3572499" y="3009823"/>
                      <a:pt x="3566656" y="3012279"/>
                      <a:pt x="3561576" y="3015666"/>
                    </a:cubicBezTo>
                    <a:cubicBezTo>
                      <a:pt x="3551915" y="3013734"/>
                      <a:pt x="3531350" y="3010713"/>
                      <a:pt x="3520936" y="3005506"/>
                    </a:cubicBezTo>
                    <a:cubicBezTo>
                      <a:pt x="3515475" y="3002776"/>
                      <a:pt x="3510386" y="2999255"/>
                      <a:pt x="3505696" y="2995346"/>
                    </a:cubicBezTo>
                    <a:cubicBezTo>
                      <a:pt x="3500177" y="2990747"/>
                      <a:pt x="3495055" y="2985625"/>
                      <a:pt x="3490456" y="2980106"/>
                    </a:cubicBezTo>
                    <a:cubicBezTo>
                      <a:pt x="3486547" y="2975416"/>
                      <a:pt x="3485264" y="2968415"/>
                      <a:pt x="3480296" y="2964866"/>
                    </a:cubicBezTo>
                    <a:cubicBezTo>
                      <a:pt x="3472876" y="2959566"/>
                      <a:pt x="3463229" y="2958410"/>
                      <a:pt x="3454896" y="2954706"/>
                    </a:cubicBezTo>
                    <a:cubicBezTo>
                      <a:pt x="3417232" y="2937966"/>
                      <a:pt x="3450638" y="2949900"/>
                      <a:pt x="3419336" y="2939466"/>
                    </a:cubicBezTo>
                    <a:cubicBezTo>
                      <a:pt x="3417643" y="2944546"/>
                      <a:pt x="3414256" y="2949351"/>
                      <a:pt x="3414256" y="2954706"/>
                    </a:cubicBezTo>
                    <a:cubicBezTo>
                      <a:pt x="3414256" y="2976677"/>
                      <a:pt x="3418985" y="2979580"/>
                      <a:pt x="3429496" y="2995346"/>
                    </a:cubicBezTo>
                    <a:cubicBezTo>
                      <a:pt x="3427803" y="3013973"/>
                      <a:pt x="3424416" y="3032523"/>
                      <a:pt x="3424416" y="3051226"/>
                    </a:cubicBezTo>
                    <a:cubicBezTo>
                      <a:pt x="3424416" y="3054481"/>
                      <a:pt x="3432180" y="3081995"/>
                      <a:pt x="3434576" y="3086786"/>
                    </a:cubicBezTo>
                    <a:cubicBezTo>
                      <a:pt x="3437306" y="3092247"/>
                      <a:pt x="3442006" y="3096565"/>
                      <a:pt x="3444736" y="3102026"/>
                    </a:cubicBezTo>
                    <a:cubicBezTo>
                      <a:pt x="3447131" y="3106815"/>
                      <a:pt x="3448123" y="3112186"/>
                      <a:pt x="3449816" y="3117266"/>
                    </a:cubicBezTo>
                    <a:cubicBezTo>
                      <a:pt x="3448123" y="3130813"/>
                      <a:pt x="3449806" y="3145230"/>
                      <a:pt x="3444736" y="3157906"/>
                    </a:cubicBezTo>
                    <a:cubicBezTo>
                      <a:pt x="3442469" y="3163575"/>
                      <a:pt x="3433813" y="3163749"/>
                      <a:pt x="3429496" y="3168066"/>
                    </a:cubicBezTo>
                    <a:cubicBezTo>
                      <a:pt x="3425179" y="3172383"/>
                      <a:pt x="3424104" y="3179492"/>
                      <a:pt x="3419336" y="3183306"/>
                    </a:cubicBezTo>
                    <a:cubicBezTo>
                      <a:pt x="3415155" y="3186651"/>
                      <a:pt x="3408885" y="3185991"/>
                      <a:pt x="3404096" y="3188386"/>
                    </a:cubicBezTo>
                    <a:cubicBezTo>
                      <a:pt x="3398635" y="3191116"/>
                      <a:pt x="3393936" y="3195159"/>
                      <a:pt x="3388856" y="3198546"/>
                    </a:cubicBezTo>
                    <a:cubicBezTo>
                      <a:pt x="3390549" y="3205319"/>
                      <a:pt x="3391930" y="3212179"/>
                      <a:pt x="3393936" y="3218866"/>
                    </a:cubicBezTo>
                    <a:cubicBezTo>
                      <a:pt x="3397013" y="3229124"/>
                      <a:pt x="3404096" y="3249346"/>
                      <a:pt x="3404096" y="3249346"/>
                    </a:cubicBezTo>
                    <a:cubicBezTo>
                      <a:pt x="3402403" y="3262893"/>
                      <a:pt x="3402608" y="3276815"/>
                      <a:pt x="3399016" y="3289986"/>
                    </a:cubicBezTo>
                    <a:cubicBezTo>
                      <a:pt x="3397410" y="3295876"/>
                      <a:pt x="3393173" y="3300909"/>
                      <a:pt x="3388856" y="3305226"/>
                    </a:cubicBezTo>
                    <a:cubicBezTo>
                      <a:pt x="3382555" y="3311527"/>
                      <a:pt x="3361949" y="3324857"/>
                      <a:pt x="3353296" y="3330626"/>
                    </a:cubicBezTo>
                    <a:cubicBezTo>
                      <a:pt x="3337200" y="3322578"/>
                      <a:pt x="3325845" y="3318415"/>
                      <a:pt x="3312656" y="3305226"/>
                    </a:cubicBezTo>
                    <a:cubicBezTo>
                      <a:pt x="3306669" y="3299239"/>
                      <a:pt x="3303920" y="3290326"/>
                      <a:pt x="3297416" y="3284906"/>
                    </a:cubicBezTo>
                    <a:cubicBezTo>
                      <a:pt x="3293302" y="3281478"/>
                      <a:pt x="3286857" y="3282427"/>
                      <a:pt x="3282176" y="3279826"/>
                    </a:cubicBezTo>
                    <a:cubicBezTo>
                      <a:pt x="3271502" y="3273896"/>
                      <a:pt x="3251696" y="3259506"/>
                      <a:pt x="3251696" y="3259506"/>
                    </a:cubicBezTo>
                    <a:cubicBezTo>
                      <a:pt x="3248309" y="3254426"/>
                      <a:pt x="3247641" y="3244266"/>
                      <a:pt x="3241536" y="3244266"/>
                    </a:cubicBezTo>
                    <a:cubicBezTo>
                      <a:pt x="3236181" y="3244266"/>
                      <a:pt x="3234467" y="3254534"/>
                      <a:pt x="3236456" y="3259506"/>
                    </a:cubicBezTo>
                    <a:cubicBezTo>
                      <a:pt x="3238723" y="3265175"/>
                      <a:pt x="3247006" y="3265757"/>
                      <a:pt x="3251696" y="3269666"/>
                    </a:cubicBezTo>
                    <a:cubicBezTo>
                      <a:pt x="3261326" y="3277691"/>
                      <a:pt x="3271387" y="3288729"/>
                      <a:pt x="3277096" y="3300146"/>
                    </a:cubicBezTo>
                    <a:cubicBezTo>
                      <a:pt x="3279491" y="3304935"/>
                      <a:pt x="3280483" y="3310306"/>
                      <a:pt x="3282176" y="3315386"/>
                    </a:cubicBezTo>
                    <a:cubicBezTo>
                      <a:pt x="3281280" y="3324345"/>
                      <a:pt x="3279222" y="3369692"/>
                      <a:pt x="3272016" y="3386506"/>
                    </a:cubicBezTo>
                    <a:cubicBezTo>
                      <a:pt x="3269611" y="3392118"/>
                      <a:pt x="3266451" y="3397726"/>
                      <a:pt x="3261856" y="3401746"/>
                    </a:cubicBezTo>
                    <a:cubicBezTo>
                      <a:pt x="3252666" y="3409787"/>
                      <a:pt x="3242960" y="3418205"/>
                      <a:pt x="3231376" y="3422066"/>
                    </a:cubicBezTo>
                    <a:lnTo>
                      <a:pt x="3216136" y="3427146"/>
                    </a:lnTo>
                    <a:cubicBezTo>
                      <a:pt x="3200896" y="3423759"/>
                      <a:pt x="3184911" y="3422784"/>
                      <a:pt x="3170416" y="3416986"/>
                    </a:cubicBezTo>
                    <a:cubicBezTo>
                      <a:pt x="3159079" y="3412451"/>
                      <a:pt x="3139936" y="3396666"/>
                      <a:pt x="3139936" y="3396666"/>
                    </a:cubicBezTo>
                    <a:cubicBezTo>
                      <a:pt x="3069483" y="3400374"/>
                      <a:pt x="3055742" y="3406340"/>
                      <a:pt x="2997696" y="3396666"/>
                    </a:cubicBezTo>
                    <a:cubicBezTo>
                      <a:pt x="2992414" y="3395786"/>
                      <a:pt x="2987536" y="3393279"/>
                      <a:pt x="2982456" y="3391586"/>
                    </a:cubicBezTo>
                    <a:cubicBezTo>
                      <a:pt x="2979069" y="3386506"/>
                      <a:pt x="2975026" y="3381807"/>
                      <a:pt x="2972296" y="3376346"/>
                    </a:cubicBezTo>
                    <a:cubicBezTo>
                      <a:pt x="2969901" y="3371557"/>
                      <a:pt x="2967627" y="3366445"/>
                      <a:pt x="2967216" y="3361106"/>
                    </a:cubicBezTo>
                    <a:cubicBezTo>
                      <a:pt x="2964226" y="3322237"/>
                      <a:pt x="2966441" y="3283011"/>
                      <a:pt x="2962136" y="3244266"/>
                    </a:cubicBezTo>
                    <a:cubicBezTo>
                      <a:pt x="2961277" y="3236532"/>
                      <a:pt x="2946477" y="3215697"/>
                      <a:pt x="2941816" y="3208706"/>
                    </a:cubicBezTo>
                    <a:cubicBezTo>
                      <a:pt x="2894907" y="3255615"/>
                      <a:pt x="2936953" y="3206677"/>
                      <a:pt x="2921496" y="3350946"/>
                    </a:cubicBezTo>
                    <a:cubicBezTo>
                      <a:pt x="2920846" y="3357017"/>
                      <a:pt x="2916304" y="3362637"/>
                      <a:pt x="2911336" y="3366186"/>
                    </a:cubicBezTo>
                    <a:cubicBezTo>
                      <a:pt x="2897332" y="3376189"/>
                      <a:pt x="2876496" y="3377743"/>
                      <a:pt x="2860536" y="3381426"/>
                    </a:cubicBezTo>
                    <a:cubicBezTo>
                      <a:pt x="2846930" y="3384566"/>
                      <a:pt x="2819896" y="3391586"/>
                      <a:pt x="2819896" y="3391586"/>
                    </a:cubicBezTo>
                    <a:cubicBezTo>
                      <a:pt x="2814816" y="3389893"/>
                      <a:pt x="2808442" y="3390292"/>
                      <a:pt x="2804656" y="3386506"/>
                    </a:cubicBezTo>
                    <a:cubicBezTo>
                      <a:pt x="2796022" y="3377872"/>
                      <a:pt x="2795673" y="3360561"/>
                      <a:pt x="2784336" y="3356026"/>
                    </a:cubicBezTo>
                    <a:lnTo>
                      <a:pt x="2758936" y="3345866"/>
                    </a:lnTo>
                    <a:cubicBezTo>
                      <a:pt x="2748776" y="3347559"/>
                      <a:pt x="2737399" y="3345836"/>
                      <a:pt x="2728456" y="3350946"/>
                    </a:cubicBezTo>
                    <a:cubicBezTo>
                      <a:pt x="2723807" y="3353603"/>
                      <a:pt x="2725771" y="3361397"/>
                      <a:pt x="2723376" y="3366186"/>
                    </a:cubicBezTo>
                    <a:cubicBezTo>
                      <a:pt x="2720646" y="3371647"/>
                      <a:pt x="2716603" y="3376346"/>
                      <a:pt x="2713216" y="3381426"/>
                    </a:cubicBezTo>
                    <a:cubicBezTo>
                      <a:pt x="2694589" y="3371266"/>
                      <a:pt x="2674990" y="3362715"/>
                      <a:pt x="2657336" y="3350946"/>
                    </a:cubicBezTo>
                    <a:cubicBezTo>
                      <a:pt x="2649366" y="3345633"/>
                      <a:pt x="2638681" y="3340059"/>
                      <a:pt x="2637016" y="3330626"/>
                    </a:cubicBezTo>
                    <a:cubicBezTo>
                      <a:pt x="2633179" y="3308884"/>
                      <a:pt x="2639358" y="3286494"/>
                      <a:pt x="2642096" y="3264586"/>
                    </a:cubicBezTo>
                    <a:cubicBezTo>
                      <a:pt x="2642760" y="3259273"/>
                      <a:pt x="2645483" y="3254426"/>
                      <a:pt x="2647176" y="3249346"/>
                    </a:cubicBezTo>
                    <a:cubicBezTo>
                      <a:pt x="2615874" y="3228478"/>
                      <a:pt x="2650478" y="3248753"/>
                      <a:pt x="2606536" y="3234106"/>
                    </a:cubicBezTo>
                    <a:cubicBezTo>
                      <a:pt x="2599352" y="3231711"/>
                      <a:pt x="2592989" y="3227333"/>
                      <a:pt x="2586216" y="3223946"/>
                    </a:cubicBezTo>
                    <a:cubicBezTo>
                      <a:pt x="2581136" y="3215479"/>
                      <a:pt x="2574643" y="3207714"/>
                      <a:pt x="2570976" y="3198546"/>
                    </a:cubicBezTo>
                    <a:cubicBezTo>
                      <a:pt x="2567769" y="3190529"/>
                      <a:pt x="2571424" y="3179779"/>
                      <a:pt x="2565896" y="3173146"/>
                    </a:cubicBezTo>
                    <a:cubicBezTo>
                      <a:pt x="2561426" y="3167782"/>
                      <a:pt x="2552349" y="3169759"/>
                      <a:pt x="2545576" y="3168066"/>
                    </a:cubicBezTo>
                    <a:cubicBezTo>
                      <a:pt x="2533723" y="3169759"/>
                      <a:pt x="2517200" y="3163567"/>
                      <a:pt x="2510016" y="3173146"/>
                    </a:cubicBezTo>
                    <a:cubicBezTo>
                      <a:pt x="2502832" y="3182725"/>
                      <a:pt x="2509419" y="3198164"/>
                      <a:pt x="2515096" y="3208706"/>
                    </a:cubicBezTo>
                    <a:cubicBezTo>
                      <a:pt x="2521908" y="3221357"/>
                      <a:pt x="2538184" y="3226865"/>
                      <a:pt x="2545576" y="3239186"/>
                    </a:cubicBezTo>
                    <a:cubicBezTo>
                      <a:pt x="2550656" y="3247653"/>
                      <a:pt x="2556400" y="3255755"/>
                      <a:pt x="2560816" y="3264586"/>
                    </a:cubicBezTo>
                    <a:cubicBezTo>
                      <a:pt x="2563211" y="3269375"/>
                      <a:pt x="2563090" y="3275266"/>
                      <a:pt x="2565896" y="3279826"/>
                    </a:cubicBezTo>
                    <a:cubicBezTo>
                      <a:pt x="2576729" y="3297430"/>
                      <a:pt x="2601456" y="3330626"/>
                      <a:pt x="2601456" y="3330626"/>
                    </a:cubicBezTo>
                    <a:cubicBezTo>
                      <a:pt x="2599763" y="3337399"/>
                      <a:pt x="2601594" y="3346308"/>
                      <a:pt x="2596376" y="3350946"/>
                    </a:cubicBezTo>
                    <a:cubicBezTo>
                      <a:pt x="2585056" y="3361008"/>
                      <a:pt x="2568338" y="3362865"/>
                      <a:pt x="2555736" y="3371266"/>
                    </a:cubicBezTo>
                    <a:lnTo>
                      <a:pt x="2540496" y="3381426"/>
                    </a:lnTo>
                    <a:cubicBezTo>
                      <a:pt x="2557812" y="3407400"/>
                      <a:pt x="2542200" y="3392012"/>
                      <a:pt x="2581136" y="3401746"/>
                    </a:cubicBezTo>
                    <a:cubicBezTo>
                      <a:pt x="2591526" y="3404343"/>
                      <a:pt x="2611616" y="3411906"/>
                      <a:pt x="2611616" y="3411906"/>
                    </a:cubicBezTo>
                    <a:cubicBezTo>
                      <a:pt x="2654459" y="3454749"/>
                      <a:pt x="2644420" y="3430931"/>
                      <a:pt x="2652256" y="3477946"/>
                    </a:cubicBezTo>
                    <a:cubicBezTo>
                      <a:pt x="2648869" y="3506733"/>
                      <a:pt x="2650425" y="3536543"/>
                      <a:pt x="2642096" y="3564306"/>
                    </a:cubicBezTo>
                    <a:cubicBezTo>
                      <a:pt x="2639663" y="3572416"/>
                      <a:pt x="2628712" y="3574691"/>
                      <a:pt x="2621776" y="3579546"/>
                    </a:cubicBezTo>
                    <a:cubicBezTo>
                      <a:pt x="2588175" y="3603067"/>
                      <a:pt x="2601605" y="3597289"/>
                      <a:pt x="2570976" y="3604946"/>
                    </a:cubicBezTo>
                    <a:cubicBezTo>
                      <a:pt x="2543883" y="3603253"/>
                      <a:pt x="2514821" y="3610144"/>
                      <a:pt x="2489696" y="3599866"/>
                    </a:cubicBezTo>
                    <a:cubicBezTo>
                      <a:pt x="2474023" y="3593454"/>
                      <a:pt x="2459216" y="3559226"/>
                      <a:pt x="2459216" y="3559226"/>
                    </a:cubicBezTo>
                    <a:cubicBezTo>
                      <a:pt x="2453404" y="3530165"/>
                      <a:pt x="2449990" y="3527016"/>
                      <a:pt x="2459216" y="3493186"/>
                    </a:cubicBezTo>
                    <a:cubicBezTo>
                      <a:pt x="2460822" y="3487296"/>
                      <a:pt x="2464608" y="3481760"/>
                      <a:pt x="2469376" y="3477946"/>
                    </a:cubicBezTo>
                    <a:cubicBezTo>
                      <a:pt x="2473557" y="3474601"/>
                      <a:pt x="2479536" y="3474559"/>
                      <a:pt x="2484616" y="3472866"/>
                    </a:cubicBezTo>
                    <a:cubicBezTo>
                      <a:pt x="2488003" y="3467786"/>
                      <a:pt x="2492371" y="3463238"/>
                      <a:pt x="2494776" y="3457626"/>
                    </a:cubicBezTo>
                    <a:cubicBezTo>
                      <a:pt x="2497526" y="3451209"/>
                      <a:pt x="2497938" y="3444019"/>
                      <a:pt x="2499856" y="3437306"/>
                    </a:cubicBezTo>
                    <a:cubicBezTo>
                      <a:pt x="2501327" y="3432157"/>
                      <a:pt x="2503243" y="3427146"/>
                      <a:pt x="2504936" y="3422066"/>
                    </a:cubicBezTo>
                    <a:cubicBezTo>
                      <a:pt x="2501549" y="3415293"/>
                      <a:pt x="2500131" y="3407101"/>
                      <a:pt x="2494776" y="3401746"/>
                    </a:cubicBezTo>
                    <a:cubicBezTo>
                      <a:pt x="2490990" y="3397960"/>
                      <a:pt x="2483991" y="3399636"/>
                      <a:pt x="2479536" y="3396666"/>
                    </a:cubicBezTo>
                    <a:cubicBezTo>
                      <a:pt x="2473558" y="3392681"/>
                      <a:pt x="2470456" y="3385122"/>
                      <a:pt x="2464296" y="3381426"/>
                    </a:cubicBezTo>
                    <a:cubicBezTo>
                      <a:pt x="2453238" y="3374791"/>
                      <a:pt x="2440271" y="3371953"/>
                      <a:pt x="2428736" y="3366186"/>
                    </a:cubicBezTo>
                    <a:cubicBezTo>
                      <a:pt x="2389345" y="3346491"/>
                      <a:pt x="2436562" y="3363715"/>
                      <a:pt x="2398256" y="3350946"/>
                    </a:cubicBezTo>
                    <a:cubicBezTo>
                      <a:pt x="2393176" y="3345866"/>
                      <a:pt x="2385684" y="3342376"/>
                      <a:pt x="2383016" y="3335706"/>
                    </a:cubicBezTo>
                    <a:cubicBezTo>
                      <a:pt x="2378569" y="3324589"/>
                      <a:pt x="2380284" y="3311887"/>
                      <a:pt x="2377936" y="3300146"/>
                    </a:cubicBezTo>
                    <a:cubicBezTo>
                      <a:pt x="2376886" y="3294895"/>
                      <a:pt x="2374549" y="3289986"/>
                      <a:pt x="2372856" y="3284906"/>
                    </a:cubicBezTo>
                    <a:cubicBezTo>
                      <a:pt x="2374549" y="3274746"/>
                      <a:pt x="2375702" y="3264481"/>
                      <a:pt x="2377936" y="3254426"/>
                    </a:cubicBezTo>
                    <a:cubicBezTo>
                      <a:pt x="2379098" y="3249199"/>
                      <a:pt x="2383016" y="3244541"/>
                      <a:pt x="2383016" y="3239186"/>
                    </a:cubicBezTo>
                    <a:cubicBezTo>
                      <a:pt x="2383016" y="3217108"/>
                      <a:pt x="2379629" y="3195159"/>
                      <a:pt x="2377936" y="3173146"/>
                    </a:cubicBezTo>
                    <a:cubicBezTo>
                      <a:pt x="2361126" y="3184353"/>
                      <a:pt x="2346107" y="3194870"/>
                      <a:pt x="2327136" y="3203626"/>
                    </a:cubicBezTo>
                    <a:cubicBezTo>
                      <a:pt x="2317412" y="3208114"/>
                      <a:pt x="2306816" y="3210399"/>
                      <a:pt x="2296656" y="3213786"/>
                    </a:cubicBezTo>
                    <a:cubicBezTo>
                      <a:pt x="2289883" y="3223946"/>
                      <a:pt x="2280197" y="3232682"/>
                      <a:pt x="2276336" y="3244266"/>
                    </a:cubicBezTo>
                    <a:cubicBezTo>
                      <a:pt x="2271419" y="3259017"/>
                      <a:pt x="2271839" y="3262213"/>
                      <a:pt x="2261096" y="3274746"/>
                    </a:cubicBezTo>
                    <a:cubicBezTo>
                      <a:pt x="2254862" y="3282019"/>
                      <a:pt x="2246523" y="3287403"/>
                      <a:pt x="2240776" y="3295066"/>
                    </a:cubicBezTo>
                    <a:cubicBezTo>
                      <a:pt x="2236232" y="3301124"/>
                      <a:pt x="2233599" y="3308425"/>
                      <a:pt x="2230616" y="3315386"/>
                    </a:cubicBezTo>
                    <a:cubicBezTo>
                      <a:pt x="2228507" y="3320308"/>
                      <a:pt x="2229322" y="3326840"/>
                      <a:pt x="2225536" y="3330626"/>
                    </a:cubicBezTo>
                    <a:cubicBezTo>
                      <a:pt x="2221750" y="3334412"/>
                      <a:pt x="2215376" y="3334013"/>
                      <a:pt x="2210296" y="3335706"/>
                    </a:cubicBezTo>
                    <a:cubicBezTo>
                      <a:pt x="2189976" y="3334013"/>
                      <a:pt x="2169548" y="3333321"/>
                      <a:pt x="2149336" y="3330626"/>
                    </a:cubicBezTo>
                    <a:cubicBezTo>
                      <a:pt x="2144028" y="3329918"/>
                      <a:pt x="2135258" y="3330773"/>
                      <a:pt x="2134096" y="3325546"/>
                    </a:cubicBezTo>
                    <a:cubicBezTo>
                      <a:pt x="2131134" y="3312219"/>
                      <a:pt x="2137100" y="3298399"/>
                      <a:pt x="2139176" y="3284906"/>
                    </a:cubicBezTo>
                    <a:cubicBezTo>
                      <a:pt x="2142679" y="3262137"/>
                      <a:pt x="2143155" y="3262809"/>
                      <a:pt x="2149336" y="3244266"/>
                    </a:cubicBezTo>
                    <a:cubicBezTo>
                      <a:pt x="2144256" y="3240879"/>
                      <a:pt x="2139675" y="3236586"/>
                      <a:pt x="2134096" y="3234106"/>
                    </a:cubicBezTo>
                    <a:cubicBezTo>
                      <a:pt x="2124309" y="3229756"/>
                      <a:pt x="2103616" y="3223946"/>
                      <a:pt x="2103616" y="3223946"/>
                    </a:cubicBezTo>
                    <a:cubicBezTo>
                      <a:pt x="2096843" y="3215479"/>
                      <a:pt x="2090963" y="3206213"/>
                      <a:pt x="2083296" y="3198546"/>
                    </a:cubicBezTo>
                    <a:cubicBezTo>
                      <a:pt x="2078979" y="3194229"/>
                      <a:pt x="2069537" y="3194309"/>
                      <a:pt x="2068056" y="3188386"/>
                    </a:cubicBezTo>
                    <a:cubicBezTo>
                      <a:pt x="2065558" y="3178393"/>
                      <a:pt x="2068026" y="3166849"/>
                      <a:pt x="2073136" y="3157906"/>
                    </a:cubicBezTo>
                    <a:cubicBezTo>
                      <a:pt x="2075793" y="3153257"/>
                      <a:pt x="2083181" y="3154125"/>
                      <a:pt x="2088376" y="3152826"/>
                    </a:cubicBezTo>
                    <a:cubicBezTo>
                      <a:pt x="2096753" y="3150732"/>
                      <a:pt x="2105347" y="3149619"/>
                      <a:pt x="2113776" y="3147746"/>
                    </a:cubicBezTo>
                    <a:cubicBezTo>
                      <a:pt x="2138676" y="3142213"/>
                      <a:pt x="2130852" y="3144288"/>
                      <a:pt x="2154416" y="3132506"/>
                    </a:cubicBezTo>
                    <a:cubicBezTo>
                      <a:pt x="2157803" y="3122346"/>
                      <a:pt x="2166676" y="3112528"/>
                      <a:pt x="2164576" y="3102026"/>
                    </a:cubicBezTo>
                    <a:cubicBezTo>
                      <a:pt x="2162883" y="3093559"/>
                      <a:pt x="2162528" y="3084711"/>
                      <a:pt x="2159496" y="3076626"/>
                    </a:cubicBezTo>
                    <a:cubicBezTo>
                      <a:pt x="2157352" y="3070909"/>
                      <a:pt x="2153653" y="3065703"/>
                      <a:pt x="2149336" y="3061386"/>
                    </a:cubicBezTo>
                    <a:cubicBezTo>
                      <a:pt x="2143349" y="3055399"/>
                      <a:pt x="2136589" y="3049932"/>
                      <a:pt x="2129016" y="3046146"/>
                    </a:cubicBezTo>
                    <a:cubicBezTo>
                      <a:pt x="2107267" y="3035272"/>
                      <a:pt x="2086676" y="3034066"/>
                      <a:pt x="2062976" y="3030906"/>
                    </a:cubicBezTo>
                    <a:lnTo>
                      <a:pt x="2022336" y="3025826"/>
                    </a:lnTo>
                    <a:cubicBezTo>
                      <a:pt x="2012176" y="3022439"/>
                      <a:pt x="2001580" y="3020154"/>
                      <a:pt x="1991856" y="3015666"/>
                    </a:cubicBezTo>
                    <a:cubicBezTo>
                      <a:pt x="1979460" y="3009945"/>
                      <a:pt x="1965181" y="3005711"/>
                      <a:pt x="1956296" y="2995346"/>
                    </a:cubicBezTo>
                    <a:cubicBezTo>
                      <a:pt x="1946370" y="2983765"/>
                      <a:pt x="2010048" y="2937498"/>
                      <a:pt x="1991856" y="2949626"/>
                    </a:cubicBezTo>
                    <a:cubicBezTo>
                      <a:pt x="1963329" y="2968644"/>
                      <a:pt x="1984012" y="2958227"/>
                      <a:pt x="1930896" y="2964866"/>
                    </a:cubicBezTo>
                    <a:cubicBezTo>
                      <a:pt x="1919015" y="2966351"/>
                      <a:pt x="1907189" y="2968253"/>
                      <a:pt x="1895336" y="2969946"/>
                    </a:cubicBezTo>
                    <a:cubicBezTo>
                      <a:pt x="1890256" y="2973333"/>
                      <a:pt x="1886154" y="2979349"/>
                      <a:pt x="1880096" y="2980106"/>
                    </a:cubicBezTo>
                    <a:cubicBezTo>
                      <a:pt x="1851482" y="2983683"/>
                      <a:pt x="1857614" y="2972756"/>
                      <a:pt x="1839456" y="2959786"/>
                    </a:cubicBezTo>
                    <a:cubicBezTo>
                      <a:pt x="1833294" y="2955384"/>
                      <a:pt x="1826056" y="2952702"/>
                      <a:pt x="1819136" y="2949626"/>
                    </a:cubicBezTo>
                    <a:cubicBezTo>
                      <a:pt x="1800913" y="2941527"/>
                      <a:pt x="1795253" y="2939972"/>
                      <a:pt x="1778496" y="2934386"/>
                    </a:cubicBezTo>
                    <a:cubicBezTo>
                      <a:pt x="1769829" y="2891050"/>
                      <a:pt x="1773115" y="2926330"/>
                      <a:pt x="1778496" y="2888666"/>
                    </a:cubicBezTo>
                    <a:cubicBezTo>
                      <a:pt x="1780903" y="2871819"/>
                      <a:pt x="1777467" y="2853749"/>
                      <a:pt x="1783576" y="2837866"/>
                    </a:cubicBezTo>
                    <a:cubicBezTo>
                      <a:pt x="1788886" y="2824059"/>
                      <a:pt x="1825687" y="2815362"/>
                      <a:pt x="1834376" y="2812466"/>
                    </a:cubicBezTo>
                    <a:cubicBezTo>
                      <a:pt x="1839456" y="2807386"/>
                      <a:pt x="1845631" y="2803204"/>
                      <a:pt x="1849616" y="2797226"/>
                    </a:cubicBezTo>
                    <a:cubicBezTo>
                      <a:pt x="1856389" y="2787066"/>
                      <a:pt x="1856389" y="2776906"/>
                      <a:pt x="1849616" y="2766746"/>
                    </a:cubicBezTo>
                    <a:cubicBezTo>
                      <a:pt x="1844579" y="2759190"/>
                      <a:pt x="1828014" y="2745292"/>
                      <a:pt x="1819136" y="2741346"/>
                    </a:cubicBezTo>
                    <a:cubicBezTo>
                      <a:pt x="1809349" y="2736996"/>
                      <a:pt x="1788656" y="2731186"/>
                      <a:pt x="1788656" y="2731186"/>
                    </a:cubicBezTo>
                    <a:cubicBezTo>
                      <a:pt x="1759627" y="2740862"/>
                      <a:pt x="1783818" y="2728283"/>
                      <a:pt x="1768336" y="2751506"/>
                    </a:cubicBezTo>
                    <a:cubicBezTo>
                      <a:pt x="1764351" y="2757484"/>
                      <a:pt x="1757695" y="2761227"/>
                      <a:pt x="1753096" y="2766746"/>
                    </a:cubicBezTo>
                    <a:cubicBezTo>
                      <a:pt x="1749187" y="2771436"/>
                      <a:pt x="1746956" y="2777391"/>
                      <a:pt x="1742936" y="2781986"/>
                    </a:cubicBezTo>
                    <a:cubicBezTo>
                      <a:pt x="1722134" y="2805760"/>
                      <a:pt x="1722953" y="2803775"/>
                      <a:pt x="1702296" y="2817546"/>
                    </a:cubicBezTo>
                    <a:cubicBezTo>
                      <a:pt x="1691137" y="2834285"/>
                      <a:pt x="1673666" y="2862649"/>
                      <a:pt x="1656576" y="2868346"/>
                    </a:cubicBezTo>
                    <a:lnTo>
                      <a:pt x="1641336" y="2873426"/>
                    </a:lnTo>
                    <a:cubicBezTo>
                      <a:pt x="1631176" y="2871733"/>
                      <a:pt x="1619238" y="2874333"/>
                      <a:pt x="1610856" y="2868346"/>
                    </a:cubicBezTo>
                    <a:cubicBezTo>
                      <a:pt x="1605175" y="2864288"/>
                      <a:pt x="1606642" y="2854954"/>
                      <a:pt x="1605776" y="2848026"/>
                    </a:cubicBezTo>
                    <a:cubicBezTo>
                      <a:pt x="1603247" y="2827793"/>
                      <a:pt x="1607144" y="2806410"/>
                      <a:pt x="1600696" y="2787066"/>
                    </a:cubicBezTo>
                    <a:cubicBezTo>
                      <a:pt x="1598019" y="2779034"/>
                      <a:pt x="1588113" y="2775265"/>
                      <a:pt x="1580376" y="2771826"/>
                    </a:cubicBezTo>
                    <a:cubicBezTo>
                      <a:pt x="1576116" y="2769933"/>
                      <a:pt x="1526226" y="2761954"/>
                      <a:pt x="1524496" y="2761666"/>
                    </a:cubicBezTo>
                    <a:cubicBezTo>
                      <a:pt x="1533619" y="2716051"/>
                      <a:pt x="1519610" y="2751345"/>
                      <a:pt x="1549896" y="2726106"/>
                    </a:cubicBezTo>
                    <a:cubicBezTo>
                      <a:pt x="1554586" y="2722197"/>
                      <a:pt x="1554318" y="2712952"/>
                      <a:pt x="1560056" y="2710866"/>
                    </a:cubicBezTo>
                    <a:cubicBezTo>
                      <a:pt x="1574467" y="2705626"/>
                      <a:pt x="1590536" y="2707479"/>
                      <a:pt x="1605776" y="2705786"/>
                    </a:cubicBezTo>
                    <a:cubicBezTo>
                      <a:pt x="1612549" y="2692239"/>
                      <a:pt x="1619829" y="2678934"/>
                      <a:pt x="1626096" y="2665146"/>
                    </a:cubicBezTo>
                    <a:cubicBezTo>
                      <a:pt x="1628312" y="2660271"/>
                      <a:pt x="1631176" y="2655261"/>
                      <a:pt x="1631176" y="2649906"/>
                    </a:cubicBezTo>
                    <a:cubicBezTo>
                      <a:pt x="1631176" y="2639390"/>
                      <a:pt x="1621073" y="2627131"/>
                      <a:pt x="1615936" y="2619426"/>
                    </a:cubicBezTo>
                    <a:cubicBezTo>
                      <a:pt x="1617629" y="2612653"/>
                      <a:pt x="1617143" y="2604915"/>
                      <a:pt x="1621016" y="2599106"/>
                    </a:cubicBezTo>
                    <a:cubicBezTo>
                      <a:pt x="1624403" y="2594026"/>
                      <a:pt x="1630244" y="2590007"/>
                      <a:pt x="1636256" y="2588946"/>
                    </a:cubicBezTo>
                    <a:cubicBezTo>
                      <a:pt x="1659661" y="2584816"/>
                      <a:pt x="1683669" y="2585559"/>
                      <a:pt x="1707376" y="2583866"/>
                    </a:cubicBezTo>
                    <a:cubicBezTo>
                      <a:pt x="1717181" y="2569158"/>
                      <a:pt x="1720889" y="2567298"/>
                      <a:pt x="1722616" y="2548306"/>
                    </a:cubicBezTo>
                    <a:cubicBezTo>
                      <a:pt x="1731643" y="2449005"/>
                      <a:pt x="1697266" y="2464473"/>
                      <a:pt x="1748016" y="2451786"/>
                    </a:cubicBezTo>
                    <a:cubicBezTo>
                      <a:pt x="1746323" y="2436546"/>
                      <a:pt x="1752515" y="2418040"/>
                      <a:pt x="1742936" y="2406066"/>
                    </a:cubicBezTo>
                    <a:cubicBezTo>
                      <a:pt x="1735456" y="2396716"/>
                      <a:pt x="1719276" y="2402308"/>
                      <a:pt x="1707376" y="2400986"/>
                    </a:cubicBezTo>
                    <a:cubicBezTo>
                      <a:pt x="1688787" y="2398921"/>
                      <a:pt x="1670123" y="2397599"/>
                      <a:pt x="1651496" y="2395906"/>
                    </a:cubicBezTo>
                    <a:cubicBezTo>
                      <a:pt x="1646416" y="2394213"/>
                      <a:pt x="1639368" y="2395183"/>
                      <a:pt x="1636256" y="2390826"/>
                    </a:cubicBezTo>
                    <a:cubicBezTo>
                      <a:pt x="1630031" y="2382111"/>
                      <a:pt x="1629038" y="2370644"/>
                      <a:pt x="1626096" y="2360346"/>
                    </a:cubicBezTo>
                    <a:cubicBezTo>
                      <a:pt x="1619323" y="2336639"/>
                      <a:pt x="1619170" y="2309926"/>
                      <a:pt x="1605776" y="2289226"/>
                    </a:cubicBezTo>
                    <a:cubicBezTo>
                      <a:pt x="1598770" y="2278399"/>
                      <a:pt x="1581751" y="2279753"/>
                      <a:pt x="1570216" y="2273986"/>
                    </a:cubicBezTo>
                    <a:cubicBezTo>
                      <a:pt x="1564755" y="2271256"/>
                      <a:pt x="1560056" y="2267213"/>
                      <a:pt x="1554976" y="2263826"/>
                    </a:cubicBezTo>
                    <a:lnTo>
                      <a:pt x="1534656" y="2294306"/>
                    </a:lnTo>
                    <a:cubicBezTo>
                      <a:pt x="1531269" y="2299386"/>
                      <a:pt x="1528813" y="2305229"/>
                      <a:pt x="1524496" y="2309546"/>
                    </a:cubicBezTo>
                    <a:cubicBezTo>
                      <a:pt x="1514926" y="2319116"/>
                      <a:pt x="1504754" y="2327295"/>
                      <a:pt x="1499096" y="2340026"/>
                    </a:cubicBezTo>
                    <a:cubicBezTo>
                      <a:pt x="1484998" y="2371747"/>
                      <a:pt x="1496021" y="2364190"/>
                      <a:pt x="1478776" y="2385746"/>
                    </a:cubicBezTo>
                    <a:cubicBezTo>
                      <a:pt x="1475784" y="2389486"/>
                      <a:pt x="1471156" y="2411146"/>
                      <a:pt x="1468616" y="2411146"/>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sp>
            <p:nvSpPr>
              <p:cNvPr id="54" name="Freeform 53"/>
              <p:cNvSpPr/>
              <p:nvPr/>
            </p:nvSpPr>
            <p:spPr>
              <a:xfrm>
                <a:off x="1540462" y="3785218"/>
                <a:ext cx="420657" cy="382010"/>
              </a:xfrm>
              <a:custGeom>
                <a:avLst/>
                <a:gdLst>
                  <a:gd name="connsiteX0" fmla="*/ 2154097 w 2942844"/>
                  <a:gd name="connsiteY0" fmla="*/ 2251710 h 2689860"/>
                  <a:gd name="connsiteX1" fmla="*/ 2207437 w 2942844"/>
                  <a:gd name="connsiteY1" fmla="*/ 2244090 h 2689860"/>
                  <a:gd name="connsiteX2" fmla="*/ 2237917 w 2942844"/>
                  <a:gd name="connsiteY2" fmla="*/ 2236470 h 2689860"/>
                  <a:gd name="connsiteX3" fmla="*/ 2256967 w 2942844"/>
                  <a:gd name="connsiteY3" fmla="*/ 2217420 h 2689860"/>
                  <a:gd name="connsiteX4" fmla="*/ 2260777 w 2942844"/>
                  <a:gd name="connsiteY4" fmla="*/ 2205990 h 2689860"/>
                  <a:gd name="connsiteX5" fmla="*/ 2287447 w 2942844"/>
                  <a:gd name="connsiteY5" fmla="*/ 2194560 h 2689860"/>
                  <a:gd name="connsiteX6" fmla="*/ 2298877 w 2942844"/>
                  <a:gd name="connsiteY6" fmla="*/ 2190750 h 2689860"/>
                  <a:gd name="connsiteX7" fmla="*/ 2329357 w 2942844"/>
                  <a:gd name="connsiteY7" fmla="*/ 2186940 h 2689860"/>
                  <a:gd name="connsiteX8" fmla="*/ 2375077 w 2942844"/>
                  <a:gd name="connsiteY8" fmla="*/ 2179320 h 2689860"/>
                  <a:gd name="connsiteX9" fmla="*/ 2432227 w 2942844"/>
                  <a:gd name="connsiteY9" fmla="*/ 2183130 h 2689860"/>
                  <a:gd name="connsiteX10" fmla="*/ 2443657 w 2942844"/>
                  <a:gd name="connsiteY10" fmla="*/ 2194560 h 2689860"/>
                  <a:gd name="connsiteX11" fmla="*/ 2451277 w 2942844"/>
                  <a:gd name="connsiteY11" fmla="*/ 2205990 h 2689860"/>
                  <a:gd name="connsiteX12" fmla="*/ 2462707 w 2942844"/>
                  <a:gd name="connsiteY12" fmla="*/ 2228850 h 2689860"/>
                  <a:gd name="connsiteX13" fmla="*/ 2474137 w 2942844"/>
                  <a:gd name="connsiteY13" fmla="*/ 2236470 h 2689860"/>
                  <a:gd name="connsiteX14" fmla="*/ 2500807 w 2942844"/>
                  <a:gd name="connsiteY14" fmla="*/ 2255520 h 2689860"/>
                  <a:gd name="connsiteX15" fmla="*/ 2531287 w 2942844"/>
                  <a:gd name="connsiteY15" fmla="*/ 2301240 h 2689860"/>
                  <a:gd name="connsiteX16" fmla="*/ 2538907 w 2942844"/>
                  <a:gd name="connsiteY16" fmla="*/ 2312670 h 2689860"/>
                  <a:gd name="connsiteX17" fmla="*/ 2542717 w 2942844"/>
                  <a:gd name="connsiteY17" fmla="*/ 2324100 h 2689860"/>
                  <a:gd name="connsiteX18" fmla="*/ 2554147 w 2942844"/>
                  <a:gd name="connsiteY18" fmla="*/ 2327910 h 2689860"/>
                  <a:gd name="connsiteX19" fmla="*/ 2565577 w 2942844"/>
                  <a:gd name="connsiteY19" fmla="*/ 2335530 h 2689860"/>
                  <a:gd name="connsiteX20" fmla="*/ 2607487 w 2942844"/>
                  <a:gd name="connsiteY20" fmla="*/ 2343150 h 2689860"/>
                  <a:gd name="connsiteX21" fmla="*/ 2630347 w 2942844"/>
                  <a:gd name="connsiteY21" fmla="*/ 2346960 h 2689860"/>
                  <a:gd name="connsiteX22" fmla="*/ 2668447 w 2942844"/>
                  <a:gd name="connsiteY22" fmla="*/ 2339340 h 2689860"/>
                  <a:gd name="connsiteX23" fmla="*/ 2691307 w 2942844"/>
                  <a:gd name="connsiteY23" fmla="*/ 2324100 h 2689860"/>
                  <a:gd name="connsiteX24" fmla="*/ 2714167 w 2942844"/>
                  <a:gd name="connsiteY24" fmla="*/ 2308860 h 2689860"/>
                  <a:gd name="connsiteX25" fmla="*/ 2737027 w 2942844"/>
                  <a:gd name="connsiteY25" fmla="*/ 2293620 h 2689860"/>
                  <a:gd name="connsiteX26" fmla="*/ 2748457 w 2942844"/>
                  <a:gd name="connsiteY26" fmla="*/ 2286000 h 2689860"/>
                  <a:gd name="connsiteX27" fmla="*/ 2759887 w 2942844"/>
                  <a:gd name="connsiteY27" fmla="*/ 2263140 h 2689860"/>
                  <a:gd name="connsiteX28" fmla="*/ 2771317 w 2942844"/>
                  <a:gd name="connsiteY28" fmla="*/ 2240280 h 2689860"/>
                  <a:gd name="connsiteX29" fmla="*/ 2775127 w 2942844"/>
                  <a:gd name="connsiteY29" fmla="*/ 2209800 h 2689860"/>
                  <a:gd name="connsiteX30" fmla="*/ 2778937 w 2942844"/>
                  <a:gd name="connsiteY30" fmla="*/ 2198370 h 2689860"/>
                  <a:gd name="connsiteX31" fmla="*/ 2801797 w 2942844"/>
                  <a:gd name="connsiteY31" fmla="*/ 2183130 h 2689860"/>
                  <a:gd name="connsiteX32" fmla="*/ 2820847 w 2942844"/>
                  <a:gd name="connsiteY32" fmla="*/ 2164080 h 2689860"/>
                  <a:gd name="connsiteX33" fmla="*/ 2855137 w 2942844"/>
                  <a:gd name="connsiteY33" fmla="*/ 2129790 h 2689860"/>
                  <a:gd name="connsiteX34" fmla="*/ 2866567 w 2942844"/>
                  <a:gd name="connsiteY34" fmla="*/ 2118360 h 2689860"/>
                  <a:gd name="connsiteX35" fmla="*/ 2877997 w 2942844"/>
                  <a:gd name="connsiteY35" fmla="*/ 2110740 h 2689860"/>
                  <a:gd name="connsiteX36" fmla="*/ 2885617 w 2942844"/>
                  <a:gd name="connsiteY36" fmla="*/ 2099310 h 2689860"/>
                  <a:gd name="connsiteX37" fmla="*/ 2893237 w 2942844"/>
                  <a:gd name="connsiteY37" fmla="*/ 2034540 h 2689860"/>
                  <a:gd name="connsiteX38" fmla="*/ 2897047 w 2942844"/>
                  <a:gd name="connsiteY38" fmla="*/ 2011680 h 2689860"/>
                  <a:gd name="connsiteX39" fmla="*/ 2900857 w 2942844"/>
                  <a:gd name="connsiteY39" fmla="*/ 2000250 h 2689860"/>
                  <a:gd name="connsiteX40" fmla="*/ 2912287 w 2942844"/>
                  <a:gd name="connsiteY40" fmla="*/ 1958340 h 2689860"/>
                  <a:gd name="connsiteX41" fmla="*/ 2919907 w 2942844"/>
                  <a:gd name="connsiteY41" fmla="*/ 1946910 h 2689860"/>
                  <a:gd name="connsiteX42" fmla="*/ 2927527 w 2942844"/>
                  <a:gd name="connsiteY42" fmla="*/ 1924050 h 2689860"/>
                  <a:gd name="connsiteX43" fmla="*/ 2935147 w 2942844"/>
                  <a:gd name="connsiteY43" fmla="*/ 1897380 h 2689860"/>
                  <a:gd name="connsiteX44" fmla="*/ 2935147 w 2942844"/>
                  <a:gd name="connsiteY44" fmla="*/ 1764030 h 2689860"/>
                  <a:gd name="connsiteX45" fmla="*/ 2931337 w 2942844"/>
                  <a:gd name="connsiteY45" fmla="*/ 1744980 h 2689860"/>
                  <a:gd name="connsiteX46" fmla="*/ 2927527 w 2942844"/>
                  <a:gd name="connsiteY46" fmla="*/ 1710690 h 2689860"/>
                  <a:gd name="connsiteX47" fmla="*/ 2923717 w 2942844"/>
                  <a:gd name="connsiteY47" fmla="*/ 1699260 h 2689860"/>
                  <a:gd name="connsiteX48" fmla="*/ 2919907 w 2942844"/>
                  <a:gd name="connsiteY48" fmla="*/ 1680210 h 2689860"/>
                  <a:gd name="connsiteX49" fmla="*/ 2931337 w 2942844"/>
                  <a:gd name="connsiteY49" fmla="*/ 1668780 h 2689860"/>
                  <a:gd name="connsiteX50" fmla="*/ 2942767 w 2942844"/>
                  <a:gd name="connsiteY50" fmla="*/ 1661160 h 2689860"/>
                  <a:gd name="connsiteX51" fmla="*/ 2935147 w 2942844"/>
                  <a:gd name="connsiteY51" fmla="*/ 1626870 h 2689860"/>
                  <a:gd name="connsiteX52" fmla="*/ 2919907 w 2942844"/>
                  <a:gd name="connsiteY52" fmla="*/ 1604010 h 2689860"/>
                  <a:gd name="connsiteX53" fmla="*/ 2916097 w 2942844"/>
                  <a:gd name="connsiteY53" fmla="*/ 1592580 h 2689860"/>
                  <a:gd name="connsiteX54" fmla="*/ 2900857 w 2942844"/>
                  <a:gd name="connsiteY54" fmla="*/ 1569720 h 2689860"/>
                  <a:gd name="connsiteX55" fmla="*/ 2897047 w 2942844"/>
                  <a:gd name="connsiteY55" fmla="*/ 1558290 h 2689860"/>
                  <a:gd name="connsiteX56" fmla="*/ 2885617 w 2942844"/>
                  <a:gd name="connsiteY56" fmla="*/ 1546860 h 2689860"/>
                  <a:gd name="connsiteX57" fmla="*/ 2877997 w 2942844"/>
                  <a:gd name="connsiteY57" fmla="*/ 1535430 h 2689860"/>
                  <a:gd name="connsiteX58" fmla="*/ 2874187 w 2942844"/>
                  <a:gd name="connsiteY58" fmla="*/ 1493520 h 2689860"/>
                  <a:gd name="connsiteX59" fmla="*/ 2889427 w 2942844"/>
                  <a:gd name="connsiteY59" fmla="*/ 1363980 h 2689860"/>
                  <a:gd name="connsiteX60" fmla="*/ 2900857 w 2942844"/>
                  <a:gd name="connsiteY60" fmla="*/ 1329690 h 2689860"/>
                  <a:gd name="connsiteX61" fmla="*/ 2904667 w 2942844"/>
                  <a:gd name="connsiteY61" fmla="*/ 1318260 h 2689860"/>
                  <a:gd name="connsiteX62" fmla="*/ 2900857 w 2942844"/>
                  <a:gd name="connsiteY62" fmla="*/ 1242060 h 2689860"/>
                  <a:gd name="connsiteX63" fmla="*/ 2893237 w 2942844"/>
                  <a:gd name="connsiteY63" fmla="*/ 1230630 h 2689860"/>
                  <a:gd name="connsiteX64" fmla="*/ 2877997 w 2942844"/>
                  <a:gd name="connsiteY64" fmla="*/ 1203960 h 2689860"/>
                  <a:gd name="connsiteX65" fmla="*/ 2866567 w 2942844"/>
                  <a:gd name="connsiteY65" fmla="*/ 1196340 h 2689860"/>
                  <a:gd name="connsiteX66" fmla="*/ 2858947 w 2942844"/>
                  <a:gd name="connsiteY66" fmla="*/ 1093470 h 2689860"/>
                  <a:gd name="connsiteX67" fmla="*/ 2855137 w 2942844"/>
                  <a:gd name="connsiteY67" fmla="*/ 1082040 h 2689860"/>
                  <a:gd name="connsiteX68" fmla="*/ 2843707 w 2942844"/>
                  <a:gd name="connsiteY68" fmla="*/ 1040130 h 2689860"/>
                  <a:gd name="connsiteX69" fmla="*/ 2832277 w 2942844"/>
                  <a:gd name="connsiteY69" fmla="*/ 1032510 h 2689860"/>
                  <a:gd name="connsiteX70" fmla="*/ 2828467 w 2942844"/>
                  <a:gd name="connsiteY70" fmla="*/ 1017270 h 2689860"/>
                  <a:gd name="connsiteX71" fmla="*/ 2820847 w 2942844"/>
                  <a:gd name="connsiteY71" fmla="*/ 960120 h 2689860"/>
                  <a:gd name="connsiteX72" fmla="*/ 2809417 w 2942844"/>
                  <a:gd name="connsiteY72" fmla="*/ 883920 h 2689860"/>
                  <a:gd name="connsiteX73" fmla="*/ 2801797 w 2942844"/>
                  <a:gd name="connsiteY73" fmla="*/ 872490 h 2689860"/>
                  <a:gd name="connsiteX74" fmla="*/ 2790367 w 2942844"/>
                  <a:gd name="connsiteY74" fmla="*/ 864870 h 2689860"/>
                  <a:gd name="connsiteX75" fmla="*/ 2786557 w 2942844"/>
                  <a:gd name="connsiteY75" fmla="*/ 853440 h 2689860"/>
                  <a:gd name="connsiteX76" fmla="*/ 2778937 w 2942844"/>
                  <a:gd name="connsiteY76" fmla="*/ 842010 h 2689860"/>
                  <a:gd name="connsiteX77" fmla="*/ 2733217 w 2942844"/>
                  <a:gd name="connsiteY77" fmla="*/ 803910 h 2689860"/>
                  <a:gd name="connsiteX78" fmla="*/ 2710357 w 2942844"/>
                  <a:gd name="connsiteY78" fmla="*/ 788670 h 2689860"/>
                  <a:gd name="connsiteX79" fmla="*/ 2698927 w 2942844"/>
                  <a:gd name="connsiteY79" fmla="*/ 781050 h 2689860"/>
                  <a:gd name="connsiteX80" fmla="*/ 2676067 w 2942844"/>
                  <a:gd name="connsiteY80" fmla="*/ 773430 h 2689860"/>
                  <a:gd name="connsiteX81" fmla="*/ 2653207 w 2942844"/>
                  <a:gd name="connsiteY81" fmla="*/ 762000 h 2689860"/>
                  <a:gd name="connsiteX82" fmla="*/ 2630347 w 2942844"/>
                  <a:gd name="connsiteY82" fmla="*/ 754380 h 2689860"/>
                  <a:gd name="connsiteX83" fmla="*/ 2618917 w 2942844"/>
                  <a:gd name="connsiteY83" fmla="*/ 750570 h 2689860"/>
                  <a:gd name="connsiteX84" fmla="*/ 2611297 w 2942844"/>
                  <a:gd name="connsiteY84" fmla="*/ 697230 h 2689860"/>
                  <a:gd name="connsiteX85" fmla="*/ 2603677 w 2942844"/>
                  <a:gd name="connsiteY85" fmla="*/ 666750 h 2689860"/>
                  <a:gd name="connsiteX86" fmla="*/ 2599867 w 2942844"/>
                  <a:gd name="connsiteY86" fmla="*/ 647700 h 2689860"/>
                  <a:gd name="connsiteX87" fmla="*/ 2592247 w 2942844"/>
                  <a:gd name="connsiteY87" fmla="*/ 624840 h 2689860"/>
                  <a:gd name="connsiteX88" fmla="*/ 2577007 w 2942844"/>
                  <a:gd name="connsiteY88" fmla="*/ 601980 h 2689860"/>
                  <a:gd name="connsiteX89" fmla="*/ 2569387 w 2942844"/>
                  <a:gd name="connsiteY89" fmla="*/ 590550 h 2689860"/>
                  <a:gd name="connsiteX90" fmla="*/ 2546527 w 2942844"/>
                  <a:gd name="connsiteY90" fmla="*/ 544830 h 2689860"/>
                  <a:gd name="connsiteX91" fmla="*/ 2538907 w 2942844"/>
                  <a:gd name="connsiteY91" fmla="*/ 533400 h 2689860"/>
                  <a:gd name="connsiteX92" fmla="*/ 2531287 w 2942844"/>
                  <a:gd name="connsiteY92" fmla="*/ 521970 h 2689860"/>
                  <a:gd name="connsiteX93" fmla="*/ 2519857 w 2942844"/>
                  <a:gd name="connsiteY93" fmla="*/ 514350 h 2689860"/>
                  <a:gd name="connsiteX94" fmla="*/ 2493187 w 2942844"/>
                  <a:gd name="connsiteY94" fmla="*/ 491490 h 2689860"/>
                  <a:gd name="connsiteX95" fmla="*/ 2481757 w 2942844"/>
                  <a:gd name="connsiteY95" fmla="*/ 476250 h 2689860"/>
                  <a:gd name="connsiteX96" fmla="*/ 2466517 w 2942844"/>
                  <a:gd name="connsiteY96" fmla="*/ 464820 h 2689860"/>
                  <a:gd name="connsiteX97" fmla="*/ 2439847 w 2942844"/>
                  <a:gd name="connsiteY97" fmla="*/ 419100 h 2689860"/>
                  <a:gd name="connsiteX98" fmla="*/ 2413177 w 2942844"/>
                  <a:gd name="connsiteY98" fmla="*/ 403860 h 2689860"/>
                  <a:gd name="connsiteX99" fmla="*/ 2390317 w 2942844"/>
                  <a:gd name="connsiteY99" fmla="*/ 388620 h 2689860"/>
                  <a:gd name="connsiteX100" fmla="*/ 2291257 w 2942844"/>
                  <a:gd name="connsiteY100" fmla="*/ 388620 h 2689860"/>
                  <a:gd name="connsiteX101" fmla="*/ 2268397 w 2942844"/>
                  <a:gd name="connsiteY101" fmla="*/ 381000 h 2689860"/>
                  <a:gd name="connsiteX102" fmla="*/ 2237917 w 2942844"/>
                  <a:gd name="connsiteY102" fmla="*/ 373380 h 2689860"/>
                  <a:gd name="connsiteX103" fmla="*/ 2203627 w 2942844"/>
                  <a:gd name="connsiteY103" fmla="*/ 358140 h 2689860"/>
                  <a:gd name="connsiteX104" fmla="*/ 2192197 w 2942844"/>
                  <a:gd name="connsiteY104" fmla="*/ 354330 h 2689860"/>
                  <a:gd name="connsiteX105" fmla="*/ 2176957 w 2942844"/>
                  <a:gd name="connsiteY105" fmla="*/ 358140 h 2689860"/>
                  <a:gd name="connsiteX106" fmla="*/ 2154097 w 2942844"/>
                  <a:gd name="connsiteY106" fmla="*/ 361950 h 2689860"/>
                  <a:gd name="connsiteX107" fmla="*/ 2131237 w 2942844"/>
                  <a:gd name="connsiteY107" fmla="*/ 369570 h 2689860"/>
                  <a:gd name="connsiteX108" fmla="*/ 2112187 w 2942844"/>
                  <a:gd name="connsiteY108" fmla="*/ 365760 h 2689860"/>
                  <a:gd name="connsiteX109" fmla="*/ 2108377 w 2942844"/>
                  <a:gd name="connsiteY109" fmla="*/ 331470 h 2689860"/>
                  <a:gd name="connsiteX110" fmla="*/ 2104567 w 2942844"/>
                  <a:gd name="connsiteY110" fmla="*/ 320040 h 2689860"/>
                  <a:gd name="connsiteX111" fmla="*/ 2096947 w 2942844"/>
                  <a:gd name="connsiteY111" fmla="*/ 308610 h 2689860"/>
                  <a:gd name="connsiteX112" fmla="*/ 2074087 w 2942844"/>
                  <a:gd name="connsiteY112" fmla="*/ 293370 h 2689860"/>
                  <a:gd name="connsiteX113" fmla="*/ 2070277 w 2942844"/>
                  <a:gd name="connsiteY113" fmla="*/ 281940 h 2689860"/>
                  <a:gd name="connsiteX114" fmla="*/ 2058847 w 2942844"/>
                  <a:gd name="connsiteY114" fmla="*/ 278130 h 2689860"/>
                  <a:gd name="connsiteX115" fmla="*/ 2024557 w 2942844"/>
                  <a:gd name="connsiteY115" fmla="*/ 270510 h 2689860"/>
                  <a:gd name="connsiteX116" fmla="*/ 1994077 w 2942844"/>
                  <a:gd name="connsiteY116" fmla="*/ 270510 h 2689860"/>
                  <a:gd name="connsiteX117" fmla="*/ 1986457 w 2942844"/>
                  <a:gd name="connsiteY117" fmla="*/ 247650 h 2689860"/>
                  <a:gd name="connsiteX118" fmla="*/ 1978837 w 2942844"/>
                  <a:gd name="connsiteY118" fmla="*/ 236220 h 2689860"/>
                  <a:gd name="connsiteX119" fmla="*/ 1959787 w 2942844"/>
                  <a:gd name="connsiteY119" fmla="*/ 213360 h 2689860"/>
                  <a:gd name="connsiteX120" fmla="*/ 1955977 w 2942844"/>
                  <a:gd name="connsiteY120" fmla="*/ 201930 h 2689860"/>
                  <a:gd name="connsiteX121" fmla="*/ 1948357 w 2942844"/>
                  <a:gd name="connsiteY121" fmla="*/ 175260 h 2689860"/>
                  <a:gd name="connsiteX122" fmla="*/ 1940737 w 2942844"/>
                  <a:gd name="connsiteY122" fmla="*/ 163830 h 2689860"/>
                  <a:gd name="connsiteX123" fmla="*/ 1936927 w 2942844"/>
                  <a:gd name="connsiteY123" fmla="*/ 152400 h 2689860"/>
                  <a:gd name="connsiteX124" fmla="*/ 1891207 w 2942844"/>
                  <a:gd name="connsiteY124" fmla="*/ 129540 h 2689860"/>
                  <a:gd name="connsiteX125" fmla="*/ 1879777 w 2942844"/>
                  <a:gd name="connsiteY125" fmla="*/ 121920 h 2689860"/>
                  <a:gd name="connsiteX126" fmla="*/ 1853107 w 2942844"/>
                  <a:gd name="connsiteY126" fmla="*/ 114300 h 2689860"/>
                  <a:gd name="connsiteX127" fmla="*/ 1799767 w 2942844"/>
                  <a:gd name="connsiteY127" fmla="*/ 99060 h 2689860"/>
                  <a:gd name="connsiteX128" fmla="*/ 1750237 w 2942844"/>
                  <a:gd name="connsiteY128" fmla="*/ 91440 h 2689860"/>
                  <a:gd name="connsiteX129" fmla="*/ 1651177 w 2942844"/>
                  <a:gd name="connsiteY129" fmla="*/ 80010 h 2689860"/>
                  <a:gd name="connsiteX130" fmla="*/ 1639747 w 2942844"/>
                  <a:gd name="connsiteY130" fmla="*/ 57150 h 2689860"/>
                  <a:gd name="connsiteX131" fmla="*/ 1624507 w 2942844"/>
                  <a:gd name="connsiteY131" fmla="*/ 49530 h 2689860"/>
                  <a:gd name="connsiteX132" fmla="*/ 1613077 w 2942844"/>
                  <a:gd name="connsiteY132" fmla="*/ 41910 h 2689860"/>
                  <a:gd name="connsiteX133" fmla="*/ 1601647 w 2942844"/>
                  <a:gd name="connsiteY133" fmla="*/ 38100 h 2689860"/>
                  <a:gd name="connsiteX134" fmla="*/ 1567357 w 2942844"/>
                  <a:gd name="connsiteY134" fmla="*/ 15240 h 2689860"/>
                  <a:gd name="connsiteX135" fmla="*/ 1555927 w 2942844"/>
                  <a:gd name="connsiteY135" fmla="*/ 7620 h 2689860"/>
                  <a:gd name="connsiteX136" fmla="*/ 1529257 w 2942844"/>
                  <a:gd name="connsiteY136" fmla="*/ 0 h 2689860"/>
                  <a:gd name="connsiteX137" fmla="*/ 1475917 w 2942844"/>
                  <a:gd name="connsiteY137" fmla="*/ 3810 h 2689860"/>
                  <a:gd name="connsiteX138" fmla="*/ 1456867 w 2942844"/>
                  <a:gd name="connsiteY138" fmla="*/ 19050 h 2689860"/>
                  <a:gd name="connsiteX139" fmla="*/ 1445437 w 2942844"/>
                  <a:gd name="connsiteY139" fmla="*/ 22860 h 2689860"/>
                  <a:gd name="connsiteX140" fmla="*/ 1422577 w 2942844"/>
                  <a:gd name="connsiteY140" fmla="*/ 34290 h 2689860"/>
                  <a:gd name="connsiteX141" fmla="*/ 1258747 w 2942844"/>
                  <a:gd name="connsiteY141" fmla="*/ 30480 h 2689860"/>
                  <a:gd name="connsiteX142" fmla="*/ 1224457 w 2942844"/>
                  <a:gd name="connsiteY142" fmla="*/ 19050 h 2689860"/>
                  <a:gd name="connsiteX143" fmla="*/ 1167307 w 2942844"/>
                  <a:gd name="connsiteY143" fmla="*/ 22860 h 2689860"/>
                  <a:gd name="connsiteX144" fmla="*/ 1163497 w 2942844"/>
                  <a:gd name="connsiteY144" fmla="*/ 34290 h 2689860"/>
                  <a:gd name="connsiteX145" fmla="*/ 1140637 w 2942844"/>
                  <a:gd name="connsiteY145" fmla="*/ 45720 h 2689860"/>
                  <a:gd name="connsiteX146" fmla="*/ 1129207 w 2942844"/>
                  <a:gd name="connsiteY146" fmla="*/ 53340 h 2689860"/>
                  <a:gd name="connsiteX147" fmla="*/ 1110157 w 2942844"/>
                  <a:gd name="connsiteY147" fmla="*/ 72390 h 2689860"/>
                  <a:gd name="connsiteX148" fmla="*/ 1087297 w 2942844"/>
                  <a:gd name="connsiteY148" fmla="*/ 95250 h 2689860"/>
                  <a:gd name="connsiteX149" fmla="*/ 1079677 w 2942844"/>
                  <a:gd name="connsiteY149" fmla="*/ 106680 h 2689860"/>
                  <a:gd name="connsiteX150" fmla="*/ 1056817 w 2942844"/>
                  <a:gd name="connsiteY150" fmla="*/ 118110 h 2689860"/>
                  <a:gd name="connsiteX151" fmla="*/ 1030147 w 2942844"/>
                  <a:gd name="connsiteY151" fmla="*/ 137160 h 2689860"/>
                  <a:gd name="connsiteX152" fmla="*/ 1007287 w 2942844"/>
                  <a:gd name="connsiteY152" fmla="*/ 144780 h 2689860"/>
                  <a:gd name="connsiteX153" fmla="*/ 995857 w 2942844"/>
                  <a:gd name="connsiteY153" fmla="*/ 148590 h 2689860"/>
                  <a:gd name="connsiteX154" fmla="*/ 984427 w 2942844"/>
                  <a:gd name="connsiteY154" fmla="*/ 156210 h 2689860"/>
                  <a:gd name="connsiteX155" fmla="*/ 961567 w 2942844"/>
                  <a:gd name="connsiteY155" fmla="*/ 163830 h 2689860"/>
                  <a:gd name="connsiteX156" fmla="*/ 885367 w 2942844"/>
                  <a:gd name="connsiteY156" fmla="*/ 163830 h 2689860"/>
                  <a:gd name="connsiteX157" fmla="*/ 873937 w 2942844"/>
                  <a:gd name="connsiteY157" fmla="*/ 167640 h 2689860"/>
                  <a:gd name="connsiteX158" fmla="*/ 858697 w 2942844"/>
                  <a:gd name="connsiteY158" fmla="*/ 171450 h 2689860"/>
                  <a:gd name="connsiteX159" fmla="*/ 812977 w 2942844"/>
                  <a:gd name="connsiteY159" fmla="*/ 167640 h 2689860"/>
                  <a:gd name="connsiteX160" fmla="*/ 801547 w 2942844"/>
                  <a:gd name="connsiteY160" fmla="*/ 163830 h 2689860"/>
                  <a:gd name="connsiteX161" fmla="*/ 790117 w 2942844"/>
                  <a:gd name="connsiteY161" fmla="*/ 140970 h 2689860"/>
                  <a:gd name="connsiteX162" fmla="*/ 771067 w 2942844"/>
                  <a:gd name="connsiteY162" fmla="*/ 137160 h 2689860"/>
                  <a:gd name="connsiteX163" fmla="*/ 698677 w 2942844"/>
                  <a:gd name="connsiteY163" fmla="*/ 125730 h 2689860"/>
                  <a:gd name="connsiteX164" fmla="*/ 656767 w 2942844"/>
                  <a:gd name="connsiteY164" fmla="*/ 129540 h 2689860"/>
                  <a:gd name="connsiteX165" fmla="*/ 633907 w 2942844"/>
                  <a:gd name="connsiteY165" fmla="*/ 144780 h 2689860"/>
                  <a:gd name="connsiteX166" fmla="*/ 611047 w 2942844"/>
                  <a:gd name="connsiteY166" fmla="*/ 152400 h 2689860"/>
                  <a:gd name="connsiteX167" fmla="*/ 595807 w 2942844"/>
                  <a:gd name="connsiteY167" fmla="*/ 156210 h 2689860"/>
                  <a:gd name="connsiteX168" fmla="*/ 569137 w 2942844"/>
                  <a:gd name="connsiteY168" fmla="*/ 171450 h 2689860"/>
                  <a:gd name="connsiteX169" fmla="*/ 557707 w 2942844"/>
                  <a:gd name="connsiteY169" fmla="*/ 175260 h 2689860"/>
                  <a:gd name="connsiteX170" fmla="*/ 550087 w 2942844"/>
                  <a:gd name="connsiteY170" fmla="*/ 186690 h 2689860"/>
                  <a:gd name="connsiteX171" fmla="*/ 500557 w 2942844"/>
                  <a:gd name="connsiteY171" fmla="*/ 198120 h 2689860"/>
                  <a:gd name="connsiteX172" fmla="*/ 489127 w 2942844"/>
                  <a:gd name="connsiteY172" fmla="*/ 201930 h 2689860"/>
                  <a:gd name="connsiteX173" fmla="*/ 470077 w 2942844"/>
                  <a:gd name="connsiteY173" fmla="*/ 198120 h 2689860"/>
                  <a:gd name="connsiteX174" fmla="*/ 443407 w 2942844"/>
                  <a:gd name="connsiteY174" fmla="*/ 190500 h 2689860"/>
                  <a:gd name="connsiteX175" fmla="*/ 428167 w 2942844"/>
                  <a:gd name="connsiteY175" fmla="*/ 186690 h 2689860"/>
                  <a:gd name="connsiteX176" fmla="*/ 393877 w 2942844"/>
                  <a:gd name="connsiteY176" fmla="*/ 190500 h 2689860"/>
                  <a:gd name="connsiteX177" fmla="*/ 382447 w 2942844"/>
                  <a:gd name="connsiteY177" fmla="*/ 194310 h 2689860"/>
                  <a:gd name="connsiteX178" fmla="*/ 378637 w 2942844"/>
                  <a:gd name="connsiteY178" fmla="*/ 205740 h 2689860"/>
                  <a:gd name="connsiteX179" fmla="*/ 371017 w 2942844"/>
                  <a:gd name="connsiteY179" fmla="*/ 217170 h 2689860"/>
                  <a:gd name="connsiteX180" fmla="*/ 359587 w 2942844"/>
                  <a:gd name="connsiteY180" fmla="*/ 224790 h 2689860"/>
                  <a:gd name="connsiteX181" fmla="*/ 336727 w 2942844"/>
                  <a:gd name="connsiteY181" fmla="*/ 243840 h 2689860"/>
                  <a:gd name="connsiteX182" fmla="*/ 329107 w 2942844"/>
                  <a:gd name="connsiteY182" fmla="*/ 255270 h 2689860"/>
                  <a:gd name="connsiteX183" fmla="*/ 321487 w 2942844"/>
                  <a:gd name="connsiteY183" fmla="*/ 278130 h 2689860"/>
                  <a:gd name="connsiteX184" fmla="*/ 310057 w 2942844"/>
                  <a:gd name="connsiteY184" fmla="*/ 300990 h 2689860"/>
                  <a:gd name="connsiteX185" fmla="*/ 302437 w 2942844"/>
                  <a:gd name="connsiteY185" fmla="*/ 312420 h 2689860"/>
                  <a:gd name="connsiteX186" fmla="*/ 298627 w 2942844"/>
                  <a:gd name="connsiteY186" fmla="*/ 335280 h 2689860"/>
                  <a:gd name="connsiteX187" fmla="*/ 291007 w 2942844"/>
                  <a:gd name="connsiteY187" fmla="*/ 358140 h 2689860"/>
                  <a:gd name="connsiteX188" fmla="*/ 271957 w 2942844"/>
                  <a:gd name="connsiteY188" fmla="*/ 480060 h 2689860"/>
                  <a:gd name="connsiteX189" fmla="*/ 260527 w 2942844"/>
                  <a:gd name="connsiteY189" fmla="*/ 487680 h 2689860"/>
                  <a:gd name="connsiteX190" fmla="*/ 252907 w 2942844"/>
                  <a:gd name="connsiteY190" fmla="*/ 499110 h 2689860"/>
                  <a:gd name="connsiteX191" fmla="*/ 245287 w 2942844"/>
                  <a:gd name="connsiteY191" fmla="*/ 521970 h 2689860"/>
                  <a:gd name="connsiteX192" fmla="*/ 237667 w 2942844"/>
                  <a:gd name="connsiteY192" fmla="*/ 533400 h 2689860"/>
                  <a:gd name="connsiteX193" fmla="*/ 233857 w 2942844"/>
                  <a:gd name="connsiteY193" fmla="*/ 571500 h 2689860"/>
                  <a:gd name="connsiteX194" fmla="*/ 210997 w 2942844"/>
                  <a:gd name="connsiteY194" fmla="*/ 582930 h 2689860"/>
                  <a:gd name="connsiteX195" fmla="*/ 188137 w 2942844"/>
                  <a:gd name="connsiteY195" fmla="*/ 598170 h 2689860"/>
                  <a:gd name="connsiteX196" fmla="*/ 176707 w 2942844"/>
                  <a:gd name="connsiteY196" fmla="*/ 605790 h 2689860"/>
                  <a:gd name="connsiteX197" fmla="*/ 169087 w 2942844"/>
                  <a:gd name="connsiteY197" fmla="*/ 617220 h 2689860"/>
                  <a:gd name="connsiteX198" fmla="*/ 146227 w 2942844"/>
                  <a:gd name="connsiteY198" fmla="*/ 636270 h 2689860"/>
                  <a:gd name="connsiteX199" fmla="*/ 134797 w 2942844"/>
                  <a:gd name="connsiteY199" fmla="*/ 659130 h 2689860"/>
                  <a:gd name="connsiteX200" fmla="*/ 111937 w 2942844"/>
                  <a:gd name="connsiteY200" fmla="*/ 678180 h 2689860"/>
                  <a:gd name="connsiteX201" fmla="*/ 104317 w 2942844"/>
                  <a:gd name="connsiteY201" fmla="*/ 762000 h 2689860"/>
                  <a:gd name="connsiteX202" fmla="*/ 100507 w 2942844"/>
                  <a:gd name="connsiteY202" fmla="*/ 773430 h 2689860"/>
                  <a:gd name="connsiteX203" fmla="*/ 89077 w 2942844"/>
                  <a:gd name="connsiteY203" fmla="*/ 784860 h 2689860"/>
                  <a:gd name="connsiteX204" fmla="*/ 85267 w 2942844"/>
                  <a:gd name="connsiteY204" fmla="*/ 796290 h 2689860"/>
                  <a:gd name="connsiteX205" fmla="*/ 77647 w 2942844"/>
                  <a:gd name="connsiteY205" fmla="*/ 872490 h 2689860"/>
                  <a:gd name="connsiteX206" fmla="*/ 81457 w 2942844"/>
                  <a:gd name="connsiteY206" fmla="*/ 891540 h 2689860"/>
                  <a:gd name="connsiteX207" fmla="*/ 54787 w 2942844"/>
                  <a:gd name="connsiteY207" fmla="*/ 902970 h 2689860"/>
                  <a:gd name="connsiteX208" fmla="*/ 39547 w 2942844"/>
                  <a:gd name="connsiteY208" fmla="*/ 922020 h 2689860"/>
                  <a:gd name="connsiteX209" fmla="*/ 24307 w 2942844"/>
                  <a:gd name="connsiteY209" fmla="*/ 944880 h 2689860"/>
                  <a:gd name="connsiteX210" fmla="*/ 20497 w 2942844"/>
                  <a:gd name="connsiteY210" fmla="*/ 1024890 h 2689860"/>
                  <a:gd name="connsiteX211" fmla="*/ 24307 w 2942844"/>
                  <a:gd name="connsiteY211" fmla="*/ 1112520 h 2689860"/>
                  <a:gd name="connsiteX212" fmla="*/ 28117 w 2942844"/>
                  <a:gd name="connsiteY212" fmla="*/ 1123950 h 2689860"/>
                  <a:gd name="connsiteX213" fmla="*/ 35737 w 2942844"/>
                  <a:gd name="connsiteY213" fmla="*/ 1135380 h 2689860"/>
                  <a:gd name="connsiteX214" fmla="*/ 47167 w 2942844"/>
                  <a:gd name="connsiteY214" fmla="*/ 1146810 h 2689860"/>
                  <a:gd name="connsiteX215" fmla="*/ 50977 w 2942844"/>
                  <a:gd name="connsiteY215" fmla="*/ 1158240 h 2689860"/>
                  <a:gd name="connsiteX216" fmla="*/ 73837 w 2942844"/>
                  <a:gd name="connsiteY216" fmla="*/ 1173480 h 2689860"/>
                  <a:gd name="connsiteX217" fmla="*/ 81457 w 2942844"/>
                  <a:gd name="connsiteY217" fmla="*/ 1184910 h 2689860"/>
                  <a:gd name="connsiteX218" fmla="*/ 70027 w 2942844"/>
                  <a:gd name="connsiteY218" fmla="*/ 1188720 h 2689860"/>
                  <a:gd name="connsiteX219" fmla="*/ 58597 w 2942844"/>
                  <a:gd name="connsiteY219" fmla="*/ 1200150 h 2689860"/>
                  <a:gd name="connsiteX220" fmla="*/ 47167 w 2942844"/>
                  <a:gd name="connsiteY220" fmla="*/ 1203960 h 2689860"/>
                  <a:gd name="connsiteX221" fmla="*/ 35737 w 2942844"/>
                  <a:gd name="connsiteY221" fmla="*/ 1211580 h 2689860"/>
                  <a:gd name="connsiteX222" fmla="*/ 12877 w 2942844"/>
                  <a:gd name="connsiteY222" fmla="*/ 1219200 h 2689860"/>
                  <a:gd name="connsiteX223" fmla="*/ 5257 w 2942844"/>
                  <a:gd name="connsiteY223" fmla="*/ 1230630 h 2689860"/>
                  <a:gd name="connsiteX224" fmla="*/ 5257 w 2942844"/>
                  <a:gd name="connsiteY224" fmla="*/ 1303020 h 2689860"/>
                  <a:gd name="connsiteX225" fmla="*/ 24307 w 2942844"/>
                  <a:gd name="connsiteY225" fmla="*/ 1333500 h 2689860"/>
                  <a:gd name="connsiteX226" fmla="*/ 31927 w 2942844"/>
                  <a:gd name="connsiteY226" fmla="*/ 1344930 h 2689860"/>
                  <a:gd name="connsiteX227" fmla="*/ 47167 w 2942844"/>
                  <a:gd name="connsiteY227" fmla="*/ 1356360 h 2689860"/>
                  <a:gd name="connsiteX228" fmla="*/ 50977 w 2942844"/>
                  <a:gd name="connsiteY228" fmla="*/ 1367790 h 2689860"/>
                  <a:gd name="connsiteX229" fmla="*/ 62407 w 2942844"/>
                  <a:gd name="connsiteY229" fmla="*/ 1390650 h 2689860"/>
                  <a:gd name="connsiteX230" fmla="*/ 54787 w 2942844"/>
                  <a:gd name="connsiteY230" fmla="*/ 1417320 h 2689860"/>
                  <a:gd name="connsiteX231" fmla="*/ 47167 w 2942844"/>
                  <a:gd name="connsiteY231" fmla="*/ 1428750 h 2689860"/>
                  <a:gd name="connsiteX232" fmla="*/ 39547 w 2942844"/>
                  <a:gd name="connsiteY232" fmla="*/ 1451610 h 2689860"/>
                  <a:gd name="connsiteX233" fmla="*/ 43357 w 2942844"/>
                  <a:gd name="connsiteY233" fmla="*/ 1531620 h 2689860"/>
                  <a:gd name="connsiteX234" fmla="*/ 47167 w 2942844"/>
                  <a:gd name="connsiteY234" fmla="*/ 1543050 h 2689860"/>
                  <a:gd name="connsiteX235" fmla="*/ 54787 w 2942844"/>
                  <a:gd name="connsiteY235" fmla="*/ 1554480 h 2689860"/>
                  <a:gd name="connsiteX236" fmla="*/ 66217 w 2942844"/>
                  <a:gd name="connsiteY236" fmla="*/ 1565910 h 2689860"/>
                  <a:gd name="connsiteX237" fmla="*/ 85267 w 2942844"/>
                  <a:gd name="connsiteY237" fmla="*/ 1584960 h 2689860"/>
                  <a:gd name="connsiteX238" fmla="*/ 85267 w 2942844"/>
                  <a:gd name="connsiteY238" fmla="*/ 1619250 h 2689860"/>
                  <a:gd name="connsiteX239" fmla="*/ 81457 w 2942844"/>
                  <a:gd name="connsiteY239" fmla="*/ 1630680 h 2689860"/>
                  <a:gd name="connsiteX240" fmla="*/ 77647 w 2942844"/>
                  <a:gd name="connsiteY240" fmla="*/ 1642110 h 2689860"/>
                  <a:gd name="connsiteX241" fmla="*/ 81457 w 2942844"/>
                  <a:gd name="connsiteY241" fmla="*/ 1710690 h 2689860"/>
                  <a:gd name="connsiteX242" fmla="*/ 96697 w 2942844"/>
                  <a:gd name="connsiteY242" fmla="*/ 1744980 h 2689860"/>
                  <a:gd name="connsiteX243" fmla="*/ 108127 w 2942844"/>
                  <a:gd name="connsiteY243" fmla="*/ 1756410 h 2689860"/>
                  <a:gd name="connsiteX244" fmla="*/ 119557 w 2942844"/>
                  <a:gd name="connsiteY244" fmla="*/ 1779270 h 2689860"/>
                  <a:gd name="connsiteX245" fmla="*/ 138607 w 2942844"/>
                  <a:gd name="connsiteY245" fmla="*/ 1805940 h 2689860"/>
                  <a:gd name="connsiteX246" fmla="*/ 146227 w 2942844"/>
                  <a:gd name="connsiteY246" fmla="*/ 1817370 h 2689860"/>
                  <a:gd name="connsiteX247" fmla="*/ 180517 w 2942844"/>
                  <a:gd name="connsiteY247" fmla="*/ 1844040 h 2689860"/>
                  <a:gd name="connsiteX248" fmla="*/ 203377 w 2942844"/>
                  <a:gd name="connsiteY248" fmla="*/ 1855470 h 2689860"/>
                  <a:gd name="connsiteX249" fmla="*/ 214807 w 2942844"/>
                  <a:gd name="connsiteY249" fmla="*/ 1885950 h 2689860"/>
                  <a:gd name="connsiteX250" fmla="*/ 222427 w 2942844"/>
                  <a:gd name="connsiteY250" fmla="*/ 1901190 h 2689860"/>
                  <a:gd name="connsiteX251" fmla="*/ 226237 w 2942844"/>
                  <a:gd name="connsiteY251" fmla="*/ 1965960 h 2689860"/>
                  <a:gd name="connsiteX252" fmla="*/ 249097 w 2942844"/>
                  <a:gd name="connsiteY252" fmla="*/ 1973580 h 2689860"/>
                  <a:gd name="connsiteX253" fmla="*/ 271957 w 2942844"/>
                  <a:gd name="connsiteY253" fmla="*/ 1985010 h 2689860"/>
                  <a:gd name="connsiteX254" fmla="*/ 279577 w 2942844"/>
                  <a:gd name="connsiteY254" fmla="*/ 2007870 h 2689860"/>
                  <a:gd name="connsiteX255" fmla="*/ 283387 w 2942844"/>
                  <a:gd name="connsiteY255" fmla="*/ 2019300 h 2689860"/>
                  <a:gd name="connsiteX256" fmla="*/ 287197 w 2942844"/>
                  <a:gd name="connsiteY256" fmla="*/ 2045970 h 2689860"/>
                  <a:gd name="connsiteX257" fmla="*/ 291007 w 2942844"/>
                  <a:gd name="connsiteY257" fmla="*/ 2087880 h 2689860"/>
                  <a:gd name="connsiteX258" fmla="*/ 294817 w 2942844"/>
                  <a:gd name="connsiteY258" fmla="*/ 2099310 h 2689860"/>
                  <a:gd name="connsiteX259" fmla="*/ 317677 w 2942844"/>
                  <a:gd name="connsiteY259" fmla="*/ 2122170 h 2689860"/>
                  <a:gd name="connsiteX260" fmla="*/ 355777 w 2942844"/>
                  <a:gd name="connsiteY260" fmla="*/ 2152650 h 2689860"/>
                  <a:gd name="connsiteX261" fmla="*/ 374827 w 2942844"/>
                  <a:gd name="connsiteY261" fmla="*/ 2171700 h 2689860"/>
                  <a:gd name="connsiteX262" fmla="*/ 382447 w 2942844"/>
                  <a:gd name="connsiteY262" fmla="*/ 2183130 h 2689860"/>
                  <a:gd name="connsiteX263" fmla="*/ 390067 w 2942844"/>
                  <a:gd name="connsiteY263" fmla="*/ 2205990 h 2689860"/>
                  <a:gd name="connsiteX264" fmla="*/ 424357 w 2942844"/>
                  <a:gd name="connsiteY264" fmla="*/ 2240280 h 2689860"/>
                  <a:gd name="connsiteX265" fmla="*/ 431977 w 2942844"/>
                  <a:gd name="connsiteY265" fmla="*/ 2251710 h 2689860"/>
                  <a:gd name="connsiteX266" fmla="*/ 443407 w 2942844"/>
                  <a:gd name="connsiteY266" fmla="*/ 2255520 h 2689860"/>
                  <a:gd name="connsiteX267" fmla="*/ 458647 w 2942844"/>
                  <a:gd name="connsiteY267" fmla="*/ 2263140 h 2689860"/>
                  <a:gd name="connsiteX268" fmla="*/ 470077 w 2942844"/>
                  <a:gd name="connsiteY268" fmla="*/ 2270760 h 2689860"/>
                  <a:gd name="connsiteX269" fmla="*/ 492937 w 2942844"/>
                  <a:gd name="connsiteY269" fmla="*/ 2278380 h 2689860"/>
                  <a:gd name="connsiteX270" fmla="*/ 515797 w 2942844"/>
                  <a:gd name="connsiteY270" fmla="*/ 2289810 h 2689860"/>
                  <a:gd name="connsiteX271" fmla="*/ 534847 w 2942844"/>
                  <a:gd name="connsiteY271" fmla="*/ 2301240 h 2689860"/>
                  <a:gd name="connsiteX272" fmla="*/ 561517 w 2942844"/>
                  <a:gd name="connsiteY272" fmla="*/ 2305050 h 2689860"/>
                  <a:gd name="connsiteX273" fmla="*/ 599617 w 2942844"/>
                  <a:gd name="connsiteY273" fmla="*/ 2316480 h 2689860"/>
                  <a:gd name="connsiteX274" fmla="*/ 611047 w 2942844"/>
                  <a:gd name="connsiteY274" fmla="*/ 2320290 h 2689860"/>
                  <a:gd name="connsiteX275" fmla="*/ 626287 w 2942844"/>
                  <a:gd name="connsiteY275" fmla="*/ 2324100 h 2689860"/>
                  <a:gd name="connsiteX276" fmla="*/ 649147 w 2942844"/>
                  <a:gd name="connsiteY276" fmla="*/ 2331720 h 2689860"/>
                  <a:gd name="connsiteX277" fmla="*/ 683437 w 2942844"/>
                  <a:gd name="connsiteY277" fmla="*/ 2343150 h 2689860"/>
                  <a:gd name="connsiteX278" fmla="*/ 790117 w 2942844"/>
                  <a:gd name="connsiteY278" fmla="*/ 2350770 h 2689860"/>
                  <a:gd name="connsiteX279" fmla="*/ 820597 w 2942844"/>
                  <a:gd name="connsiteY279" fmla="*/ 2354580 h 2689860"/>
                  <a:gd name="connsiteX280" fmla="*/ 862507 w 2942844"/>
                  <a:gd name="connsiteY280" fmla="*/ 2358390 h 2689860"/>
                  <a:gd name="connsiteX281" fmla="*/ 881557 w 2942844"/>
                  <a:gd name="connsiteY281" fmla="*/ 2362200 h 2689860"/>
                  <a:gd name="connsiteX282" fmla="*/ 908227 w 2942844"/>
                  <a:gd name="connsiteY282" fmla="*/ 2373630 h 2689860"/>
                  <a:gd name="connsiteX283" fmla="*/ 957757 w 2942844"/>
                  <a:gd name="connsiteY283" fmla="*/ 2392680 h 2689860"/>
                  <a:gd name="connsiteX284" fmla="*/ 980617 w 2942844"/>
                  <a:gd name="connsiteY284" fmla="*/ 2407920 h 2689860"/>
                  <a:gd name="connsiteX285" fmla="*/ 1018717 w 2942844"/>
                  <a:gd name="connsiteY285" fmla="*/ 2430780 h 2689860"/>
                  <a:gd name="connsiteX286" fmla="*/ 1041577 w 2942844"/>
                  <a:gd name="connsiteY286" fmla="*/ 2434590 h 2689860"/>
                  <a:gd name="connsiteX287" fmla="*/ 1060627 w 2942844"/>
                  <a:gd name="connsiteY287" fmla="*/ 2438400 h 2689860"/>
                  <a:gd name="connsiteX288" fmla="*/ 1083487 w 2942844"/>
                  <a:gd name="connsiteY288" fmla="*/ 2453640 h 2689860"/>
                  <a:gd name="connsiteX289" fmla="*/ 1102537 w 2942844"/>
                  <a:gd name="connsiteY289" fmla="*/ 2465070 h 2689860"/>
                  <a:gd name="connsiteX290" fmla="*/ 1113967 w 2942844"/>
                  <a:gd name="connsiteY290" fmla="*/ 2476500 h 2689860"/>
                  <a:gd name="connsiteX291" fmla="*/ 1125397 w 2942844"/>
                  <a:gd name="connsiteY291" fmla="*/ 2484120 h 2689860"/>
                  <a:gd name="connsiteX292" fmla="*/ 1140637 w 2942844"/>
                  <a:gd name="connsiteY292" fmla="*/ 2495550 h 2689860"/>
                  <a:gd name="connsiteX293" fmla="*/ 1148257 w 2942844"/>
                  <a:gd name="connsiteY293" fmla="*/ 2518410 h 2689860"/>
                  <a:gd name="connsiteX294" fmla="*/ 1152067 w 2942844"/>
                  <a:gd name="connsiteY294" fmla="*/ 2529840 h 2689860"/>
                  <a:gd name="connsiteX295" fmla="*/ 1163497 w 2942844"/>
                  <a:gd name="connsiteY295" fmla="*/ 2541270 h 2689860"/>
                  <a:gd name="connsiteX296" fmla="*/ 1178737 w 2942844"/>
                  <a:gd name="connsiteY296" fmla="*/ 2552700 h 2689860"/>
                  <a:gd name="connsiteX297" fmla="*/ 1201597 w 2942844"/>
                  <a:gd name="connsiteY297" fmla="*/ 2575560 h 2689860"/>
                  <a:gd name="connsiteX298" fmla="*/ 1247317 w 2942844"/>
                  <a:gd name="connsiteY298" fmla="*/ 2567940 h 2689860"/>
                  <a:gd name="connsiteX299" fmla="*/ 1258747 w 2942844"/>
                  <a:gd name="connsiteY299" fmla="*/ 2560320 h 2689860"/>
                  <a:gd name="connsiteX300" fmla="*/ 1300657 w 2942844"/>
                  <a:gd name="connsiteY300" fmla="*/ 2567940 h 2689860"/>
                  <a:gd name="connsiteX301" fmla="*/ 1319707 w 2942844"/>
                  <a:gd name="connsiteY301" fmla="*/ 2579370 h 2689860"/>
                  <a:gd name="connsiteX302" fmla="*/ 1323517 w 2942844"/>
                  <a:gd name="connsiteY302" fmla="*/ 2590800 h 2689860"/>
                  <a:gd name="connsiteX303" fmla="*/ 1334947 w 2942844"/>
                  <a:gd name="connsiteY303" fmla="*/ 2598420 h 2689860"/>
                  <a:gd name="connsiteX304" fmla="*/ 1350187 w 2942844"/>
                  <a:gd name="connsiteY304" fmla="*/ 2609850 h 2689860"/>
                  <a:gd name="connsiteX305" fmla="*/ 1361617 w 2942844"/>
                  <a:gd name="connsiteY305" fmla="*/ 2613660 h 2689860"/>
                  <a:gd name="connsiteX306" fmla="*/ 1376857 w 2942844"/>
                  <a:gd name="connsiteY306" fmla="*/ 2621280 h 2689860"/>
                  <a:gd name="connsiteX307" fmla="*/ 1388287 w 2942844"/>
                  <a:gd name="connsiteY307" fmla="*/ 2644140 h 2689860"/>
                  <a:gd name="connsiteX308" fmla="*/ 1399717 w 2942844"/>
                  <a:gd name="connsiteY308" fmla="*/ 2667000 h 2689860"/>
                  <a:gd name="connsiteX309" fmla="*/ 1430197 w 2942844"/>
                  <a:gd name="connsiteY309" fmla="*/ 2682240 h 2689860"/>
                  <a:gd name="connsiteX310" fmla="*/ 1460677 w 2942844"/>
                  <a:gd name="connsiteY310" fmla="*/ 2689860 h 2689860"/>
                  <a:gd name="connsiteX311" fmla="*/ 1475917 w 2942844"/>
                  <a:gd name="connsiteY311" fmla="*/ 2686050 h 2689860"/>
                  <a:gd name="connsiteX312" fmla="*/ 1479727 w 2942844"/>
                  <a:gd name="connsiteY312" fmla="*/ 2674620 h 2689860"/>
                  <a:gd name="connsiteX313" fmla="*/ 1487347 w 2942844"/>
                  <a:gd name="connsiteY313" fmla="*/ 2663190 h 2689860"/>
                  <a:gd name="connsiteX314" fmla="*/ 1491157 w 2942844"/>
                  <a:gd name="connsiteY314" fmla="*/ 2651760 h 2689860"/>
                  <a:gd name="connsiteX315" fmla="*/ 1502587 w 2942844"/>
                  <a:gd name="connsiteY315" fmla="*/ 2644140 h 2689860"/>
                  <a:gd name="connsiteX316" fmla="*/ 1548307 w 2942844"/>
                  <a:gd name="connsiteY316" fmla="*/ 2636520 h 2689860"/>
                  <a:gd name="connsiteX317" fmla="*/ 1559737 w 2942844"/>
                  <a:gd name="connsiteY317" fmla="*/ 2632710 h 2689860"/>
                  <a:gd name="connsiteX318" fmla="*/ 1590217 w 2942844"/>
                  <a:gd name="connsiteY318" fmla="*/ 2625090 h 2689860"/>
                  <a:gd name="connsiteX319" fmla="*/ 1613077 w 2942844"/>
                  <a:gd name="connsiteY319" fmla="*/ 2617470 h 2689860"/>
                  <a:gd name="connsiteX320" fmla="*/ 1635937 w 2942844"/>
                  <a:gd name="connsiteY320" fmla="*/ 2602230 h 2689860"/>
                  <a:gd name="connsiteX321" fmla="*/ 1647367 w 2942844"/>
                  <a:gd name="connsiteY321" fmla="*/ 2594610 h 2689860"/>
                  <a:gd name="connsiteX322" fmla="*/ 1658797 w 2942844"/>
                  <a:gd name="connsiteY322" fmla="*/ 2583180 h 2689860"/>
                  <a:gd name="connsiteX323" fmla="*/ 1662607 w 2942844"/>
                  <a:gd name="connsiteY323" fmla="*/ 2571750 h 2689860"/>
                  <a:gd name="connsiteX324" fmla="*/ 1689277 w 2942844"/>
                  <a:gd name="connsiteY324" fmla="*/ 2548890 h 2689860"/>
                  <a:gd name="connsiteX325" fmla="*/ 1696897 w 2942844"/>
                  <a:gd name="connsiteY325" fmla="*/ 2537460 h 2689860"/>
                  <a:gd name="connsiteX326" fmla="*/ 1719757 w 2942844"/>
                  <a:gd name="connsiteY326" fmla="*/ 2529840 h 2689860"/>
                  <a:gd name="connsiteX327" fmla="*/ 1750237 w 2942844"/>
                  <a:gd name="connsiteY327" fmla="*/ 2495550 h 2689860"/>
                  <a:gd name="connsiteX328" fmla="*/ 1773097 w 2942844"/>
                  <a:gd name="connsiteY328" fmla="*/ 2480310 h 2689860"/>
                  <a:gd name="connsiteX329" fmla="*/ 1799767 w 2942844"/>
                  <a:gd name="connsiteY329" fmla="*/ 2472690 h 2689860"/>
                  <a:gd name="connsiteX330" fmla="*/ 1822627 w 2942844"/>
                  <a:gd name="connsiteY330" fmla="*/ 2465070 h 2689860"/>
                  <a:gd name="connsiteX331" fmla="*/ 1834057 w 2942844"/>
                  <a:gd name="connsiteY331" fmla="*/ 2457450 h 2689860"/>
                  <a:gd name="connsiteX332" fmla="*/ 1845487 w 2942844"/>
                  <a:gd name="connsiteY332" fmla="*/ 2453640 h 2689860"/>
                  <a:gd name="connsiteX333" fmla="*/ 1868347 w 2942844"/>
                  <a:gd name="connsiteY333" fmla="*/ 2438400 h 2689860"/>
                  <a:gd name="connsiteX334" fmla="*/ 1879777 w 2942844"/>
                  <a:gd name="connsiteY334" fmla="*/ 2430780 h 2689860"/>
                  <a:gd name="connsiteX335" fmla="*/ 1891207 w 2942844"/>
                  <a:gd name="connsiteY335" fmla="*/ 2407920 h 2689860"/>
                  <a:gd name="connsiteX336" fmla="*/ 1902637 w 2942844"/>
                  <a:gd name="connsiteY336" fmla="*/ 2404110 h 2689860"/>
                  <a:gd name="connsiteX337" fmla="*/ 1959787 w 2942844"/>
                  <a:gd name="connsiteY337" fmla="*/ 2407920 h 2689860"/>
                  <a:gd name="connsiteX338" fmla="*/ 1982647 w 2942844"/>
                  <a:gd name="connsiteY338" fmla="*/ 2415540 h 2689860"/>
                  <a:gd name="connsiteX339" fmla="*/ 1994077 w 2942844"/>
                  <a:gd name="connsiteY339" fmla="*/ 2419350 h 2689860"/>
                  <a:gd name="connsiteX340" fmla="*/ 2020747 w 2942844"/>
                  <a:gd name="connsiteY340" fmla="*/ 2415540 h 2689860"/>
                  <a:gd name="connsiteX341" fmla="*/ 2043607 w 2942844"/>
                  <a:gd name="connsiteY341" fmla="*/ 2400300 h 2689860"/>
                  <a:gd name="connsiteX342" fmla="*/ 2047417 w 2942844"/>
                  <a:gd name="connsiteY342" fmla="*/ 2388870 h 2689860"/>
                  <a:gd name="connsiteX343" fmla="*/ 2058847 w 2942844"/>
                  <a:gd name="connsiteY343" fmla="*/ 2320290 h 2689860"/>
                  <a:gd name="connsiteX344" fmla="*/ 2093137 w 2942844"/>
                  <a:gd name="connsiteY344" fmla="*/ 2305050 h 2689860"/>
                  <a:gd name="connsiteX345" fmla="*/ 2104567 w 2942844"/>
                  <a:gd name="connsiteY345" fmla="*/ 2301240 h 2689860"/>
                  <a:gd name="connsiteX346" fmla="*/ 2115997 w 2942844"/>
                  <a:gd name="connsiteY346" fmla="*/ 2289810 h 2689860"/>
                  <a:gd name="connsiteX347" fmla="*/ 2127427 w 2942844"/>
                  <a:gd name="connsiteY347" fmla="*/ 2282190 h 2689860"/>
                  <a:gd name="connsiteX348" fmla="*/ 2135047 w 2942844"/>
                  <a:gd name="connsiteY348" fmla="*/ 2270760 h 2689860"/>
                  <a:gd name="connsiteX349" fmla="*/ 2150287 w 2942844"/>
                  <a:gd name="connsiteY349" fmla="*/ 2266950 h 2689860"/>
                  <a:gd name="connsiteX350" fmla="*/ 2184577 w 2942844"/>
                  <a:gd name="connsiteY350" fmla="*/ 2255520 h 2689860"/>
                  <a:gd name="connsiteX351" fmla="*/ 2154097 w 2942844"/>
                  <a:gd name="connsiteY351" fmla="*/ 2251710 h 268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Lst>
                <a:rect l="l" t="t" r="r" b="b"/>
                <a:pathLst>
                  <a:path w="2942844" h="2689860">
                    <a:moveTo>
                      <a:pt x="2154097" y="2251710"/>
                    </a:moveTo>
                    <a:cubicBezTo>
                      <a:pt x="2157907" y="2249805"/>
                      <a:pt x="2174453" y="2253086"/>
                      <a:pt x="2207437" y="2244090"/>
                    </a:cubicBezTo>
                    <a:cubicBezTo>
                      <a:pt x="2217541" y="2241334"/>
                      <a:pt x="2237917" y="2236470"/>
                      <a:pt x="2237917" y="2236470"/>
                    </a:cubicBezTo>
                    <a:cubicBezTo>
                      <a:pt x="2249347" y="2228850"/>
                      <a:pt x="2250617" y="2230120"/>
                      <a:pt x="2256967" y="2217420"/>
                    </a:cubicBezTo>
                    <a:cubicBezTo>
                      <a:pt x="2258763" y="2213828"/>
                      <a:pt x="2258268" y="2209126"/>
                      <a:pt x="2260777" y="2205990"/>
                    </a:cubicBezTo>
                    <a:cubicBezTo>
                      <a:pt x="2267651" y="2197397"/>
                      <a:pt x="2277957" y="2197272"/>
                      <a:pt x="2287447" y="2194560"/>
                    </a:cubicBezTo>
                    <a:cubicBezTo>
                      <a:pt x="2291309" y="2193457"/>
                      <a:pt x="2294926" y="2191468"/>
                      <a:pt x="2298877" y="2190750"/>
                    </a:cubicBezTo>
                    <a:cubicBezTo>
                      <a:pt x="2308951" y="2188918"/>
                      <a:pt x="2319231" y="2188459"/>
                      <a:pt x="2329357" y="2186940"/>
                    </a:cubicBezTo>
                    <a:cubicBezTo>
                      <a:pt x="2344636" y="2184648"/>
                      <a:pt x="2375077" y="2179320"/>
                      <a:pt x="2375077" y="2179320"/>
                    </a:cubicBezTo>
                    <a:cubicBezTo>
                      <a:pt x="2394127" y="2180590"/>
                      <a:pt x="2413589" y="2178988"/>
                      <a:pt x="2432227" y="2183130"/>
                    </a:cubicBezTo>
                    <a:cubicBezTo>
                      <a:pt x="2437487" y="2184299"/>
                      <a:pt x="2440208" y="2190421"/>
                      <a:pt x="2443657" y="2194560"/>
                    </a:cubicBezTo>
                    <a:cubicBezTo>
                      <a:pt x="2446588" y="2198078"/>
                      <a:pt x="2449229" y="2201894"/>
                      <a:pt x="2451277" y="2205990"/>
                    </a:cubicBezTo>
                    <a:cubicBezTo>
                      <a:pt x="2457475" y="2218385"/>
                      <a:pt x="2451788" y="2217931"/>
                      <a:pt x="2462707" y="2228850"/>
                    </a:cubicBezTo>
                    <a:cubicBezTo>
                      <a:pt x="2465945" y="2232088"/>
                      <a:pt x="2470411" y="2233808"/>
                      <a:pt x="2474137" y="2236470"/>
                    </a:cubicBezTo>
                    <a:cubicBezTo>
                      <a:pt x="2507218" y="2260099"/>
                      <a:pt x="2473870" y="2237562"/>
                      <a:pt x="2500807" y="2255520"/>
                    </a:cubicBezTo>
                    <a:lnTo>
                      <a:pt x="2531287" y="2301240"/>
                    </a:lnTo>
                    <a:cubicBezTo>
                      <a:pt x="2533827" y="2305050"/>
                      <a:pt x="2537459" y="2308326"/>
                      <a:pt x="2538907" y="2312670"/>
                    </a:cubicBezTo>
                    <a:cubicBezTo>
                      <a:pt x="2540177" y="2316480"/>
                      <a:pt x="2539877" y="2321260"/>
                      <a:pt x="2542717" y="2324100"/>
                    </a:cubicBezTo>
                    <a:cubicBezTo>
                      <a:pt x="2545557" y="2326940"/>
                      <a:pt x="2550555" y="2326114"/>
                      <a:pt x="2554147" y="2327910"/>
                    </a:cubicBezTo>
                    <a:cubicBezTo>
                      <a:pt x="2558243" y="2329958"/>
                      <a:pt x="2561368" y="2333726"/>
                      <a:pt x="2565577" y="2335530"/>
                    </a:cubicBezTo>
                    <a:cubicBezTo>
                      <a:pt x="2574703" y="2339441"/>
                      <a:pt x="2601060" y="2342161"/>
                      <a:pt x="2607487" y="2343150"/>
                    </a:cubicBezTo>
                    <a:cubicBezTo>
                      <a:pt x="2615122" y="2344325"/>
                      <a:pt x="2622727" y="2345690"/>
                      <a:pt x="2630347" y="2346960"/>
                    </a:cubicBezTo>
                    <a:cubicBezTo>
                      <a:pt x="2636973" y="2346013"/>
                      <a:pt x="2659240" y="2344455"/>
                      <a:pt x="2668447" y="2339340"/>
                    </a:cubicBezTo>
                    <a:cubicBezTo>
                      <a:pt x="2676453" y="2334892"/>
                      <a:pt x="2683687" y="2329180"/>
                      <a:pt x="2691307" y="2324100"/>
                    </a:cubicBezTo>
                    <a:lnTo>
                      <a:pt x="2714167" y="2308860"/>
                    </a:lnTo>
                    <a:lnTo>
                      <a:pt x="2737027" y="2293620"/>
                    </a:lnTo>
                    <a:lnTo>
                      <a:pt x="2748457" y="2286000"/>
                    </a:lnTo>
                    <a:cubicBezTo>
                      <a:pt x="2770295" y="2253243"/>
                      <a:pt x="2744113" y="2294688"/>
                      <a:pt x="2759887" y="2263140"/>
                    </a:cubicBezTo>
                    <a:cubicBezTo>
                      <a:pt x="2774659" y="2233597"/>
                      <a:pt x="2761740" y="2269010"/>
                      <a:pt x="2771317" y="2240280"/>
                    </a:cubicBezTo>
                    <a:cubicBezTo>
                      <a:pt x="2772587" y="2230120"/>
                      <a:pt x="2773295" y="2219874"/>
                      <a:pt x="2775127" y="2209800"/>
                    </a:cubicBezTo>
                    <a:cubicBezTo>
                      <a:pt x="2775845" y="2205849"/>
                      <a:pt x="2776097" y="2201210"/>
                      <a:pt x="2778937" y="2198370"/>
                    </a:cubicBezTo>
                    <a:cubicBezTo>
                      <a:pt x="2785413" y="2191894"/>
                      <a:pt x="2801797" y="2183130"/>
                      <a:pt x="2801797" y="2183130"/>
                    </a:cubicBezTo>
                    <a:cubicBezTo>
                      <a:pt x="2817499" y="2159577"/>
                      <a:pt x="2800065" y="2182553"/>
                      <a:pt x="2820847" y="2164080"/>
                    </a:cubicBezTo>
                    <a:lnTo>
                      <a:pt x="2855137" y="2129790"/>
                    </a:lnTo>
                    <a:cubicBezTo>
                      <a:pt x="2858947" y="2125980"/>
                      <a:pt x="2862084" y="2121349"/>
                      <a:pt x="2866567" y="2118360"/>
                    </a:cubicBezTo>
                    <a:lnTo>
                      <a:pt x="2877997" y="2110740"/>
                    </a:lnTo>
                    <a:cubicBezTo>
                      <a:pt x="2880537" y="2106930"/>
                      <a:pt x="2883569" y="2103406"/>
                      <a:pt x="2885617" y="2099310"/>
                    </a:cubicBezTo>
                    <a:cubicBezTo>
                      <a:pt x="2894344" y="2081855"/>
                      <a:pt x="2892334" y="2043570"/>
                      <a:pt x="2893237" y="2034540"/>
                    </a:cubicBezTo>
                    <a:cubicBezTo>
                      <a:pt x="2894006" y="2026853"/>
                      <a:pt x="2895371" y="2019221"/>
                      <a:pt x="2897047" y="2011680"/>
                    </a:cubicBezTo>
                    <a:cubicBezTo>
                      <a:pt x="2897918" y="2007760"/>
                      <a:pt x="2899883" y="2004146"/>
                      <a:pt x="2900857" y="2000250"/>
                    </a:cubicBezTo>
                    <a:cubicBezTo>
                      <a:pt x="2903720" y="1988799"/>
                      <a:pt x="2905748" y="1968148"/>
                      <a:pt x="2912287" y="1958340"/>
                    </a:cubicBezTo>
                    <a:cubicBezTo>
                      <a:pt x="2914827" y="1954530"/>
                      <a:pt x="2918047" y="1951094"/>
                      <a:pt x="2919907" y="1946910"/>
                    </a:cubicBezTo>
                    <a:cubicBezTo>
                      <a:pt x="2923169" y="1939570"/>
                      <a:pt x="2924987" y="1931670"/>
                      <a:pt x="2927527" y="1924050"/>
                    </a:cubicBezTo>
                    <a:cubicBezTo>
                      <a:pt x="2932993" y="1907652"/>
                      <a:pt x="2930363" y="1916516"/>
                      <a:pt x="2935147" y="1897380"/>
                    </a:cubicBezTo>
                    <a:cubicBezTo>
                      <a:pt x="2940236" y="1831226"/>
                      <a:pt x="2941172" y="1845369"/>
                      <a:pt x="2935147" y="1764030"/>
                    </a:cubicBezTo>
                    <a:cubicBezTo>
                      <a:pt x="2934669" y="1757572"/>
                      <a:pt x="2932253" y="1751391"/>
                      <a:pt x="2931337" y="1744980"/>
                    </a:cubicBezTo>
                    <a:cubicBezTo>
                      <a:pt x="2929711" y="1733595"/>
                      <a:pt x="2929418" y="1722034"/>
                      <a:pt x="2927527" y="1710690"/>
                    </a:cubicBezTo>
                    <a:cubicBezTo>
                      <a:pt x="2926867" y="1706729"/>
                      <a:pt x="2924691" y="1703156"/>
                      <a:pt x="2923717" y="1699260"/>
                    </a:cubicBezTo>
                    <a:cubicBezTo>
                      <a:pt x="2922146" y="1692978"/>
                      <a:pt x="2921177" y="1686560"/>
                      <a:pt x="2919907" y="1680210"/>
                    </a:cubicBezTo>
                    <a:cubicBezTo>
                      <a:pt x="2923717" y="1676400"/>
                      <a:pt x="2927198" y="1672229"/>
                      <a:pt x="2931337" y="1668780"/>
                    </a:cubicBezTo>
                    <a:cubicBezTo>
                      <a:pt x="2934855" y="1665849"/>
                      <a:pt x="2941656" y="1665602"/>
                      <a:pt x="2942767" y="1661160"/>
                    </a:cubicBezTo>
                    <a:cubicBezTo>
                      <a:pt x="2943516" y="1658166"/>
                      <a:pt x="2938687" y="1633242"/>
                      <a:pt x="2935147" y="1626870"/>
                    </a:cubicBezTo>
                    <a:cubicBezTo>
                      <a:pt x="2930699" y="1618864"/>
                      <a:pt x="2922803" y="1612698"/>
                      <a:pt x="2919907" y="1604010"/>
                    </a:cubicBezTo>
                    <a:cubicBezTo>
                      <a:pt x="2918637" y="1600200"/>
                      <a:pt x="2918047" y="1596091"/>
                      <a:pt x="2916097" y="1592580"/>
                    </a:cubicBezTo>
                    <a:cubicBezTo>
                      <a:pt x="2911649" y="1584574"/>
                      <a:pt x="2903753" y="1578408"/>
                      <a:pt x="2900857" y="1569720"/>
                    </a:cubicBezTo>
                    <a:cubicBezTo>
                      <a:pt x="2899587" y="1565910"/>
                      <a:pt x="2899275" y="1561632"/>
                      <a:pt x="2897047" y="1558290"/>
                    </a:cubicBezTo>
                    <a:cubicBezTo>
                      <a:pt x="2894058" y="1553807"/>
                      <a:pt x="2889066" y="1550999"/>
                      <a:pt x="2885617" y="1546860"/>
                    </a:cubicBezTo>
                    <a:cubicBezTo>
                      <a:pt x="2882686" y="1543342"/>
                      <a:pt x="2880537" y="1539240"/>
                      <a:pt x="2877997" y="1535430"/>
                    </a:cubicBezTo>
                    <a:cubicBezTo>
                      <a:pt x="2876727" y="1521460"/>
                      <a:pt x="2874187" y="1507548"/>
                      <a:pt x="2874187" y="1493520"/>
                    </a:cubicBezTo>
                    <a:cubicBezTo>
                      <a:pt x="2874187" y="1369659"/>
                      <a:pt x="2844611" y="1393857"/>
                      <a:pt x="2889427" y="1363980"/>
                    </a:cubicBezTo>
                    <a:lnTo>
                      <a:pt x="2900857" y="1329690"/>
                    </a:lnTo>
                    <a:lnTo>
                      <a:pt x="2904667" y="1318260"/>
                    </a:lnTo>
                    <a:cubicBezTo>
                      <a:pt x="2903397" y="1292860"/>
                      <a:pt x="2904146" y="1267278"/>
                      <a:pt x="2900857" y="1242060"/>
                    </a:cubicBezTo>
                    <a:cubicBezTo>
                      <a:pt x="2900265" y="1237519"/>
                      <a:pt x="2895509" y="1234606"/>
                      <a:pt x="2893237" y="1230630"/>
                    </a:cubicBezTo>
                    <a:cubicBezTo>
                      <a:pt x="2889253" y="1223657"/>
                      <a:pt x="2884185" y="1210148"/>
                      <a:pt x="2877997" y="1203960"/>
                    </a:cubicBezTo>
                    <a:cubicBezTo>
                      <a:pt x="2874759" y="1200722"/>
                      <a:pt x="2870377" y="1198880"/>
                      <a:pt x="2866567" y="1196340"/>
                    </a:cubicBezTo>
                    <a:cubicBezTo>
                      <a:pt x="2856320" y="1124611"/>
                      <a:pt x="2871249" y="1234945"/>
                      <a:pt x="2858947" y="1093470"/>
                    </a:cubicBezTo>
                    <a:cubicBezTo>
                      <a:pt x="2858599" y="1089469"/>
                      <a:pt x="2856111" y="1085936"/>
                      <a:pt x="2855137" y="1082040"/>
                    </a:cubicBezTo>
                    <a:cubicBezTo>
                      <a:pt x="2853592" y="1075861"/>
                      <a:pt x="2848611" y="1043399"/>
                      <a:pt x="2843707" y="1040130"/>
                    </a:cubicBezTo>
                    <a:lnTo>
                      <a:pt x="2832277" y="1032510"/>
                    </a:lnTo>
                    <a:cubicBezTo>
                      <a:pt x="2831007" y="1027430"/>
                      <a:pt x="2829404" y="1022422"/>
                      <a:pt x="2828467" y="1017270"/>
                    </a:cubicBezTo>
                    <a:cubicBezTo>
                      <a:pt x="2826999" y="1009193"/>
                      <a:pt x="2821450" y="966754"/>
                      <a:pt x="2820847" y="960120"/>
                    </a:cubicBezTo>
                    <a:cubicBezTo>
                      <a:pt x="2819726" y="947790"/>
                      <a:pt x="2821204" y="901601"/>
                      <a:pt x="2809417" y="883920"/>
                    </a:cubicBezTo>
                    <a:cubicBezTo>
                      <a:pt x="2806877" y="880110"/>
                      <a:pt x="2805035" y="875728"/>
                      <a:pt x="2801797" y="872490"/>
                    </a:cubicBezTo>
                    <a:cubicBezTo>
                      <a:pt x="2798559" y="869252"/>
                      <a:pt x="2794177" y="867410"/>
                      <a:pt x="2790367" y="864870"/>
                    </a:cubicBezTo>
                    <a:cubicBezTo>
                      <a:pt x="2789097" y="861060"/>
                      <a:pt x="2788353" y="857032"/>
                      <a:pt x="2786557" y="853440"/>
                    </a:cubicBezTo>
                    <a:cubicBezTo>
                      <a:pt x="2784509" y="849344"/>
                      <a:pt x="2781979" y="845432"/>
                      <a:pt x="2778937" y="842010"/>
                    </a:cubicBezTo>
                    <a:cubicBezTo>
                      <a:pt x="2757602" y="818008"/>
                      <a:pt x="2758244" y="820595"/>
                      <a:pt x="2733217" y="803910"/>
                    </a:cubicBezTo>
                    <a:lnTo>
                      <a:pt x="2710357" y="788670"/>
                    </a:lnTo>
                    <a:cubicBezTo>
                      <a:pt x="2706547" y="786130"/>
                      <a:pt x="2703271" y="782498"/>
                      <a:pt x="2698927" y="781050"/>
                    </a:cubicBezTo>
                    <a:lnTo>
                      <a:pt x="2676067" y="773430"/>
                    </a:lnTo>
                    <a:cubicBezTo>
                      <a:pt x="2634382" y="759535"/>
                      <a:pt x="2697522" y="781695"/>
                      <a:pt x="2653207" y="762000"/>
                    </a:cubicBezTo>
                    <a:cubicBezTo>
                      <a:pt x="2645867" y="758738"/>
                      <a:pt x="2637967" y="756920"/>
                      <a:pt x="2630347" y="754380"/>
                    </a:cubicBezTo>
                    <a:lnTo>
                      <a:pt x="2618917" y="750570"/>
                    </a:lnTo>
                    <a:cubicBezTo>
                      <a:pt x="2608998" y="720814"/>
                      <a:pt x="2621314" y="760669"/>
                      <a:pt x="2611297" y="697230"/>
                    </a:cubicBezTo>
                    <a:cubicBezTo>
                      <a:pt x="2609664" y="686885"/>
                      <a:pt x="2605731" y="677019"/>
                      <a:pt x="2603677" y="666750"/>
                    </a:cubicBezTo>
                    <a:cubicBezTo>
                      <a:pt x="2602407" y="660400"/>
                      <a:pt x="2601571" y="653948"/>
                      <a:pt x="2599867" y="647700"/>
                    </a:cubicBezTo>
                    <a:cubicBezTo>
                      <a:pt x="2597754" y="639951"/>
                      <a:pt x="2596702" y="631523"/>
                      <a:pt x="2592247" y="624840"/>
                    </a:cubicBezTo>
                    <a:lnTo>
                      <a:pt x="2577007" y="601980"/>
                    </a:lnTo>
                    <a:cubicBezTo>
                      <a:pt x="2574467" y="598170"/>
                      <a:pt x="2570835" y="594894"/>
                      <a:pt x="2569387" y="590550"/>
                    </a:cubicBezTo>
                    <a:cubicBezTo>
                      <a:pt x="2558871" y="559002"/>
                      <a:pt x="2566222" y="574373"/>
                      <a:pt x="2546527" y="544830"/>
                    </a:cubicBezTo>
                    <a:lnTo>
                      <a:pt x="2538907" y="533400"/>
                    </a:lnTo>
                    <a:cubicBezTo>
                      <a:pt x="2536367" y="529590"/>
                      <a:pt x="2535097" y="524510"/>
                      <a:pt x="2531287" y="521970"/>
                    </a:cubicBezTo>
                    <a:cubicBezTo>
                      <a:pt x="2527477" y="519430"/>
                      <a:pt x="2523583" y="517012"/>
                      <a:pt x="2519857" y="514350"/>
                    </a:cubicBezTo>
                    <a:cubicBezTo>
                      <a:pt x="2508762" y="506425"/>
                      <a:pt x="2501932" y="501693"/>
                      <a:pt x="2493187" y="491490"/>
                    </a:cubicBezTo>
                    <a:cubicBezTo>
                      <a:pt x="2489054" y="486669"/>
                      <a:pt x="2486247" y="480740"/>
                      <a:pt x="2481757" y="476250"/>
                    </a:cubicBezTo>
                    <a:cubicBezTo>
                      <a:pt x="2477267" y="471760"/>
                      <a:pt x="2471007" y="469310"/>
                      <a:pt x="2466517" y="464820"/>
                    </a:cubicBezTo>
                    <a:cubicBezTo>
                      <a:pt x="2452705" y="451008"/>
                      <a:pt x="2458108" y="431274"/>
                      <a:pt x="2439847" y="419100"/>
                    </a:cubicBezTo>
                    <a:cubicBezTo>
                      <a:pt x="2400308" y="392741"/>
                      <a:pt x="2461516" y="432863"/>
                      <a:pt x="2413177" y="403860"/>
                    </a:cubicBezTo>
                    <a:cubicBezTo>
                      <a:pt x="2405324" y="399148"/>
                      <a:pt x="2390317" y="388620"/>
                      <a:pt x="2390317" y="388620"/>
                    </a:cubicBezTo>
                    <a:cubicBezTo>
                      <a:pt x="2347622" y="391670"/>
                      <a:pt x="2332521" y="395497"/>
                      <a:pt x="2291257" y="388620"/>
                    </a:cubicBezTo>
                    <a:cubicBezTo>
                      <a:pt x="2283334" y="387300"/>
                      <a:pt x="2276120" y="383207"/>
                      <a:pt x="2268397" y="381000"/>
                    </a:cubicBezTo>
                    <a:cubicBezTo>
                      <a:pt x="2258327" y="378123"/>
                      <a:pt x="2248077" y="375920"/>
                      <a:pt x="2237917" y="373380"/>
                    </a:cubicBezTo>
                    <a:cubicBezTo>
                      <a:pt x="2219804" y="361305"/>
                      <a:pt x="2230831" y="367208"/>
                      <a:pt x="2203627" y="358140"/>
                    </a:cubicBezTo>
                    <a:lnTo>
                      <a:pt x="2192197" y="354330"/>
                    </a:lnTo>
                    <a:cubicBezTo>
                      <a:pt x="2187117" y="355600"/>
                      <a:pt x="2182092" y="357113"/>
                      <a:pt x="2176957" y="358140"/>
                    </a:cubicBezTo>
                    <a:cubicBezTo>
                      <a:pt x="2169382" y="359655"/>
                      <a:pt x="2161591" y="360076"/>
                      <a:pt x="2154097" y="361950"/>
                    </a:cubicBezTo>
                    <a:cubicBezTo>
                      <a:pt x="2146305" y="363898"/>
                      <a:pt x="2131237" y="369570"/>
                      <a:pt x="2131237" y="369570"/>
                    </a:cubicBezTo>
                    <a:cubicBezTo>
                      <a:pt x="2124887" y="368300"/>
                      <a:pt x="2115519" y="371313"/>
                      <a:pt x="2112187" y="365760"/>
                    </a:cubicBezTo>
                    <a:cubicBezTo>
                      <a:pt x="2106270" y="355899"/>
                      <a:pt x="2110268" y="342814"/>
                      <a:pt x="2108377" y="331470"/>
                    </a:cubicBezTo>
                    <a:cubicBezTo>
                      <a:pt x="2107717" y="327509"/>
                      <a:pt x="2106363" y="323632"/>
                      <a:pt x="2104567" y="320040"/>
                    </a:cubicBezTo>
                    <a:cubicBezTo>
                      <a:pt x="2102519" y="315944"/>
                      <a:pt x="2100393" y="311625"/>
                      <a:pt x="2096947" y="308610"/>
                    </a:cubicBezTo>
                    <a:cubicBezTo>
                      <a:pt x="2090055" y="302579"/>
                      <a:pt x="2074087" y="293370"/>
                      <a:pt x="2074087" y="293370"/>
                    </a:cubicBezTo>
                    <a:cubicBezTo>
                      <a:pt x="2072817" y="289560"/>
                      <a:pt x="2073117" y="284780"/>
                      <a:pt x="2070277" y="281940"/>
                    </a:cubicBezTo>
                    <a:cubicBezTo>
                      <a:pt x="2067437" y="279100"/>
                      <a:pt x="2062767" y="279001"/>
                      <a:pt x="2058847" y="278130"/>
                    </a:cubicBezTo>
                    <a:cubicBezTo>
                      <a:pt x="2018615" y="269190"/>
                      <a:pt x="2050288" y="279087"/>
                      <a:pt x="2024557" y="270510"/>
                    </a:cubicBezTo>
                    <a:cubicBezTo>
                      <a:pt x="2020460" y="271329"/>
                      <a:pt x="1999935" y="278711"/>
                      <a:pt x="1994077" y="270510"/>
                    </a:cubicBezTo>
                    <a:cubicBezTo>
                      <a:pt x="1989408" y="263974"/>
                      <a:pt x="1990912" y="254333"/>
                      <a:pt x="1986457" y="247650"/>
                    </a:cubicBezTo>
                    <a:cubicBezTo>
                      <a:pt x="1983917" y="243840"/>
                      <a:pt x="1981768" y="239738"/>
                      <a:pt x="1978837" y="236220"/>
                    </a:cubicBezTo>
                    <a:cubicBezTo>
                      <a:pt x="1968304" y="223581"/>
                      <a:pt x="1966882" y="227549"/>
                      <a:pt x="1959787" y="213360"/>
                    </a:cubicBezTo>
                    <a:cubicBezTo>
                      <a:pt x="1957991" y="209768"/>
                      <a:pt x="1957080" y="205792"/>
                      <a:pt x="1955977" y="201930"/>
                    </a:cubicBezTo>
                    <a:cubicBezTo>
                      <a:pt x="1954349" y="196233"/>
                      <a:pt x="1951402" y="181350"/>
                      <a:pt x="1948357" y="175260"/>
                    </a:cubicBezTo>
                    <a:cubicBezTo>
                      <a:pt x="1946309" y="171164"/>
                      <a:pt x="1942785" y="167926"/>
                      <a:pt x="1940737" y="163830"/>
                    </a:cubicBezTo>
                    <a:cubicBezTo>
                      <a:pt x="1938941" y="160238"/>
                      <a:pt x="1939767" y="155240"/>
                      <a:pt x="1936927" y="152400"/>
                    </a:cubicBezTo>
                    <a:cubicBezTo>
                      <a:pt x="1900957" y="116430"/>
                      <a:pt x="1928392" y="154330"/>
                      <a:pt x="1891207" y="129540"/>
                    </a:cubicBezTo>
                    <a:cubicBezTo>
                      <a:pt x="1887397" y="127000"/>
                      <a:pt x="1883873" y="123968"/>
                      <a:pt x="1879777" y="121920"/>
                    </a:cubicBezTo>
                    <a:cubicBezTo>
                      <a:pt x="1873375" y="118719"/>
                      <a:pt x="1859211" y="116131"/>
                      <a:pt x="1853107" y="114300"/>
                    </a:cubicBezTo>
                    <a:cubicBezTo>
                      <a:pt x="1830459" y="107506"/>
                      <a:pt x="1824809" y="103234"/>
                      <a:pt x="1799767" y="99060"/>
                    </a:cubicBezTo>
                    <a:cubicBezTo>
                      <a:pt x="1768049" y="93774"/>
                      <a:pt x="1784554" y="96342"/>
                      <a:pt x="1750237" y="91440"/>
                    </a:cubicBezTo>
                    <a:cubicBezTo>
                      <a:pt x="1703250" y="75778"/>
                      <a:pt x="1735399" y="84221"/>
                      <a:pt x="1651177" y="80010"/>
                    </a:cubicBezTo>
                    <a:cubicBezTo>
                      <a:pt x="1648577" y="72209"/>
                      <a:pt x="1646565" y="62831"/>
                      <a:pt x="1639747" y="57150"/>
                    </a:cubicBezTo>
                    <a:cubicBezTo>
                      <a:pt x="1635384" y="53514"/>
                      <a:pt x="1629438" y="52348"/>
                      <a:pt x="1624507" y="49530"/>
                    </a:cubicBezTo>
                    <a:cubicBezTo>
                      <a:pt x="1620531" y="47258"/>
                      <a:pt x="1617173" y="43958"/>
                      <a:pt x="1613077" y="41910"/>
                    </a:cubicBezTo>
                    <a:cubicBezTo>
                      <a:pt x="1609485" y="40114"/>
                      <a:pt x="1605158" y="40050"/>
                      <a:pt x="1601647" y="38100"/>
                    </a:cubicBezTo>
                    <a:lnTo>
                      <a:pt x="1567357" y="15240"/>
                    </a:lnTo>
                    <a:cubicBezTo>
                      <a:pt x="1563547" y="12700"/>
                      <a:pt x="1560271" y="9068"/>
                      <a:pt x="1555927" y="7620"/>
                    </a:cubicBezTo>
                    <a:cubicBezTo>
                      <a:pt x="1539529" y="2154"/>
                      <a:pt x="1548393" y="4784"/>
                      <a:pt x="1529257" y="0"/>
                    </a:cubicBezTo>
                    <a:cubicBezTo>
                      <a:pt x="1511477" y="1270"/>
                      <a:pt x="1493620" y="1727"/>
                      <a:pt x="1475917" y="3810"/>
                    </a:cubicBezTo>
                    <a:cubicBezTo>
                      <a:pt x="1456269" y="6122"/>
                      <a:pt x="1471132" y="7638"/>
                      <a:pt x="1456867" y="19050"/>
                    </a:cubicBezTo>
                    <a:cubicBezTo>
                      <a:pt x="1453731" y="21559"/>
                      <a:pt x="1449029" y="21064"/>
                      <a:pt x="1445437" y="22860"/>
                    </a:cubicBezTo>
                    <a:cubicBezTo>
                      <a:pt x="1415894" y="37632"/>
                      <a:pt x="1451307" y="24713"/>
                      <a:pt x="1422577" y="34290"/>
                    </a:cubicBezTo>
                    <a:cubicBezTo>
                      <a:pt x="1367967" y="33020"/>
                      <a:pt x="1313211" y="34670"/>
                      <a:pt x="1258747" y="30480"/>
                    </a:cubicBezTo>
                    <a:cubicBezTo>
                      <a:pt x="1246734" y="29556"/>
                      <a:pt x="1224457" y="19050"/>
                      <a:pt x="1224457" y="19050"/>
                    </a:cubicBezTo>
                    <a:cubicBezTo>
                      <a:pt x="1205407" y="20320"/>
                      <a:pt x="1185829" y="18229"/>
                      <a:pt x="1167307" y="22860"/>
                    </a:cubicBezTo>
                    <a:cubicBezTo>
                      <a:pt x="1163411" y="23834"/>
                      <a:pt x="1166006" y="31154"/>
                      <a:pt x="1163497" y="34290"/>
                    </a:cubicBezTo>
                    <a:cubicBezTo>
                      <a:pt x="1156218" y="43389"/>
                      <a:pt x="1149840" y="41119"/>
                      <a:pt x="1140637" y="45720"/>
                    </a:cubicBezTo>
                    <a:cubicBezTo>
                      <a:pt x="1136541" y="47768"/>
                      <a:pt x="1133017" y="50800"/>
                      <a:pt x="1129207" y="53340"/>
                    </a:cubicBezTo>
                    <a:cubicBezTo>
                      <a:pt x="1113505" y="76893"/>
                      <a:pt x="1130939" y="53917"/>
                      <a:pt x="1110157" y="72390"/>
                    </a:cubicBezTo>
                    <a:cubicBezTo>
                      <a:pt x="1102103" y="79549"/>
                      <a:pt x="1093275" y="86284"/>
                      <a:pt x="1087297" y="95250"/>
                    </a:cubicBezTo>
                    <a:cubicBezTo>
                      <a:pt x="1084757" y="99060"/>
                      <a:pt x="1082915" y="103442"/>
                      <a:pt x="1079677" y="106680"/>
                    </a:cubicBezTo>
                    <a:cubicBezTo>
                      <a:pt x="1072291" y="114066"/>
                      <a:pt x="1066113" y="115011"/>
                      <a:pt x="1056817" y="118110"/>
                    </a:cubicBezTo>
                    <a:cubicBezTo>
                      <a:pt x="1044543" y="130384"/>
                      <a:pt x="1046863" y="130474"/>
                      <a:pt x="1030147" y="137160"/>
                    </a:cubicBezTo>
                    <a:cubicBezTo>
                      <a:pt x="1022689" y="140143"/>
                      <a:pt x="1014907" y="142240"/>
                      <a:pt x="1007287" y="144780"/>
                    </a:cubicBezTo>
                    <a:cubicBezTo>
                      <a:pt x="1003477" y="146050"/>
                      <a:pt x="999199" y="146362"/>
                      <a:pt x="995857" y="148590"/>
                    </a:cubicBezTo>
                    <a:cubicBezTo>
                      <a:pt x="992047" y="151130"/>
                      <a:pt x="988611" y="154350"/>
                      <a:pt x="984427" y="156210"/>
                    </a:cubicBezTo>
                    <a:cubicBezTo>
                      <a:pt x="977087" y="159472"/>
                      <a:pt x="961567" y="163830"/>
                      <a:pt x="961567" y="163830"/>
                    </a:cubicBezTo>
                    <a:cubicBezTo>
                      <a:pt x="923159" y="159029"/>
                      <a:pt x="930467" y="157817"/>
                      <a:pt x="885367" y="163830"/>
                    </a:cubicBezTo>
                    <a:cubicBezTo>
                      <a:pt x="881386" y="164361"/>
                      <a:pt x="877799" y="166537"/>
                      <a:pt x="873937" y="167640"/>
                    </a:cubicBezTo>
                    <a:cubicBezTo>
                      <a:pt x="868902" y="169079"/>
                      <a:pt x="863777" y="170180"/>
                      <a:pt x="858697" y="171450"/>
                    </a:cubicBezTo>
                    <a:cubicBezTo>
                      <a:pt x="837242" y="185753"/>
                      <a:pt x="851611" y="180518"/>
                      <a:pt x="812977" y="167640"/>
                    </a:cubicBezTo>
                    <a:lnTo>
                      <a:pt x="801547" y="163830"/>
                    </a:lnTo>
                    <a:cubicBezTo>
                      <a:pt x="799591" y="157963"/>
                      <a:pt x="796199" y="144446"/>
                      <a:pt x="790117" y="140970"/>
                    </a:cubicBezTo>
                    <a:cubicBezTo>
                      <a:pt x="784494" y="137757"/>
                      <a:pt x="777315" y="138864"/>
                      <a:pt x="771067" y="137160"/>
                    </a:cubicBezTo>
                    <a:cubicBezTo>
                      <a:pt x="720560" y="123385"/>
                      <a:pt x="780826" y="132049"/>
                      <a:pt x="698677" y="125730"/>
                    </a:cubicBezTo>
                    <a:cubicBezTo>
                      <a:pt x="684707" y="127000"/>
                      <a:pt x="670225" y="125582"/>
                      <a:pt x="656767" y="129540"/>
                    </a:cubicBezTo>
                    <a:cubicBezTo>
                      <a:pt x="647981" y="132124"/>
                      <a:pt x="642595" y="141884"/>
                      <a:pt x="633907" y="144780"/>
                    </a:cubicBezTo>
                    <a:cubicBezTo>
                      <a:pt x="626287" y="147320"/>
                      <a:pt x="618839" y="150452"/>
                      <a:pt x="611047" y="152400"/>
                    </a:cubicBezTo>
                    <a:cubicBezTo>
                      <a:pt x="605967" y="153670"/>
                      <a:pt x="600710" y="154371"/>
                      <a:pt x="595807" y="156210"/>
                    </a:cubicBezTo>
                    <a:cubicBezTo>
                      <a:pt x="569089" y="166229"/>
                      <a:pt x="591245" y="160396"/>
                      <a:pt x="569137" y="171450"/>
                    </a:cubicBezTo>
                    <a:cubicBezTo>
                      <a:pt x="565545" y="173246"/>
                      <a:pt x="561517" y="173990"/>
                      <a:pt x="557707" y="175260"/>
                    </a:cubicBezTo>
                    <a:cubicBezTo>
                      <a:pt x="555167" y="179070"/>
                      <a:pt x="553970" y="184263"/>
                      <a:pt x="550087" y="186690"/>
                    </a:cubicBezTo>
                    <a:cubicBezTo>
                      <a:pt x="537690" y="194438"/>
                      <a:pt x="513955" y="196206"/>
                      <a:pt x="500557" y="198120"/>
                    </a:cubicBezTo>
                    <a:cubicBezTo>
                      <a:pt x="496747" y="199390"/>
                      <a:pt x="493143" y="201930"/>
                      <a:pt x="489127" y="201930"/>
                    </a:cubicBezTo>
                    <a:cubicBezTo>
                      <a:pt x="482651" y="201930"/>
                      <a:pt x="476399" y="199525"/>
                      <a:pt x="470077" y="198120"/>
                    </a:cubicBezTo>
                    <a:cubicBezTo>
                      <a:pt x="443278" y="192165"/>
                      <a:pt x="465682" y="196864"/>
                      <a:pt x="443407" y="190500"/>
                    </a:cubicBezTo>
                    <a:cubicBezTo>
                      <a:pt x="438372" y="189061"/>
                      <a:pt x="433247" y="187960"/>
                      <a:pt x="428167" y="186690"/>
                    </a:cubicBezTo>
                    <a:cubicBezTo>
                      <a:pt x="416737" y="187960"/>
                      <a:pt x="405221" y="188609"/>
                      <a:pt x="393877" y="190500"/>
                    </a:cubicBezTo>
                    <a:cubicBezTo>
                      <a:pt x="389916" y="191160"/>
                      <a:pt x="385287" y="191470"/>
                      <a:pt x="382447" y="194310"/>
                    </a:cubicBezTo>
                    <a:cubicBezTo>
                      <a:pt x="379607" y="197150"/>
                      <a:pt x="380433" y="202148"/>
                      <a:pt x="378637" y="205740"/>
                    </a:cubicBezTo>
                    <a:cubicBezTo>
                      <a:pt x="376589" y="209836"/>
                      <a:pt x="374255" y="213932"/>
                      <a:pt x="371017" y="217170"/>
                    </a:cubicBezTo>
                    <a:cubicBezTo>
                      <a:pt x="367779" y="220408"/>
                      <a:pt x="363105" y="221859"/>
                      <a:pt x="359587" y="224790"/>
                    </a:cubicBezTo>
                    <a:cubicBezTo>
                      <a:pt x="330251" y="249236"/>
                      <a:pt x="365106" y="224921"/>
                      <a:pt x="336727" y="243840"/>
                    </a:cubicBezTo>
                    <a:cubicBezTo>
                      <a:pt x="334187" y="247650"/>
                      <a:pt x="330967" y="251086"/>
                      <a:pt x="329107" y="255270"/>
                    </a:cubicBezTo>
                    <a:cubicBezTo>
                      <a:pt x="325845" y="262610"/>
                      <a:pt x="325942" y="271447"/>
                      <a:pt x="321487" y="278130"/>
                    </a:cubicBezTo>
                    <a:cubicBezTo>
                      <a:pt x="299649" y="310887"/>
                      <a:pt x="325831" y="269442"/>
                      <a:pt x="310057" y="300990"/>
                    </a:cubicBezTo>
                    <a:cubicBezTo>
                      <a:pt x="308009" y="305086"/>
                      <a:pt x="304977" y="308610"/>
                      <a:pt x="302437" y="312420"/>
                    </a:cubicBezTo>
                    <a:cubicBezTo>
                      <a:pt x="301167" y="320040"/>
                      <a:pt x="300501" y="327786"/>
                      <a:pt x="298627" y="335280"/>
                    </a:cubicBezTo>
                    <a:cubicBezTo>
                      <a:pt x="296679" y="343072"/>
                      <a:pt x="291007" y="358140"/>
                      <a:pt x="291007" y="358140"/>
                    </a:cubicBezTo>
                    <a:cubicBezTo>
                      <a:pt x="290829" y="362756"/>
                      <a:pt x="304422" y="458416"/>
                      <a:pt x="271957" y="480060"/>
                    </a:cubicBezTo>
                    <a:lnTo>
                      <a:pt x="260527" y="487680"/>
                    </a:lnTo>
                    <a:cubicBezTo>
                      <a:pt x="257987" y="491490"/>
                      <a:pt x="254767" y="494926"/>
                      <a:pt x="252907" y="499110"/>
                    </a:cubicBezTo>
                    <a:cubicBezTo>
                      <a:pt x="249645" y="506450"/>
                      <a:pt x="249742" y="515287"/>
                      <a:pt x="245287" y="521970"/>
                    </a:cubicBezTo>
                    <a:lnTo>
                      <a:pt x="237667" y="533400"/>
                    </a:lnTo>
                    <a:cubicBezTo>
                      <a:pt x="236397" y="546100"/>
                      <a:pt x="237893" y="559392"/>
                      <a:pt x="233857" y="571500"/>
                    </a:cubicBezTo>
                    <a:cubicBezTo>
                      <a:pt x="231551" y="578419"/>
                      <a:pt x="215838" y="580240"/>
                      <a:pt x="210997" y="582930"/>
                    </a:cubicBezTo>
                    <a:cubicBezTo>
                      <a:pt x="202991" y="587378"/>
                      <a:pt x="195757" y="593090"/>
                      <a:pt x="188137" y="598170"/>
                    </a:cubicBezTo>
                    <a:lnTo>
                      <a:pt x="176707" y="605790"/>
                    </a:lnTo>
                    <a:cubicBezTo>
                      <a:pt x="174167" y="609600"/>
                      <a:pt x="172325" y="613982"/>
                      <a:pt x="169087" y="617220"/>
                    </a:cubicBezTo>
                    <a:cubicBezTo>
                      <a:pt x="139117" y="647190"/>
                      <a:pt x="177435" y="598820"/>
                      <a:pt x="146227" y="636270"/>
                    </a:cubicBezTo>
                    <a:cubicBezTo>
                      <a:pt x="116252" y="672240"/>
                      <a:pt x="157708" y="624763"/>
                      <a:pt x="134797" y="659130"/>
                    </a:cubicBezTo>
                    <a:cubicBezTo>
                      <a:pt x="128930" y="667931"/>
                      <a:pt x="120371" y="672557"/>
                      <a:pt x="111937" y="678180"/>
                    </a:cubicBezTo>
                    <a:cubicBezTo>
                      <a:pt x="99818" y="714538"/>
                      <a:pt x="112359" y="673536"/>
                      <a:pt x="104317" y="762000"/>
                    </a:cubicBezTo>
                    <a:cubicBezTo>
                      <a:pt x="103953" y="766000"/>
                      <a:pt x="102735" y="770088"/>
                      <a:pt x="100507" y="773430"/>
                    </a:cubicBezTo>
                    <a:cubicBezTo>
                      <a:pt x="97518" y="777913"/>
                      <a:pt x="92887" y="781050"/>
                      <a:pt x="89077" y="784860"/>
                    </a:cubicBezTo>
                    <a:cubicBezTo>
                      <a:pt x="87807" y="788670"/>
                      <a:pt x="85667" y="792294"/>
                      <a:pt x="85267" y="796290"/>
                    </a:cubicBezTo>
                    <a:cubicBezTo>
                      <a:pt x="77175" y="877207"/>
                      <a:pt x="89047" y="838289"/>
                      <a:pt x="77647" y="872490"/>
                    </a:cubicBezTo>
                    <a:cubicBezTo>
                      <a:pt x="78917" y="878840"/>
                      <a:pt x="83236" y="885313"/>
                      <a:pt x="81457" y="891540"/>
                    </a:cubicBezTo>
                    <a:cubicBezTo>
                      <a:pt x="79433" y="898624"/>
                      <a:pt x="58731" y="901984"/>
                      <a:pt x="54787" y="902970"/>
                    </a:cubicBezTo>
                    <a:cubicBezTo>
                      <a:pt x="33668" y="917050"/>
                      <a:pt x="50372" y="902534"/>
                      <a:pt x="39547" y="922020"/>
                    </a:cubicBezTo>
                    <a:cubicBezTo>
                      <a:pt x="35099" y="930026"/>
                      <a:pt x="24307" y="944880"/>
                      <a:pt x="24307" y="944880"/>
                    </a:cubicBezTo>
                    <a:cubicBezTo>
                      <a:pt x="23037" y="971550"/>
                      <a:pt x="20497" y="998190"/>
                      <a:pt x="20497" y="1024890"/>
                    </a:cubicBezTo>
                    <a:cubicBezTo>
                      <a:pt x="20497" y="1054128"/>
                      <a:pt x="22065" y="1083369"/>
                      <a:pt x="24307" y="1112520"/>
                    </a:cubicBezTo>
                    <a:cubicBezTo>
                      <a:pt x="24615" y="1116524"/>
                      <a:pt x="26321" y="1120358"/>
                      <a:pt x="28117" y="1123950"/>
                    </a:cubicBezTo>
                    <a:cubicBezTo>
                      <a:pt x="30165" y="1128046"/>
                      <a:pt x="32806" y="1131862"/>
                      <a:pt x="35737" y="1135380"/>
                    </a:cubicBezTo>
                    <a:cubicBezTo>
                      <a:pt x="39186" y="1139519"/>
                      <a:pt x="43357" y="1143000"/>
                      <a:pt x="47167" y="1146810"/>
                    </a:cubicBezTo>
                    <a:cubicBezTo>
                      <a:pt x="48437" y="1150620"/>
                      <a:pt x="48137" y="1155400"/>
                      <a:pt x="50977" y="1158240"/>
                    </a:cubicBezTo>
                    <a:cubicBezTo>
                      <a:pt x="57453" y="1164716"/>
                      <a:pt x="73837" y="1173480"/>
                      <a:pt x="73837" y="1173480"/>
                    </a:cubicBezTo>
                    <a:cubicBezTo>
                      <a:pt x="76377" y="1177290"/>
                      <a:pt x="82568" y="1180468"/>
                      <a:pt x="81457" y="1184910"/>
                    </a:cubicBezTo>
                    <a:cubicBezTo>
                      <a:pt x="80483" y="1188806"/>
                      <a:pt x="73369" y="1186492"/>
                      <a:pt x="70027" y="1188720"/>
                    </a:cubicBezTo>
                    <a:cubicBezTo>
                      <a:pt x="65544" y="1191709"/>
                      <a:pt x="63080" y="1197161"/>
                      <a:pt x="58597" y="1200150"/>
                    </a:cubicBezTo>
                    <a:cubicBezTo>
                      <a:pt x="55255" y="1202378"/>
                      <a:pt x="50759" y="1202164"/>
                      <a:pt x="47167" y="1203960"/>
                    </a:cubicBezTo>
                    <a:cubicBezTo>
                      <a:pt x="43071" y="1206008"/>
                      <a:pt x="39921" y="1209720"/>
                      <a:pt x="35737" y="1211580"/>
                    </a:cubicBezTo>
                    <a:cubicBezTo>
                      <a:pt x="28397" y="1214842"/>
                      <a:pt x="12877" y="1219200"/>
                      <a:pt x="12877" y="1219200"/>
                    </a:cubicBezTo>
                    <a:cubicBezTo>
                      <a:pt x="10337" y="1223010"/>
                      <a:pt x="7305" y="1226534"/>
                      <a:pt x="5257" y="1230630"/>
                    </a:cubicBezTo>
                    <a:cubicBezTo>
                      <a:pt x="-5346" y="1251835"/>
                      <a:pt x="2992" y="1286414"/>
                      <a:pt x="5257" y="1303020"/>
                    </a:cubicBezTo>
                    <a:cubicBezTo>
                      <a:pt x="8431" y="1326295"/>
                      <a:pt x="9554" y="1323665"/>
                      <a:pt x="24307" y="1333500"/>
                    </a:cubicBezTo>
                    <a:cubicBezTo>
                      <a:pt x="26847" y="1337310"/>
                      <a:pt x="28689" y="1341692"/>
                      <a:pt x="31927" y="1344930"/>
                    </a:cubicBezTo>
                    <a:cubicBezTo>
                      <a:pt x="36417" y="1349420"/>
                      <a:pt x="43102" y="1351482"/>
                      <a:pt x="47167" y="1356360"/>
                    </a:cubicBezTo>
                    <a:cubicBezTo>
                      <a:pt x="49738" y="1359445"/>
                      <a:pt x="49181" y="1364198"/>
                      <a:pt x="50977" y="1367790"/>
                    </a:cubicBezTo>
                    <a:cubicBezTo>
                      <a:pt x="65749" y="1397333"/>
                      <a:pt x="52830" y="1361920"/>
                      <a:pt x="62407" y="1390650"/>
                    </a:cubicBezTo>
                    <a:cubicBezTo>
                      <a:pt x="61186" y="1395533"/>
                      <a:pt x="57520" y="1411854"/>
                      <a:pt x="54787" y="1417320"/>
                    </a:cubicBezTo>
                    <a:cubicBezTo>
                      <a:pt x="52739" y="1421416"/>
                      <a:pt x="49027" y="1424566"/>
                      <a:pt x="47167" y="1428750"/>
                    </a:cubicBezTo>
                    <a:cubicBezTo>
                      <a:pt x="43905" y="1436090"/>
                      <a:pt x="39547" y="1451610"/>
                      <a:pt x="39547" y="1451610"/>
                    </a:cubicBezTo>
                    <a:cubicBezTo>
                      <a:pt x="40817" y="1478280"/>
                      <a:pt x="41140" y="1505012"/>
                      <a:pt x="43357" y="1531620"/>
                    </a:cubicBezTo>
                    <a:cubicBezTo>
                      <a:pt x="43691" y="1535622"/>
                      <a:pt x="45371" y="1539458"/>
                      <a:pt x="47167" y="1543050"/>
                    </a:cubicBezTo>
                    <a:cubicBezTo>
                      <a:pt x="49215" y="1547146"/>
                      <a:pt x="51856" y="1550962"/>
                      <a:pt x="54787" y="1554480"/>
                    </a:cubicBezTo>
                    <a:cubicBezTo>
                      <a:pt x="58236" y="1558619"/>
                      <a:pt x="62768" y="1561771"/>
                      <a:pt x="66217" y="1565910"/>
                    </a:cubicBezTo>
                    <a:cubicBezTo>
                      <a:pt x="82092" y="1584960"/>
                      <a:pt x="64312" y="1570990"/>
                      <a:pt x="85267" y="1584960"/>
                    </a:cubicBezTo>
                    <a:cubicBezTo>
                      <a:pt x="97342" y="1603073"/>
                      <a:pt x="94335" y="1592046"/>
                      <a:pt x="85267" y="1619250"/>
                    </a:cubicBezTo>
                    <a:lnTo>
                      <a:pt x="81457" y="1630680"/>
                    </a:lnTo>
                    <a:lnTo>
                      <a:pt x="77647" y="1642110"/>
                    </a:lnTo>
                    <a:cubicBezTo>
                      <a:pt x="78917" y="1664970"/>
                      <a:pt x="78617" y="1687972"/>
                      <a:pt x="81457" y="1710690"/>
                    </a:cubicBezTo>
                    <a:cubicBezTo>
                      <a:pt x="82923" y="1722417"/>
                      <a:pt x="88955" y="1735690"/>
                      <a:pt x="96697" y="1744980"/>
                    </a:cubicBezTo>
                    <a:cubicBezTo>
                      <a:pt x="100146" y="1749119"/>
                      <a:pt x="104678" y="1752271"/>
                      <a:pt x="108127" y="1756410"/>
                    </a:cubicBezTo>
                    <a:cubicBezTo>
                      <a:pt x="121776" y="1772788"/>
                      <a:pt x="110965" y="1762087"/>
                      <a:pt x="119557" y="1779270"/>
                    </a:cubicBezTo>
                    <a:cubicBezTo>
                      <a:pt x="122550" y="1785256"/>
                      <a:pt x="135731" y="1801913"/>
                      <a:pt x="138607" y="1805940"/>
                    </a:cubicBezTo>
                    <a:cubicBezTo>
                      <a:pt x="141269" y="1809666"/>
                      <a:pt x="143296" y="1813852"/>
                      <a:pt x="146227" y="1817370"/>
                    </a:cubicBezTo>
                    <a:cubicBezTo>
                      <a:pt x="157418" y="1830799"/>
                      <a:pt x="164587" y="1833420"/>
                      <a:pt x="180517" y="1844040"/>
                    </a:cubicBezTo>
                    <a:cubicBezTo>
                      <a:pt x="195289" y="1853888"/>
                      <a:pt x="187603" y="1850212"/>
                      <a:pt x="203377" y="1855470"/>
                    </a:cubicBezTo>
                    <a:cubicBezTo>
                      <a:pt x="219028" y="1878946"/>
                      <a:pt x="203822" y="1852994"/>
                      <a:pt x="214807" y="1885950"/>
                    </a:cubicBezTo>
                    <a:cubicBezTo>
                      <a:pt x="216603" y="1891338"/>
                      <a:pt x="219887" y="1896110"/>
                      <a:pt x="222427" y="1901190"/>
                    </a:cubicBezTo>
                    <a:cubicBezTo>
                      <a:pt x="223697" y="1922780"/>
                      <a:pt x="218760" y="1945666"/>
                      <a:pt x="226237" y="1965960"/>
                    </a:cubicBezTo>
                    <a:cubicBezTo>
                      <a:pt x="229014" y="1973497"/>
                      <a:pt x="242414" y="1969125"/>
                      <a:pt x="249097" y="1973580"/>
                    </a:cubicBezTo>
                    <a:cubicBezTo>
                      <a:pt x="263869" y="1983428"/>
                      <a:pt x="256183" y="1979752"/>
                      <a:pt x="271957" y="1985010"/>
                    </a:cubicBezTo>
                    <a:lnTo>
                      <a:pt x="279577" y="2007870"/>
                    </a:lnTo>
                    <a:lnTo>
                      <a:pt x="283387" y="2019300"/>
                    </a:lnTo>
                    <a:cubicBezTo>
                      <a:pt x="284657" y="2028190"/>
                      <a:pt x="286205" y="2037045"/>
                      <a:pt x="287197" y="2045970"/>
                    </a:cubicBezTo>
                    <a:cubicBezTo>
                      <a:pt x="288746" y="2059912"/>
                      <a:pt x="289023" y="2073993"/>
                      <a:pt x="291007" y="2087880"/>
                    </a:cubicBezTo>
                    <a:cubicBezTo>
                      <a:pt x="291575" y="2091856"/>
                      <a:pt x="292351" y="2096140"/>
                      <a:pt x="294817" y="2099310"/>
                    </a:cubicBezTo>
                    <a:cubicBezTo>
                      <a:pt x="301433" y="2107816"/>
                      <a:pt x="309056" y="2115704"/>
                      <a:pt x="317677" y="2122170"/>
                    </a:cubicBezTo>
                    <a:cubicBezTo>
                      <a:pt x="329014" y="2130673"/>
                      <a:pt x="346531" y="2143404"/>
                      <a:pt x="355777" y="2152650"/>
                    </a:cubicBezTo>
                    <a:cubicBezTo>
                      <a:pt x="381177" y="2178050"/>
                      <a:pt x="344347" y="2151380"/>
                      <a:pt x="374827" y="2171700"/>
                    </a:cubicBezTo>
                    <a:cubicBezTo>
                      <a:pt x="377367" y="2175510"/>
                      <a:pt x="380587" y="2178946"/>
                      <a:pt x="382447" y="2183130"/>
                    </a:cubicBezTo>
                    <a:cubicBezTo>
                      <a:pt x="385709" y="2190470"/>
                      <a:pt x="384387" y="2200310"/>
                      <a:pt x="390067" y="2205990"/>
                    </a:cubicBezTo>
                    <a:cubicBezTo>
                      <a:pt x="401497" y="2217420"/>
                      <a:pt x="415391" y="2226830"/>
                      <a:pt x="424357" y="2240280"/>
                    </a:cubicBezTo>
                    <a:cubicBezTo>
                      <a:pt x="426897" y="2244090"/>
                      <a:pt x="428401" y="2248849"/>
                      <a:pt x="431977" y="2251710"/>
                    </a:cubicBezTo>
                    <a:cubicBezTo>
                      <a:pt x="435113" y="2254219"/>
                      <a:pt x="439716" y="2253938"/>
                      <a:pt x="443407" y="2255520"/>
                    </a:cubicBezTo>
                    <a:cubicBezTo>
                      <a:pt x="448627" y="2257757"/>
                      <a:pt x="453716" y="2260322"/>
                      <a:pt x="458647" y="2263140"/>
                    </a:cubicBezTo>
                    <a:cubicBezTo>
                      <a:pt x="462623" y="2265412"/>
                      <a:pt x="465893" y="2268900"/>
                      <a:pt x="470077" y="2270760"/>
                    </a:cubicBezTo>
                    <a:cubicBezTo>
                      <a:pt x="477417" y="2274022"/>
                      <a:pt x="486254" y="2273925"/>
                      <a:pt x="492937" y="2278380"/>
                    </a:cubicBezTo>
                    <a:cubicBezTo>
                      <a:pt x="525694" y="2300218"/>
                      <a:pt x="484249" y="2274036"/>
                      <a:pt x="515797" y="2289810"/>
                    </a:cubicBezTo>
                    <a:cubicBezTo>
                      <a:pt x="522421" y="2293122"/>
                      <a:pt x="527822" y="2298898"/>
                      <a:pt x="534847" y="2301240"/>
                    </a:cubicBezTo>
                    <a:cubicBezTo>
                      <a:pt x="543366" y="2304080"/>
                      <a:pt x="552627" y="2303780"/>
                      <a:pt x="561517" y="2305050"/>
                    </a:cubicBezTo>
                    <a:cubicBezTo>
                      <a:pt x="615842" y="2323158"/>
                      <a:pt x="559310" y="2304964"/>
                      <a:pt x="599617" y="2316480"/>
                    </a:cubicBezTo>
                    <a:cubicBezTo>
                      <a:pt x="603479" y="2317583"/>
                      <a:pt x="607185" y="2319187"/>
                      <a:pt x="611047" y="2320290"/>
                    </a:cubicBezTo>
                    <a:cubicBezTo>
                      <a:pt x="616082" y="2321729"/>
                      <a:pt x="621271" y="2322595"/>
                      <a:pt x="626287" y="2324100"/>
                    </a:cubicBezTo>
                    <a:cubicBezTo>
                      <a:pt x="633980" y="2326408"/>
                      <a:pt x="641689" y="2328737"/>
                      <a:pt x="649147" y="2331720"/>
                    </a:cubicBezTo>
                    <a:cubicBezTo>
                      <a:pt x="661154" y="2336523"/>
                      <a:pt x="670677" y="2341327"/>
                      <a:pt x="683437" y="2343150"/>
                    </a:cubicBezTo>
                    <a:cubicBezTo>
                      <a:pt x="714431" y="2347578"/>
                      <a:pt x="762406" y="2349231"/>
                      <a:pt x="790117" y="2350770"/>
                    </a:cubicBezTo>
                    <a:lnTo>
                      <a:pt x="820597" y="2354580"/>
                    </a:lnTo>
                    <a:cubicBezTo>
                      <a:pt x="834548" y="2356048"/>
                      <a:pt x="848588" y="2356650"/>
                      <a:pt x="862507" y="2358390"/>
                    </a:cubicBezTo>
                    <a:cubicBezTo>
                      <a:pt x="868933" y="2359193"/>
                      <a:pt x="875207" y="2360930"/>
                      <a:pt x="881557" y="2362200"/>
                    </a:cubicBezTo>
                    <a:cubicBezTo>
                      <a:pt x="912404" y="2382765"/>
                      <a:pt x="871323" y="2357228"/>
                      <a:pt x="908227" y="2373630"/>
                    </a:cubicBezTo>
                    <a:cubicBezTo>
                      <a:pt x="958681" y="2396054"/>
                      <a:pt x="888380" y="2375336"/>
                      <a:pt x="957757" y="2392680"/>
                    </a:cubicBezTo>
                    <a:cubicBezTo>
                      <a:pt x="983123" y="2418046"/>
                      <a:pt x="955805" y="2394135"/>
                      <a:pt x="980617" y="2407920"/>
                    </a:cubicBezTo>
                    <a:cubicBezTo>
                      <a:pt x="990628" y="2413482"/>
                      <a:pt x="1006185" y="2427020"/>
                      <a:pt x="1018717" y="2430780"/>
                    </a:cubicBezTo>
                    <a:cubicBezTo>
                      <a:pt x="1026116" y="2433000"/>
                      <a:pt x="1033976" y="2433208"/>
                      <a:pt x="1041577" y="2434590"/>
                    </a:cubicBezTo>
                    <a:cubicBezTo>
                      <a:pt x="1047948" y="2435748"/>
                      <a:pt x="1054277" y="2437130"/>
                      <a:pt x="1060627" y="2438400"/>
                    </a:cubicBezTo>
                    <a:cubicBezTo>
                      <a:pt x="1068247" y="2443480"/>
                      <a:pt x="1075761" y="2448723"/>
                      <a:pt x="1083487" y="2453640"/>
                    </a:cubicBezTo>
                    <a:cubicBezTo>
                      <a:pt x="1089735" y="2457616"/>
                      <a:pt x="1097301" y="2459834"/>
                      <a:pt x="1102537" y="2465070"/>
                    </a:cubicBezTo>
                    <a:cubicBezTo>
                      <a:pt x="1106347" y="2468880"/>
                      <a:pt x="1109828" y="2473051"/>
                      <a:pt x="1113967" y="2476500"/>
                    </a:cubicBezTo>
                    <a:cubicBezTo>
                      <a:pt x="1117485" y="2479431"/>
                      <a:pt x="1121671" y="2481458"/>
                      <a:pt x="1125397" y="2484120"/>
                    </a:cubicBezTo>
                    <a:cubicBezTo>
                      <a:pt x="1130564" y="2487811"/>
                      <a:pt x="1135557" y="2491740"/>
                      <a:pt x="1140637" y="2495550"/>
                    </a:cubicBezTo>
                    <a:lnTo>
                      <a:pt x="1148257" y="2518410"/>
                    </a:lnTo>
                    <a:cubicBezTo>
                      <a:pt x="1149527" y="2522220"/>
                      <a:pt x="1149227" y="2527000"/>
                      <a:pt x="1152067" y="2529840"/>
                    </a:cubicBezTo>
                    <a:cubicBezTo>
                      <a:pt x="1155877" y="2533650"/>
                      <a:pt x="1159406" y="2537763"/>
                      <a:pt x="1163497" y="2541270"/>
                    </a:cubicBezTo>
                    <a:cubicBezTo>
                      <a:pt x="1168318" y="2545403"/>
                      <a:pt x="1174017" y="2548452"/>
                      <a:pt x="1178737" y="2552700"/>
                    </a:cubicBezTo>
                    <a:cubicBezTo>
                      <a:pt x="1186747" y="2559909"/>
                      <a:pt x="1201597" y="2575560"/>
                      <a:pt x="1201597" y="2575560"/>
                    </a:cubicBezTo>
                    <a:cubicBezTo>
                      <a:pt x="1212462" y="2574353"/>
                      <a:pt x="1234551" y="2574323"/>
                      <a:pt x="1247317" y="2567940"/>
                    </a:cubicBezTo>
                    <a:cubicBezTo>
                      <a:pt x="1251413" y="2565892"/>
                      <a:pt x="1254937" y="2562860"/>
                      <a:pt x="1258747" y="2560320"/>
                    </a:cubicBezTo>
                    <a:cubicBezTo>
                      <a:pt x="1269254" y="2561633"/>
                      <a:pt x="1288911" y="2562067"/>
                      <a:pt x="1300657" y="2567940"/>
                    </a:cubicBezTo>
                    <a:cubicBezTo>
                      <a:pt x="1307281" y="2571252"/>
                      <a:pt x="1313357" y="2575560"/>
                      <a:pt x="1319707" y="2579370"/>
                    </a:cubicBezTo>
                    <a:cubicBezTo>
                      <a:pt x="1320977" y="2583180"/>
                      <a:pt x="1321008" y="2587664"/>
                      <a:pt x="1323517" y="2590800"/>
                    </a:cubicBezTo>
                    <a:cubicBezTo>
                      <a:pt x="1326378" y="2594376"/>
                      <a:pt x="1331221" y="2595758"/>
                      <a:pt x="1334947" y="2598420"/>
                    </a:cubicBezTo>
                    <a:cubicBezTo>
                      <a:pt x="1340114" y="2602111"/>
                      <a:pt x="1344674" y="2606700"/>
                      <a:pt x="1350187" y="2609850"/>
                    </a:cubicBezTo>
                    <a:cubicBezTo>
                      <a:pt x="1353674" y="2611843"/>
                      <a:pt x="1357926" y="2612078"/>
                      <a:pt x="1361617" y="2613660"/>
                    </a:cubicBezTo>
                    <a:cubicBezTo>
                      <a:pt x="1366837" y="2615897"/>
                      <a:pt x="1371777" y="2618740"/>
                      <a:pt x="1376857" y="2621280"/>
                    </a:cubicBezTo>
                    <a:cubicBezTo>
                      <a:pt x="1386434" y="2650010"/>
                      <a:pt x="1373515" y="2614597"/>
                      <a:pt x="1388287" y="2644140"/>
                    </a:cubicBezTo>
                    <a:cubicBezTo>
                      <a:pt x="1392275" y="2652115"/>
                      <a:pt x="1391318" y="2661121"/>
                      <a:pt x="1399717" y="2667000"/>
                    </a:cubicBezTo>
                    <a:cubicBezTo>
                      <a:pt x="1409023" y="2673514"/>
                      <a:pt x="1419058" y="2680012"/>
                      <a:pt x="1430197" y="2682240"/>
                    </a:cubicBezTo>
                    <a:cubicBezTo>
                      <a:pt x="1453185" y="2686838"/>
                      <a:pt x="1443104" y="2684002"/>
                      <a:pt x="1460677" y="2689860"/>
                    </a:cubicBezTo>
                    <a:cubicBezTo>
                      <a:pt x="1465757" y="2688590"/>
                      <a:pt x="1471828" y="2689321"/>
                      <a:pt x="1475917" y="2686050"/>
                    </a:cubicBezTo>
                    <a:cubicBezTo>
                      <a:pt x="1479053" y="2683541"/>
                      <a:pt x="1477931" y="2678212"/>
                      <a:pt x="1479727" y="2674620"/>
                    </a:cubicBezTo>
                    <a:cubicBezTo>
                      <a:pt x="1481775" y="2670524"/>
                      <a:pt x="1485299" y="2667286"/>
                      <a:pt x="1487347" y="2663190"/>
                    </a:cubicBezTo>
                    <a:cubicBezTo>
                      <a:pt x="1489143" y="2659598"/>
                      <a:pt x="1488648" y="2654896"/>
                      <a:pt x="1491157" y="2651760"/>
                    </a:cubicBezTo>
                    <a:cubicBezTo>
                      <a:pt x="1494018" y="2648184"/>
                      <a:pt x="1498491" y="2646188"/>
                      <a:pt x="1502587" y="2644140"/>
                    </a:cubicBezTo>
                    <a:cubicBezTo>
                      <a:pt x="1515353" y="2637757"/>
                      <a:pt x="1537442" y="2637727"/>
                      <a:pt x="1548307" y="2636520"/>
                    </a:cubicBezTo>
                    <a:cubicBezTo>
                      <a:pt x="1552117" y="2635250"/>
                      <a:pt x="1555862" y="2633767"/>
                      <a:pt x="1559737" y="2632710"/>
                    </a:cubicBezTo>
                    <a:cubicBezTo>
                      <a:pt x="1569841" y="2629954"/>
                      <a:pt x="1580282" y="2628402"/>
                      <a:pt x="1590217" y="2625090"/>
                    </a:cubicBezTo>
                    <a:cubicBezTo>
                      <a:pt x="1597837" y="2622550"/>
                      <a:pt x="1606394" y="2621925"/>
                      <a:pt x="1613077" y="2617470"/>
                    </a:cubicBezTo>
                    <a:lnTo>
                      <a:pt x="1635937" y="2602230"/>
                    </a:lnTo>
                    <a:cubicBezTo>
                      <a:pt x="1639747" y="2599690"/>
                      <a:pt x="1644129" y="2597848"/>
                      <a:pt x="1647367" y="2594610"/>
                    </a:cubicBezTo>
                    <a:lnTo>
                      <a:pt x="1658797" y="2583180"/>
                    </a:lnTo>
                    <a:cubicBezTo>
                      <a:pt x="1660067" y="2579370"/>
                      <a:pt x="1660379" y="2575092"/>
                      <a:pt x="1662607" y="2571750"/>
                    </a:cubicBezTo>
                    <a:cubicBezTo>
                      <a:pt x="1670902" y="2559308"/>
                      <a:pt x="1678713" y="2559454"/>
                      <a:pt x="1689277" y="2548890"/>
                    </a:cubicBezTo>
                    <a:cubicBezTo>
                      <a:pt x="1692515" y="2545652"/>
                      <a:pt x="1693014" y="2539887"/>
                      <a:pt x="1696897" y="2537460"/>
                    </a:cubicBezTo>
                    <a:cubicBezTo>
                      <a:pt x="1703708" y="2533203"/>
                      <a:pt x="1719757" y="2529840"/>
                      <a:pt x="1719757" y="2529840"/>
                    </a:cubicBezTo>
                    <a:cubicBezTo>
                      <a:pt x="1728919" y="2516097"/>
                      <a:pt x="1734578" y="2505989"/>
                      <a:pt x="1750237" y="2495550"/>
                    </a:cubicBezTo>
                    <a:cubicBezTo>
                      <a:pt x="1757857" y="2490470"/>
                      <a:pt x="1764409" y="2483206"/>
                      <a:pt x="1773097" y="2480310"/>
                    </a:cubicBezTo>
                    <a:cubicBezTo>
                      <a:pt x="1811510" y="2467506"/>
                      <a:pt x="1751927" y="2487042"/>
                      <a:pt x="1799767" y="2472690"/>
                    </a:cubicBezTo>
                    <a:cubicBezTo>
                      <a:pt x="1807460" y="2470382"/>
                      <a:pt x="1815944" y="2469525"/>
                      <a:pt x="1822627" y="2465070"/>
                    </a:cubicBezTo>
                    <a:cubicBezTo>
                      <a:pt x="1826437" y="2462530"/>
                      <a:pt x="1829961" y="2459498"/>
                      <a:pt x="1834057" y="2457450"/>
                    </a:cubicBezTo>
                    <a:cubicBezTo>
                      <a:pt x="1837649" y="2455654"/>
                      <a:pt x="1841976" y="2455590"/>
                      <a:pt x="1845487" y="2453640"/>
                    </a:cubicBezTo>
                    <a:cubicBezTo>
                      <a:pt x="1853493" y="2449192"/>
                      <a:pt x="1860727" y="2443480"/>
                      <a:pt x="1868347" y="2438400"/>
                    </a:cubicBezTo>
                    <a:lnTo>
                      <a:pt x="1879777" y="2430780"/>
                    </a:lnTo>
                    <a:cubicBezTo>
                      <a:pt x="1882287" y="2423250"/>
                      <a:pt x="1884493" y="2413291"/>
                      <a:pt x="1891207" y="2407920"/>
                    </a:cubicBezTo>
                    <a:cubicBezTo>
                      <a:pt x="1894343" y="2405411"/>
                      <a:pt x="1898827" y="2405380"/>
                      <a:pt x="1902637" y="2404110"/>
                    </a:cubicBezTo>
                    <a:cubicBezTo>
                      <a:pt x="1921687" y="2405380"/>
                      <a:pt x="1940887" y="2405220"/>
                      <a:pt x="1959787" y="2407920"/>
                    </a:cubicBezTo>
                    <a:cubicBezTo>
                      <a:pt x="1967738" y="2409056"/>
                      <a:pt x="1975027" y="2413000"/>
                      <a:pt x="1982647" y="2415540"/>
                    </a:cubicBezTo>
                    <a:lnTo>
                      <a:pt x="1994077" y="2419350"/>
                    </a:lnTo>
                    <a:cubicBezTo>
                      <a:pt x="2002967" y="2418080"/>
                      <a:pt x="2012365" y="2418764"/>
                      <a:pt x="2020747" y="2415540"/>
                    </a:cubicBezTo>
                    <a:cubicBezTo>
                      <a:pt x="2029295" y="2412252"/>
                      <a:pt x="2043607" y="2400300"/>
                      <a:pt x="2043607" y="2400300"/>
                    </a:cubicBezTo>
                    <a:cubicBezTo>
                      <a:pt x="2044877" y="2396490"/>
                      <a:pt x="2046973" y="2392862"/>
                      <a:pt x="2047417" y="2388870"/>
                    </a:cubicBezTo>
                    <a:cubicBezTo>
                      <a:pt x="2049872" y="2366775"/>
                      <a:pt x="2041035" y="2338102"/>
                      <a:pt x="2058847" y="2320290"/>
                    </a:cubicBezTo>
                    <a:cubicBezTo>
                      <a:pt x="2067904" y="2311233"/>
                      <a:pt x="2081819" y="2308823"/>
                      <a:pt x="2093137" y="2305050"/>
                    </a:cubicBezTo>
                    <a:lnTo>
                      <a:pt x="2104567" y="2301240"/>
                    </a:lnTo>
                    <a:cubicBezTo>
                      <a:pt x="2108377" y="2297430"/>
                      <a:pt x="2111858" y="2293259"/>
                      <a:pt x="2115997" y="2289810"/>
                    </a:cubicBezTo>
                    <a:cubicBezTo>
                      <a:pt x="2119515" y="2286879"/>
                      <a:pt x="2124189" y="2285428"/>
                      <a:pt x="2127427" y="2282190"/>
                    </a:cubicBezTo>
                    <a:cubicBezTo>
                      <a:pt x="2130665" y="2278952"/>
                      <a:pt x="2131237" y="2273300"/>
                      <a:pt x="2135047" y="2270760"/>
                    </a:cubicBezTo>
                    <a:cubicBezTo>
                      <a:pt x="2139404" y="2267855"/>
                      <a:pt x="2145271" y="2268455"/>
                      <a:pt x="2150287" y="2266950"/>
                    </a:cubicBezTo>
                    <a:lnTo>
                      <a:pt x="2184577" y="2255520"/>
                    </a:lnTo>
                    <a:cubicBezTo>
                      <a:pt x="2197212" y="2251308"/>
                      <a:pt x="2150287" y="2253615"/>
                      <a:pt x="2154097" y="2251710"/>
                    </a:cubicBez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sp>
            <p:nvSpPr>
              <p:cNvPr id="55" name="Freeform 54"/>
              <p:cNvSpPr/>
              <p:nvPr/>
            </p:nvSpPr>
            <p:spPr>
              <a:xfrm rot="759115">
                <a:off x="333769" y="3660332"/>
                <a:ext cx="754083" cy="660109"/>
              </a:xfrm>
              <a:custGeom>
                <a:avLst/>
                <a:gdLst>
                  <a:gd name="connsiteX0" fmla="*/ 538480 w 1699260"/>
                  <a:gd name="connsiteY0" fmla="*/ 1641305 h 1651465"/>
                  <a:gd name="connsiteX1" fmla="*/ 525780 w 1699260"/>
                  <a:gd name="connsiteY1" fmla="*/ 1643845 h 1651465"/>
                  <a:gd name="connsiteX2" fmla="*/ 467360 w 1699260"/>
                  <a:gd name="connsiteY2" fmla="*/ 1638765 h 1651465"/>
                  <a:gd name="connsiteX3" fmla="*/ 454660 w 1699260"/>
                  <a:gd name="connsiteY3" fmla="*/ 1643845 h 1651465"/>
                  <a:gd name="connsiteX4" fmla="*/ 439420 w 1699260"/>
                  <a:gd name="connsiteY4" fmla="*/ 1648925 h 1651465"/>
                  <a:gd name="connsiteX5" fmla="*/ 431800 w 1699260"/>
                  <a:gd name="connsiteY5" fmla="*/ 1651465 h 1651465"/>
                  <a:gd name="connsiteX6" fmla="*/ 414020 w 1699260"/>
                  <a:gd name="connsiteY6" fmla="*/ 1648925 h 1651465"/>
                  <a:gd name="connsiteX7" fmla="*/ 406400 w 1699260"/>
                  <a:gd name="connsiteY7" fmla="*/ 1646385 h 1651465"/>
                  <a:gd name="connsiteX8" fmla="*/ 401320 w 1699260"/>
                  <a:gd name="connsiteY8" fmla="*/ 1638765 h 1651465"/>
                  <a:gd name="connsiteX9" fmla="*/ 388620 w 1699260"/>
                  <a:gd name="connsiteY9" fmla="*/ 1636225 h 1651465"/>
                  <a:gd name="connsiteX10" fmla="*/ 381000 w 1699260"/>
                  <a:gd name="connsiteY10" fmla="*/ 1633685 h 1651465"/>
                  <a:gd name="connsiteX11" fmla="*/ 365760 w 1699260"/>
                  <a:gd name="connsiteY11" fmla="*/ 1623525 h 1651465"/>
                  <a:gd name="connsiteX12" fmla="*/ 358140 w 1699260"/>
                  <a:gd name="connsiteY12" fmla="*/ 1618445 h 1651465"/>
                  <a:gd name="connsiteX13" fmla="*/ 350520 w 1699260"/>
                  <a:gd name="connsiteY13" fmla="*/ 1615905 h 1651465"/>
                  <a:gd name="connsiteX14" fmla="*/ 340360 w 1699260"/>
                  <a:gd name="connsiteY14" fmla="*/ 1600665 h 1651465"/>
                  <a:gd name="connsiteX15" fmla="*/ 337820 w 1699260"/>
                  <a:gd name="connsiteY15" fmla="*/ 1593045 h 1651465"/>
                  <a:gd name="connsiteX16" fmla="*/ 332740 w 1699260"/>
                  <a:gd name="connsiteY16" fmla="*/ 1585425 h 1651465"/>
                  <a:gd name="connsiteX17" fmla="*/ 317500 w 1699260"/>
                  <a:gd name="connsiteY17" fmla="*/ 1580345 h 1651465"/>
                  <a:gd name="connsiteX18" fmla="*/ 302260 w 1699260"/>
                  <a:gd name="connsiteY18" fmla="*/ 1572725 h 1651465"/>
                  <a:gd name="connsiteX19" fmla="*/ 294640 w 1699260"/>
                  <a:gd name="connsiteY19" fmla="*/ 1567645 h 1651465"/>
                  <a:gd name="connsiteX20" fmla="*/ 289560 w 1699260"/>
                  <a:gd name="connsiteY20" fmla="*/ 1552405 h 1651465"/>
                  <a:gd name="connsiteX21" fmla="*/ 287020 w 1699260"/>
                  <a:gd name="connsiteY21" fmla="*/ 1544785 h 1651465"/>
                  <a:gd name="connsiteX22" fmla="*/ 274320 w 1699260"/>
                  <a:gd name="connsiteY22" fmla="*/ 1521925 h 1651465"/>
                  <a:gd name="connsiteX23" fmla="*/ 264160 w 1699260"/>
                  <a:gd name="connsiteY23" fmla="*/ 1476205 h 1651465"/>
                  <a:gd name="connsiteX24" fmla="*/ 256540 w 1699260"/>
                  <a:gd name="connsiteY24" fmla="*/ 1471125 h 1651465"/>
                  <a:gd name="connsiteX25" fmla="*/ 248920 w 1699260"/>
                  <a:gd name="connsiteY25" fmla="*/ 1435565 h 1651465"/>
                  <a:gd name="connsiteX26" fmla="*/ 243840 w 1699260"/>
                  <a:gd name="connsiteY26" fmla="*/ 1420325 h 1651465"/>
                  <a:gd name="connsiteX27" fmla="*/ 228600 w 1699260"/>
                  <a:gd name="connsiteY27" fmla="*/ 1410165 h 1651465"/>
                  <a:gd name="connsiteX28" fmla="*/ 223520 w 1699260"/>
                  <a:gd name="connsiteY28" fmla="*/ 1402545 h 1651465"/>
                  <a:gd name="connsiteX29" fmla="*/ 203200 w 1699260"/>
                  <a:gd name="connsiteY29" fmla="*/ 1379685 h 1651465"/>
                  <a:gd name="connsiteX30" fmla="*/ 200660 w 1699260"/>
                  <a:gd name="connsiteY30" fmla="*/ 1372065 h 1651465"/>
                  <a:gd name="connsiteX31" fmla="*/ 195580 w 1699260"/>
                  <a:gd name="connsiteY31" fmla="*/ 1341585 h 1651465"/>
                  <a:gd name="connsiteX32" fmla="*/ 187960 w 1699260"/>
                  <a:gd name="connsiteY32" fmla="*/ 1326345 h 1651465"/>
                  <a:gd name="connsiteX33" fmla="*/ 182880 w 1699260"/>
                  <a:gd name="connsiteY33" fmla="*/ 1308565 h 1651465"/>
                  <a:gd name="connsiteX34" fmla="*/ 170180 w 1699260"/>
                  <a:gd name="connsiteY34" fmla="*/ 1278085 h 1651465"/>
                  <a:gd name="connsiteX35" fmla="*/ 165100 w 1699260"/>
                  <a:gd name="connsiteY35" fmla="*/ 1267925 h 1651465"/>
                  <a:gd name="connsiteX36" fmla="*/ 154940 w 1699260"/>
                  <a:gd name="connsiteY36" fmla="*/ 1250145 h 1651465"/>
                  <a:gd name="connsiteX37" fmla="*/ 147320 w 1699260"/>
                  <a:gd name="connsiteY37" fmla="*/ 1247605 h 1651465"/>
                  <a:gd name="connsiteX38" fmla="*/ 139700 w 1699260"/>
                  <a:gd name="connsiteY38" fmla="*/ 1250145 h 1651465"/>
                  <a:gd name="connsiteX39" fmla="*/ 137160 w 1699260"/>
                  <a:gd name="connsiteY39" fmla="*/ 1242525 h 1651465"/>
                  <a:gd name="connsiteX40" fmla="*/ 132080 w 1699260"/>
                  <a:gd name="connsiteY40" fmla="*/ 1234905 h 1651465"/>
                  <a:gd name="connsiteX41" fmla="*/ 129540 w 1699260"/>
                  <a:gd name="connsiteY41" fmla="*/ 1224745 h 1651465"/>
                  <a:gd name="connsiteX42" fmla="*/ 124460 w 1699260"/>
                  <a:gd name="connsiteY42" fmla="*/ 1217125 h 1651465"/>
                  <a:gd name="connsiteX43" fmla="*/ 119380 w 1699260"/>
                  <a:gd name="connsiteY43" fmla="*/ 1181565 h 1651465"/>
                  <a:gd name="connsiteX44" fmla="*/ 109220 w 1699260"/>
                  <a:gd name="connsiteY44" fmla="*/ 1166325 h 1651465"/>
                  <a:gd name="connsiteX45" fmla="*/ 104140 w 1699260"/>
                  <a:gd name="connsiteY45" fmla="*/ 1158705 h 1651465"/>
                  <a:gd name="connsiteX46" fmla="*/ 99060 w 1699260"/>
                  <a:gd name="connsiteY46" fmla="*/ 1138385 h 1651465"/>
                  <a:gd name="connsiteX47" fmla="*/ 96520 w 1699260"/>
                  <a:gd name="connsiteY47" fmla="*/ 1128225 h 1651465"/>
                  <a:gd name="connsiteX48" fmla="*/ 86360 w 1699260"/>
                  <a:gd name="connsiteY48" fmla="*/ 1110445 h 1651465"/>
                  <a:gd name="connsiteX49" fmla="*/ 71120 w 1699260"/>
                  <a:gd name="connsiteY49" fmla="*/ 1095205 h 1651465"/>
                  <a:gd name="connsiteX50" fmla="*/ 60960 w 1699260"/>
                  <a:gd name="connsiteY50" fmla="*/ 1090125 h 1651465"/>
                  <a:gd name="connsiteX51" fmla="*/ 35560 w 1699260"/>
                  <a:gd name="connsiteY51" fmla="*/ 1097745 h 1651465"/>
                  <a:gd name="connsiteX52" fmla="*/ 27940 w 1699260"/>
                  <a:gd name="connsiteY52" fmla="*/ 1100285 h 1651465"/>
                  <a:gd name="connsiteX53" fmla="*/ 20320 w 1699260"/>
                  <a:gd name="connsiteY53" fmla="*/ 1105365 h 1651465"/>
                  <a:gd name="connsiteX54" fmla="*/ 17780 w 1699260"/>
                  <a:gd name="connsiteY54" fmla="*/ 1092665 h 1651465"/>
                  <a:gd name="connsiteX55" fmla="*/ 15240 w 1699260"/>
                  <a:gd name="connsiteY55" fmla="*/ 1077425 h 1651465"/>
                  <a:gd name="connsiteX56" fmla="*/ 10160 w 1699260"/>
                  <a:gd name="connsiteY56" fmla="*/ 1062185 h 1651465"/>
                  <a:gd name="connsiteX57" fmla="*/ 0 w 1699260"/>
                  <a:gd name="connsiteY57" fmla="*/ 1046945 h 1651465"/>
                  <a:gd name="connsiteX58" fmla="*/ 2540 w 1699260"/>
                  <a:gd name="connsiteY58" fmla="*/ 993605 h 1651465"/>
                  <a:gd name="connsiteX59" fmla="*/ 5080 w 1699260"/>
                  <a:gd name="connsiteY59" fmla="*/ 978365 h 1651465"/>
                  <a:gd name="connsiteX60" fmla="*/ 0 w 1699260"/>
                  <a:gd name="connsiteY60" fmla="*/ 932645 h 1651465"/>
                  <a:gd name="connsiteX61" fmla="*/ 5080 w 1699260"/>
                  <a:gd name="connsiteY61" fmla="*/ 909785 h 1651465"/>
                  <a:gd name="connsiteX62" fmla="*/ 10160 w 1699260"/>
                  <a:gd name="connsiteY62" fmla="*/ 902165 h 1651465"/>
                  <a:gd name="connsiteX63" fmla="*/ 17780 w 1699260"/>
                  <a:gd name="connsiteY63" fmla="*/ 886925 h 1651465"/>
                  <a:gd name="connsiteX64" fmla="*/ 20320 w 1699260"/>
                  <a:gd name="connsiteY64" fmla="*/ 866605 h 1651465"/>
                  <a:gd name="connsiteX65" fmla="*/ 30480 w 1699260"/>
                  <a:gd name="connsiteY65" fmla="*/ 820885 h 1651465"/>
                  <a:gd name="connsiteX66" fmla="*/ 38100 w 1699260"/>
                  <a:gd name="connsiteY66" fmla="*/ 805645 h 1651465"/>
                  <a:gd name="connsiteX67" fmla="*/ 45720 w 1699260"/>
                  <a:gd name="connsiteY67" fmla="*/ 800565 h 1651465"/>
                  <a:gd name="connsiteX68" fmla="*/ 53340 w 1699260"/>
                  <a:gd name="connsiteY68" fmla="*/ 721825 h 1651465"/>
                  <a:gd name="connsiteX69" fmla="*/ 60960 w 1699260"/>
                  <a:gd name="connsiteY69" fmla="*/ 716745 h 1651465"/>
                  <a:gd name="connsiteX70" fmla="*/ 73660 w 1699260"/>
                  <a:gd name="connsiteY70" fmla="*/ 704045 h 1651465"/>
                  <a:gd name="connsiteX71" fmla="*/ 81280 w 1699260"/>
                  <a:gd name="connsiteY71" fmla="*/ 688805 h 1651465"/>
                  <a:gd name="connsiteX72" fmla="*/ 86360 w 1699260"/>
                  <a:gd name="connsiteY72" fmla="*/ 681185 h 1651465"/>
                  <a:gd name="connsiteX73" fmla="*/ 88900 w 1699260"/>
                  <a:gd name="connsiteY73" fmla="*/ 612605 h 1651465"/>
                  <a:gd name="connsiteX74" fmla="*/ 96520 w 1699260"/>
                  <a:gd name="connsiteY74" fmla="*/ 607525 h 1651465"/>
                  <a:gd name="connsiteX75" fmla="*/ 121920 w 1699260"/>
                  <a:gd name="connsiteY75" fmla="*/ 599905 h 1651465"/>
                  <a:gd name="connsiteX76" fmla="*/ 127000 w 1699260"/>
                  <a:gd name="connsiteY76" fmla="*/ 569425 h 1651465"/>
                  <a:gd name="connsiteX77" fmla="*/ 129540 w 1699260"/>
                  <a:gd name="connsiteY77" fmla="*/ 561805 h 1651465"/>
                  <a:gd name="connsiteX78" fmla="*/ 154940 w 1699260"/>
                  <a:gd name="connsiteY78" fmla="*/ 549105 h 1651465"/>
                  <a:gd name="connsiteX79" fmla="*/ 162560 w 1699260"/>
                  <a:gd name="connsiteY79" fmla="*/ 544025 h 1651465"/>
                  <a:gd name="connsiteX80" fmla="*/ 165100 w 1699260"/>
                  <a:gd name="connsiteY80" fmla="*/ 533865 h 1651465"/>
                  <a:gd name="connsiteX81" fmla="*/ 167640 w 1699260"/>
                  <a:gd name="connsiteY81" fmla="*/ 526245 h 1651465"/>
                  <a:gd name="connsiteX82" fmla="*/ 165100 w 1699260"/>
                  <a:gd name="connsiteY82" fmla="*/ 513545 h 1651465"/>
                  <a:gd name="connsiteX83" fmla="*/ 167640 w 1699260"/>
                  <a:gd name="connsiteY83" fmla="*/ 488145 h 1651465"/>
                  <a:gd name="connsiteX84" fmla="*/ 170180 w 1699260"/>
                  <a:gd name="connsiteY84" fmla="*/ 480525 h 1651465"/>
                  <a:gd name="connsiteX85" fmla="*/ 177800 w 1699260"/>
                  <a:gd name="connsiteY85" fmla="*/ 477985 h 1651465"/>
                  <a:gd name="connsiteX86" fmla="*/ 195580 w 1699260"/>
                  <a:gd name="connsiteY86" fmla="*/ 470365 h 1651465"/>
                  <a:gd name="connsiteX87" fmla="*/ 198120 w 1699260"/>
                  <a:gd name="connsiteY87" fmla="*/ 422105 h 1651465"/>
                  <a:gd name="connsiteX88" fmla="*/ 203200 w 1699260"/>
                  <a:gd name="connsiteY88" fmla="*/ 414485 h 1651465"/>
                  <a:gd name="connsiteX89" fmla="*/ 220980 w 1699260"/>
                  <a:gd name="connsiteY89" fmla="*/ 409405 h 1651465"/>
                  <a:gd name="connsiteX90" fmla="*/ 228600 w 1699260"/>
                  <a:gd name="connsiteY90" fmla="*/ 401785 h 1651465"/>
                  <a:gd name="connsiteX91" fmla="*/ 233680 w 1699260"/>
                  <a:gd name="connsiteY91" fmla="*/ 386545 h 1651465"/>
                  <a:gd name="connsiteX92" fmla="*/ 236220 w 1699260"/>
                  <a:gd name="connsiteY92" fmla="*/ 378925 h 1651465"/>
                  <a:gd name="connsiteX93" fmla="*/ 241300 w 1699260"/>
                  <a:gd name="connsiteY93" fmla="*/ 371305 h 1651465"/>
                  <a:gd name="connsiteX94" fmla="*/ 264160 w 1699260"/>
                  <a:gd name="connsiteY94" fmla="*/ 353525 h 1651465"/>
                  <a:gd name="connsiteX95" fmla="*/ 269240 w 1699260"/>
                  <a:gd name="connsiteY95" fmla="*/ 345905 h 1651465"/>
                  <a:gd name="connsiteX96" fmla="*/ 284480 w 1699260"/>
                  <a:gd name="connsiteY96" fmla="*/ 340825 h 1651465"/>
                  <a:gd name="connsiteX97" fmla="*/ 287020 w 1699260"/>
                  <a:gd name="connsiteY97" fmla="*/ 333205 h 1651465"/>
                  <a:gd name="connsiteX98" fmla="*/ 294640 w 1699260"/>
                  <a:gd name="connsiteY98" fmla="*/ 330665 h 1651465"/>
                  <a:gd name="connsiteX99" fmla="*/ 297180 w 1699260"/>
                  <a:gd name="connsiteY99" fmla="*/ 279865 h 1651465"/>
                  <a:gd name="connsiteX100" fmla="*/ 304800 w 1699260"/>
                  <a:gd name="connsiteY100" fmla="*/ 257005 h 1651465"/>
                  <a:gd name="connsiteX101" fmla="*/ 307340 w 1699260"/>
                  <a:gd name="connsiteY101" fmla="*/ 244305 h 1651465"/>
                  <a:gd name="connsiteX102" fmla="*/ 317500 w 1699260"/>
                  <a:gd name="connsiteY102" fmla="*/ 239225 h 1651465"/>
                  <a:gd name="connsiteX103" fmla="*/ 332740 w 1699260"/>
                  <a:gd name="connsiteY103" fmla="*/ 234145 h 1651465"/>
                  <a:gd name="connsiteX104" fmla="*/ 347980 w 1699260"/>
                  <a:gd name="connsiteY104" fmla="*/ 221445 h 1651465"/>
                  <a:gd name="connsiteX105" fmla="*/ 358140 w 1699260"/>
                  <a:gd name="connsiteY105" fmla="*/ 218905 h 1651465"/>
                  <a:gd name="connsiteX106" fmla="*/ 363220 w 1699260"/>
                  <a:gd name="connsiteY106" fmla="*/ 211285 h 1651465"/>
                  <a:gd name="connsiteX107" fmla="*/ 363220 w 1699260"/>
                  <a:gd name="connsiteY107" fmla="*/ 185885 h 1651465"/>
                  <a:gd name="connsiteX108" fmla="*/ 370840 w 1699260"/>
                  <a:gd name="connsiteY108" fmla="*/ 170645 h 1651465"/>
                  <a:gd name="connsiteX109" fmla="*/ 388620 w 1699260"/>
                  <a:gd name="connsiteY109" fmla="*/ 163025 h 1651465"/>
                  <a:gd name="connsiteX110" fmla="*/ 396240 w 1699260"/>
                  <a:gd name="connsiteY110" fmla="*/ 160485 h 1651465"/>
                  <a:gd name="connsiteX111" fmla="*/ 406400 w 1699260"/>
                  <a:gd name="connsiteY111" fmla="*/ 157945 h 1651465"/>
                  <a:gd name="connsiteX112" fmla="*/ 421640 w 1699260"/>
                  <a:gd name="connsiteY112" fmla="*/ 152865 h 1651465"/>
                  <a:gd name="connsiteX113" fmla="*/ 429260 w 1699260"/>
                  <a:gd name="connsiteY113" fmla="*/ 155405 h 1651465"/>
                  <a:gd name="connsiteX114" fmla="*/ 434340 w 1699260"/>
                  <a:gd name="connsiteY114" fmla="*/ 170645 h 1651465"/>
                  <a:gd name="connsiteX115" fmla="*/ 449580 w 1699260"/>
                  <a:gd name="connsiteY115" fmla="*/ 173185 h 1651465"/>
                  <a:gd name="connsiteX116" fmla="*/ 464820 w 1699260"/>
                  <a:gd name="connsiteY116" fmla="*/ 170645 h 1651465"/>
                  <a:gd name="connsiteX117" fmla="*/ 474980 w 1699260"/>
                  <a:gd name="connsiteY117" fmla="*/ 155405 h 1651465"/>
                  <a:gd name="connsiteX118" fmla="*/ 482600 w 1699260"/>
                  <a:gd name="connsiteY118" fmla="*/ 150325 h 1651465"/>
                  <a:gd name="connsiteX119" fmla="*/ 500380 w 1699260"/>
                  <a:gd name="connsiteY119" fmla="*/ 142705 h 1651465"/>
                  <a:gd name="connsiteX120" fmla="*/ 510540 w 1699260"/>
                  <a:gd name="connsiteY120" fmla="*/ 140165 h 1651465"/>
                  <a:gd name="connsiteX121" fmla="*/ 528320 w 1699260"/>
                  <a:gd name="connsiteY121" fmla="*/ 135085 h 1651465"/>
                  <a:gd name="connsiteX122" fmla="*/ 541020 w 1699260"/>
                  <a:gd name="connsiteY122" fmla="*/ 117305 h 1651465"/>
                  <a:gd name="connsiteX123" fmla="*/ 548640 w 1699260"/>
                  <a:gd name="connsiteY123" fmla="*/ 112225 h 1651465"/>
                  <a:gd name="connsiteX124" fmla="*/ 553720 w 1699260"/>
                  <a:gd name="connsiteY124" fmla="*/ 104605 h 1651465"/>
                  <a:gd name="connsiteX125" fmla="*/ 561340 w 1699260"/>
                  <a:gd name="connsiteY125" fmla="*/ 102065 h 1651465"/>
                  <a:gd name="connsiteX126" fmla="*/ 568960 w 1699260"/>
                  <a:gd name="connsiteY126" fmla="*/ 96985 h 1651465"/>
                  <a:gd name="connsiteX127" fmla="*/ 576580 w 1699260"/>
                  <a:gd name="connsiteY127" fmla="*/ 89365 h 1651465"/>
                  <a:gd name="connsiteX128" fmla="*/ 581660 w 1699260"/>
                  <a:gd name="connsiteY128" fmla="*/ 81745 h 1651465"/>
                  <a:gd name="connsiteX129" fmla="*/ 596900 w 1699260"/>
                  <a:gd name="connsiteY129" fmla="*/ 71585 h 1651465"/>
                  <a:gd name="connsiteX130" fmla="*/ 604520 w 1699260"/>
                  <a:gd name="connsiteY130" fmla="*/ 66505 h 1651465"/>
                  <a:gd name="connsiteX131" fmla="*/ 612140 w 1699260"/>
                  <a:gd name="connsiteY131" fmla="*/ 61425 h 1651465"/>
                  <a:gd name="connsiteX132" fmla="*/ 637540 w 1699260"/>
                  <a:gd name="connsiteY132" fmla="*/ 61425 h 1651465"/>
                  <a:gd name="connsiteX133" fmla="*/ 655320 w 1699260"/>
                  <a:gd name="connsiteY133" fmla="*/ 38565 h 1651465"/>
                  <a:gd name="connsiteX134" fmla="*/ 665480 w 1699260"/>
                  <a:gd name="connsiteY134" fmla="*/ 33485 h 1651465"/>
                  <a:gd name="connsiteX135" fmla="*/ 688340 w 1699260"/>
                  <a:gd name="connsiteY135" fmla="*/ 25865 h 1651465"/>
                  <a:gd name="connsiteX136" fmla="*/ 695960 w 1699260"/>
                  <a:gd name="connsiteY136" fmla="*/ 23325 h 1651465"/>
                  <a:gd name="connsiteX137" fmla="*/ 703580 w 1699260"/>
                  <a:gd name="connsiteY137" fmla="*/ 20785 h 1651465"/>
                  <a:gd name="connsiteX138" fmla="*/ 728980 w 1699260"/>
                  <a:gd name="connsiteY138" fmla="*/ 13165 h 1651465"/>
                  <a:gd name="connsiteX139" fmla="*/ 736600 w 1699260"/>
                  <a:gd name="connsiteY139" fmla="*/ 8085 h 1651465"/>
                  <a:gd name="connsiteX140" fmla="*/ 741680 w 1699260"/>
                  <a:gd name="connsiteY140" fmla="*/ 465 h 1651465"/>
                  <a:gd name="connsiteX141" fmla="*/ 764540 w 1699260"/>
                  <a:gd name="connsiteY141" fmla="*/ 5545 h 1651465"/>
                  <a:gd name="connsiteX142" fmla="*/ 782320 w 1699260"/>
                  <a:gd name="connsiteY142" fmla="*/ 8085 h 1651465"/>
                  <a:gd name="connsiteX143" fmla="*/ 805180 w 1699260"/>
                  <a:gd name="connsiteY143" fmla="*/ 15705 h 1651465"/>
                  <a:gd name="connsiteX144" fmla="*/ 812800 w 1699260"/>
                  <a:gd name="connsiteY144" fmla="*/ 18245 h 1651465"/>
                  <a:gd name="connsiteX145" fmla="*/ 843280 w 1699260"/>
                  <a:gd name="connsiteY145" fmla="*/ 10625 h 1651465"/>
                  <a:gd name="connsiteX146" fmla="*/ 850900 w 1699260"/>
                  <a:gd name="connsiteY146" fmla="*/ 8085 h 1651465"/>
                  <a:gd name="connsiteX147" fmla="*/ 858520 w 1699260"/>
                  <a:gd name="connsiteY147" fmla="*/ 5545 h 1651465"/>
                  <a:gd name="connsiteX148" fmla="*/ 866140 w 1699260"/>
                  <a:gd name="connsiteY148" fmla="*/ 20785 h 1651465"/>
                  <a:gd name="connsiteX149" fmla="*/ 881380 w 1699260"/>
                  <a:gd name="connsiteY149" fmla="*/ 30945 h 1651465"/>
                  <a:gd name="connsiteX150" fmla="*/ 914400 w 1699260"/>
                  <a:gd name="connsiteY150" fmla="*/ 25865 h 1651465"/>
                  <a:gd name="connsiteX151" fmla="*/ 929640 w 1699260"/>
                  <a:gd name="connsiteY151" fmla="*/ 15705 h 1651465"/>
                  <a:gd name="connsiteX152" fmla="*/ 944880 w 1699260"/>
                  <a:gd name="connsiteY152" fmla="*/ 10625 h 1651465"/>
                  <a:gd name="connsiteX153" fmla="*/ 952500 w 1699260"/>
                  <a:gd name="connsiteY153" fmla="*/ 8085 h 1651465"/>
                  <a:gd name="connsiteX154" fmla="*/ 982980 w 1699260"/>
                  <a:gd name="connsiteY154" fmla="*/ 13165 h 1651465"/>
                  <a:gd name="connsiteX155" fmla="*/ 990600 w 1699260"/>
                  <a:gd name="connsiteY155" fmla="*/ 18245 h 1651465"/>
                  <a:gd name="connsiteX156" fmla="*/ 1005840 w 1699260"/>
                  <a:gd name="connsiteY156" fmla="*/ 20785 h 1651465"/>
                  <a:gd name="connsiteX157" fmla="*/ 1023620 w 1699260"/>
                  <a:gd name="connsiteY157" fmla="*/ 25865 h 1651465"/>
                  <a:gd name="connsiteX158" fmla="*/ 1054100 w 1699260"/>
                  <a:gd name="connsiteY158" fmla="*/ 23325 h 1651465"/>
                  <a:gd name="connsiteX159" fmla="*/ 1064260 w 1699260"/>
                  <a:gd name="connsiteY159" fmla="*/ 10625 h 1651465"/>
                  <a:gd name="connsiteX160" fmla="*/ 1071880 w 1699260"/>
                  <a:gd name="connsiteY160" fmla="*/ 8085 h 1651465"/>
                  <a:gd name="connsiteX161" fmla="*/ 1102360 w 1699260"/>
                  <a:gd name="connsiteY161" fmla="*/ 10625 h 1651465"/>
                  <a:gd name="connsiteX162" fmla="*/ 1109980 w 1699260"/>
                  <a:gd name="connsiteY162" fmla="*/ 15705 h 1651465"/>
                  <a:gd name="connsiteX163" fmla="*/ 1125220 w 1699260"/>
                  <a:gd name="connsiteY163" fmla="*/ 20785 h 1651465"/>
                  <a:gd name="connsiteX164" fmla="*/ 1140460 w 1699260"/>
                  <a:gd name="connsiteY164" fmla="*/ 25865 h 1651465"/>
                  <a:gd name="connsiteX165" fmla="*/ 1148080 w 1699260"/>
                  <a:gd name="connsiteY165" fmla="*/ 28405 h 1651465"/>
                  <a:gd name="connsiteX166" fmla="*/ 1163320 w 1699260"/>
                  <a:gd name="connsiteY166" fmla="*/ 36025 h 1651465"/>
                  <a:gd name="connsiteX167" fmla="*/ 1178560 w 1699260"/>
                  <a:gd name="connsiteY167" fmla="*/ 28405 h 1651465"/>
                  <a:gd name="connsiteX168" fmla="*/ 1186180 w 1699260"/>
                  <a:gd name="connsiteY168" fmla="*/ 30945 h 1651465"/>
                  <a:gd name="connsiteX169" fmla="*/ 1196340 w 1699260"/>
                  <a:gd name="connsiteY169" fmla="*/ 46185 h 1651465"/>
                  <a:gd name="connsiteX170" fmla="*/ 1198880 w 1699260"/>
                  <a:gd name="connsiteY170" fmla="*/ 53805 h 1651465"/>
                  <a:gd name="connsiteX171" fmla="*/ 1206500 w 1699260"/>
                  <a:gd name="connsiteY171" fmla="*/ 56345 h 1651465"/>
                  <a:gd name="connsiteX172" fmla="*/ 1214120 w 1699260"/>
                  <a:gd name="connsiteY172" fmla="*/ 61425 h 1651465"/>
                  <a:gd name="connsiteX173" fmla="*/ 1221740 w 1699260"/>
                  <a:gd name="connsiteY173" fmla="*/ 63965 h 1651465"/>
                  <a:gd name="connsiteX174" fmla="*/ 1262380 w 1699260"/>
                  <a:gd name="connsiteY174" fmla="*/ 69045 h 1651465"/>
                  <a:gd name="connsiteX175" fmla="*/ 1270000 w 1699260"/>
                  <a:gd name="connsiteY175" fmla="*/ 74125 h 1651465"/>
                  <a:gd name="connsiteX176" fmla="*/ 1280160 w 1699260"/>
                  <a:gd name="connsiteY176" fmla="*/ 91905 h 1651465"/>
                  <a:gd name="connsiteX177" fmla="*/ 1287780 w 1699260"/>
                  <a:gd name="connsiteY177" fmla="*/ 96985 h 1651465"/>
                  <a:gd name="connsiteX178" fmla="*/ 1295400 w 1699260"/>
                  <a:gd name="connsiteY178" fmla="*/ 109685 h 1651465"/>
                  <a:gd name="connsiteX179" fmla="*/ 1297940 w 1699260"/>
                  <a:gd name="connsiteY179" fmla="*/ 117305 h 1651465"/>
                  <a:gd name="connsiteX180" fmla="*/ 1305560 w 1699260"/>
                  <a:gd name="connsiteY180" fmla="*/ 124925 h 1651465"/>
                  <a:gd name="connsiteX181" fmla="*/ 1313180 w 1699260"/>
                  <a:gd name="connsiteY181" fmla="*/ 142705 h 1651465"/>
                  <a:gd name="connsiteX182" fmla="*/ 1318260 w 1699260"/>
                  <a:gd name="connsiteY182" fmla="*/ 150325 h 1651465"/>
                  <a:gd name="connsiteX183" fmla="*/ 1325880 w 1699260"/>
                  <a:gd name="connsiteY183" fmla="*/ 165565 h 1651465"/>
                  <a:gd name="connsiteX184" fmla="*/ 1351280 w 1699260"/>
                  <a:gd name="connsiteY184" fmla="*/ 178265 h 1651465"/>
                  <a:gd name="connsiteX185" fmla="*/ 1358900 w 1699260"/>
                  <a:gd name="connsiteY185" fmla="*/ 193505 h 1651465"/>
                  <a:gd name="connsiteX186" fmla="*/ 1371600 w 1699260"/>
                  <a:gd name="connsiteY186" fmla="*/ 208745 h 1651465"/>
                  <a:gd name="connsiteX187" fmla="*/ 1384300 w 1699260"/>
                  <a:gd name="connsiteY187" fmla="*/ 221445 h 1651465"/>
                  <a:gd name="connsiteX188" fmla="*/ 1389380 w 1699260"/>
                  <a:gd name="connsiteY188" fmla="*/ 236685 h 1651465"/>
                  <a:gd name="connsiteX189" fmla="*/ 1391920 w 1699260"/>
                  <a:gd name="connsiteY189" fmla="*/ 244305 h 1651465"/>
                  <a:gd name="connsiteX190" fmla="*/ 1394460 w 1699260"/>
                  <a:gd name="connsiteY190" fmla="*/ 257005 h 1651465"/>
                  <a:gd name="connsiteX191" fmla="*/ 1399540 w 1699260"/>
                  <a:gd name="connsiteY191" fmla="*/ 272245 h 1651465"/>
                  <a:gd name="connsiteX192" fmla="*/ 1391920 w 1699260"/>
                  <a:gd name="connsiteY192" fmla="*/ 307805 h 1651465"/>
                  <a:gd name="connsiteX193" fmla="*/ 1376680 w 1699260"/>
                  <a:gd name="connsiteY193" fmla="*/ 317965 h 1651465"/>
                  <a:gd name="connsiteX194" fmla="*/ 1371600 w 1699260"/>
                  <a:gd name="connsiteY194" fmla="*/ 325585 h 1651465"/>
                  <a:gd name="connsiteX195" fmla="*/ 1379220 w 1699260"/>
                  <a:gd name="connsiteY195" fmla="*/ 348445 h 1651465"/>
                  <a:gd name="connsiteX196" fmla="*/ 1386840 w 1699260"/>
                  <a:gd name="connsiteY196" fmla="*/ 353525 h 1651465"/>
                  <a:gd name="connsiteX197" fmla="*/ 1394460 w 1699260"/>
                  <a:gd name="connsiteY197" fmla="*/ 348445 h 1651465"/>
                  <a:gd name="connsiteX198" fmla="*/ 1402080 w 1699260"/>
                  <a:gd name="connsiteY198" fmla="*/ 345905 h 1651465"/>
                  <a:gd name="connsiteX199" fmla="*/ 1465580 w 1699260"/>
                  <a:gd name="connsiteY199" fmla="*/ 348445 h 1651465"/>
                  <a:gd name="connsiteX200" fmla="*/ 1478280 w 1699260"/>
                  <a:gd name="connsiteY200" fmla="*/ 366225 h 1651465"/>
                  <a:gd name="connsiteX201" fmla="*/ 1498600 w 1699260"/>
                  <a:gd name="connsiteY201" fmla="*/ 396705 h 1651465"/>
                  <a:gd name="connsiteX202" fmla="*/ 1503680 w 1699260"/>
                  <a:gd name="connsiteY202" fmla="*/ 404325 h 1651465"/>
                  <a:gd name="connsiteX203" fmla="*/ 1506220 w 1699260"/>
                  <a:gd name="connsiteY203" fmla="*/ 411945 h 1651465"/>
                  <a:gd name="connsiteX204" fmla="*/ 1513840 w 1699260"/>
                  <a:gd name="connsiteY204" fmla="*/ 417025 h 1651465"/>
                  <a:gd name="connsiteX205" fmla="*/ 1524000 w 1699260"/>
                  <a:gd name="connsiteY205" fmla="*/ 432265 h 1651465"/>
                  <a:gd name="connsiteX206" fmla="*/ 1531620 w 1699260"/>
                  <a:gd name="connsiteY206" fmla="*/ 460205 h 1651465"/>
                  <a:gd name="connsiteX207" fmla="*/ 1539240 w 1699260"/>
                  <a:gd name="connsiteY207" fmla="*/ 503385 h 1651465"/>
                  <a:gd name="connsiteX208" fmla="*/ 1546860 w 1699260"/>
                  <a:gd name="connsiteY208" fmla="*/ 518625 h 1651465"/>
                  <a:gd name="connsiteX209" fmla="*/ 1549400 w 1699260"/>
                  <a:gd name="connsiteY209" fmla="*/ 526245 h 1651465"/>
                  <a:gd name="connsiteX210" fmla="*/ 1554480 w 1699260"/>
                  <a:gd name="connsiteY210" fmla="*/ 533865 h 1651465"/>
                  <a:gd name="connsiteX211" fmla="*/ 1559560 w 1699260"/>
                  <a:gd name="connsiteY211" fmla="*/ 549105 h 1651465"/>
                  <a:gd name="connsiteX212" fmla="*/ 1562100 w 1699260"/>
                  <a:gd name="connsiteY212" fmla="*/ 556725 h 1651465"/>
                  <a:gd name="connsiteX213" fmla="*/ 1569720 w 1699260"/>
                  <a:gd name="connsiteY213" fmla="*/ 571965 h 1651465"/>
                  <a:gd name="connsiteX214" fmla="*/ 1577340 w 1699260"/>
                  <a:gd name="connsiteY214" fmla="*/ 577045 h 1651465"/>
                  <a:gd name="connsiteX215" fmla="*/ 1587500 w 1699260"/>
                  <a:gd name="connsiteY215" fmla="*/ 587205 h 1651465"/>
                  <a:gd name="connsiteX216" fmla="*/ 1590040 w 1699260"/>
                  <a:gd name="connsiteY216" fmla="*/ 594825 h 1651465"/>
                  <a:gd name="connsiteX217" fmla="*/ 1579880 w 1699260"/>
                  <a:gd name="connsiteY217" fmla="*/ 607525 h 1651465"/>
                  <a:gd name="connsiteX218" fmla="*/ 1567180 w 1699260"/>
                  <a:gd name="connsiteY218" fmla="*/ 630385 h 1651465"/>
                  <a:gd name="connsiteX219" fmla="*/ 1569720 w 1699260"/>
                  <a:gd name="connsiteY219" fmla="*/ 643085 h 1651465"/>
                  <a:gd name="connsiteX220" fmla="*/ 1587500 w 1699260"/>
                  <a:gd name="connsiteY220" fmla="*/ 663405 h 1651465"/>
                  <a:gd name="connsiteX221" fmla="*/ 1590040 w 1699260"/>
                  <a:gd name="connsiteY221" fmla="*/ 701505 h 1651465"/>
                  <a:gd name="connsiteX222" fmla="*/ 1592580 w 1699260"/>
                  <a:gd name="connsiteY222" fmla="*/ 709125 h 1651465"/>
                  <a:gd name="connsiteX223" fmla="*/ 1595120 w 1699260"/>
                  <a:gd name="connsiteY223" fmla="*/ 724365 h 1651465"/>
                  <a:gd name="connsiteX224" fmla="*/ 1597660 w 1699260"/>
                  <a:gd name="connsiteY224" fmla="*/ 731985 h 1651465"/>
                  <a:gd name="connsiteX225" fmla="*/ 1600200 w 1699260"/>
                  <a:gd name="connsiteY225" fmla="*/ 747225 h 1651465"/>
                  <a:gd name="connsiteX226" fmla="*/ 1615440 w 1699260"/>
                  <a:gd name="connsiteY226" fmla="*/ 749765 h 1651465"/>
                  <a:gd name="connsiteX227" fmla="*/ 1617980 w 1699260"/>
                  <a:gd name="connsiteY227" fmla="*/ 772625 h 1651465"/>
                  <a:gd name="connsiteX228" fmla="*/ 1620520 w 1699260"/>
                  <a:gd name="connsiteY228" fmla="*/ 780245 h 1651465"/>
                  <a:gd name="connsiteX229" fmla="*/ 1628140 w 1699260"/>
                  <a:gd name="connsiteY229" fmla="*/ 782785 h 1651465"/>
                  <a:gd name="connsiteX230" fmla="*/ 1635760 w 1699260"/>
                  <a:gd name="connsiteY230" fmla="*/ 790405 h 1651465"/>
                  <a:gd name="connsiteX231" fmla="*/ 1635760 w 1699260"/>
                  <a:gd name="connsiteY231" fmla="*/ 823425 h 1651465"/>
                  <a:gd name="connsiteX232" fmla="*/ 1633220 w 1699260"/>
                  <a:gd name="connsiteY232" fmla="*/ 831045 h 1651465"/>
                  <a:gd name="connsiteX233" fmla="*/ 1625600 w 1699260"/>
                  <a:gd name="connsiteY233" fmla="*/ 836125 h 1651465"/>
                  <a:gd name="connsiteX234" fmla="*/ 1623060 w 1699260"/>
                  <a:gd name="connsiteY234" fmla="*/ 876765 h 1651465"/>
                  <a:gd name="connsiteX235" fmla="*/ 1630680 w 1699260"/>
                  <a:gd name="connsiteY235" fmla="*/ 884385 h 1651465"/>
                  <a:gd name="connsiteX236" fmla="*/ 1633220 w 1699260"/>
                  <a:gd name="connsiteY236" fmla="*/ 894545 h 1651465"/>
                  <a:gd name="connsiteX237" fmla="*/ 1648460 w 1699260"/>
                  <a:gd name="connsiteY237" fmla="*/ 902165 h 1651465"/>
                  <a:gd name="connsiteX238" fmla="*/ 1651000 w 1699260"/>
                  <a:gd name="connsiteY238" fmla="*/ 909785 h 1651465"/>
                  <a:gd name="connsiteX239" fmla="*/ 1658620 w 1699260"/>
                  <a:gd name="connsiteY239" fmla="*/ 925025 h 1651465"/>
                  <a:gd name="connsiteX240" fmla="*/ 1661160 w 1699260"/>
                  <a:gd name="connsiteY240" fmla="*/ 950425 h 1651465"/>
                  <a:gd name="connsiteX241" fmla="*/ 1673860 w 1699260"/>
                  <a:gd name="connsiteY241" fmla="*/ 973285 h 1651465"/>
                  <a:gd name="connsiteX242" fmla="*/ 1681480 w 1699260"/>
                  <a:gd name="connsiteY242" fmla="*/ 983445 h 1651465"/>
                  <a:gd name="connsiteX243" fmla="*/ 1691640 w 1699260"/>
                  <a:gd name="connsiteY243" fmla="*/ 998685 h 1651465"/>
                  <a:gd name="connsiteX244" fmla="*/ 1694180 w 1699260"/>
                  <a:gd name="connsiteY244" fmla="*/ 1008845 h 1651465"/>
                  <a:gd name="connsiteX245" fmla="*/ 1699260 w 1699260"/>
                  <a:gd name="connsiteY245" fmla="*/ 1016465 h 1651465"/>
                  <a:gd name="connsiteX246" fmla="*/ 1696720 w 1699260"/>
                  <a:gd name="connsiteY246" fmla="*/ 1039325 h 1651465"/>
                  <a:gd name="connsiteX247" fmla="*/ 1694180 w 1699260"/>
                  <a:gd name="connsiteY247" fmla="*/ 1046945 h 1651465"/>
                  <a:gd name="connsiteX248" fmla="*/ 1691640 w 1699260"/>
                  <a:gd name="connsiteY248" fmla="*/ 1079965 h 1651465"/>
                  <a:gd name="connsiteX249" fmla="*/ 1689100 w 1699260"/>
                  <a:gd name="connsiteY249" fmla="*/ 1087585 h 1651465"/>
                  <a:gd name="connsiteX250" fmla="*/ 1673860 w 1699260"/>
                  <a:gd name="connsiteY250" fmla="*/ 1097745 h 1651465"/>
                  <a:gd name="connsiteX251" fmla="*/ 1668780 w 1699260"/>
                  <a:gd name="connsiteY251" fmla="*/ 1107905 h 1651465"/>
                  <a:gd name="connsiteX252" fmla="*/ 1666240 w 1699260"/>
                  <a:gd name="connsiteY252" fmla="*/ 1115525 h 1651465"/>
                  <a:gd name="connsiteX253" fmla="*/ 1661160 w 1699260"/>
                  <a:gd name="connsiteY253" fmla="*/ 1123145 h 1651465"/>
                  <a:gd name="connsiteX254" fmla="*/ 1658620 w 1699260"/>
                  <a:gd name="connsiteY254" fmla="*/ 1130765 h 1651465"/>
                  <a:gd name="connsiteX255" fmla="*/ 1648460 w 1699260"/>
                  <a:gd name="connsiteY255" fmla="*/ 1133305 h 1651465"/>
                  <a:gd name="connsiteX256" fmla="*/ 1640840 w 1699260"/>
                  <a:gd name="connsiteY256" fmla="*/ 1138385 h 1651465"/>
                  <a:gd name="connsiteX257" fmla="*/ 1617980 w 1699260"/>
                  <a:gd name="connsiteY257" fmla="*/ 1156165 h 1651465"/>
                  <a:gd name="connsiteX258" fmla="*/ 1600200 w 1699260"/>
                  <a:gd name="connsiteY258" fmla="*/ 1161245 h 1651465"/>
                  <a:gd name="connsiteX259" fmla="*/ 1582420 w 1699260"/>
                  <a:gd name="connsiteY259" fmla="*/ 1163785 h 1651465"/>
                  <a:gd name="connsiteX260" fmla="*/ 1564640 w 1699260"/>
                  <a:gd name="connsiteY260" fmla="*/ 1168865 h 1651465"/>
                  <a:gd name="connsiteX261" fmla="*/ 1549400 w 1699260"/>
                  <a:gd name="connsiteY261" fmla="*/ 1173945 h 1651465"/>
                  <a:gd name="connsiteX262" fmla="*/ 1541780 w 1699260"/>
                  <a:gd name="connsiteY262" fmla="*/ 1176485 h 1651465"/>
                  <a:gd name="connsiteX263" fmla="*/ 1534160 w 1699260"/>
                  <a:gd name="connsiteY263" fmla="*/ 1179025 h 1651465"/>
                  <a:gd name="connsiteX264" fmla="*/ 1526540 w 1699260"/>
                  <a:gd name="connsiteY264" fmla="*/ 1184105 h 1651465"/>
                  <a:gd name="connsiteX265" fmla="*/ 1516380 w 1699260"/>
                  <a:gd name="connsiteY265" fmla="*/ 1199345 h 1651465"/>
                  <a:gd name="connsiteX266" fmla="*/ 1506220 w 1699260"/>
                  <a:gd name="connsiteY266" fmla="*/ 1201885 h 1651465"/>
                  <a:gd name="connsiteX267" fmla="*/ 1490980 w 1699260"/>
                  <a:gd name="connsiteY267" fmla="*/ 1206965 h 1651465"/>
                  <a:gd name="connsiteX268" fmla="*/ 1483360 w 1699260"/>
                  <a:gd name="connsiteY268" fmla="*/ 1214585 h 1651465"/>
                  <a:gd name="connsiteX269" fmla="*/ 1473200 w 1699260"/>
                  <a:gd name="connsiteY269" fmla="*/ 1219665 h 1651465"/>
                  <a:gd name="connsiteX270" fmla="*/ 1468120 w 1699260"/>
                  <a:gd name="connsiteY270" fmla="*/ 1227285 h 1651465"/>
                  <a:gd name="connsiteX271" fmla="*/ 1460500 w 1699260"/>
                  <a:gd name="connsiteY271" fmla="*/ 1229825 h 1651465"/>
                  <a:gd name="connsiteX272" fmla="*/ 1452880 w 1699260"/>
                  <a:gd name="connsiteY272" fmla="*/ 1234905 h 1651465"/>
                  <a:gd name="connsiteX273" fmla="*/ 1437640 w 1699260"/>
                  <a:gd name="connsiteY273" fmla="*/ 1239985 h 1651465"/>
                  <a:gd name="connsiteX274" fmla="*/ 1422400 w 1699260"/>
                  <a:gd name="connsiteY274" fmla="*/ 1250145 h 1651465"/>
                  <a:gd name="connsiteX275" fmla="*/ 1417320 w 1699260"/>
                  <a:gd name="connsiteY275" fmla="*/ 1257765 h 1651465"/>
                  <a:gd name="connsiteX276" fmla="*/ 1402080 w 1699260"/>
                  <a:gd name="connsiteY276" fmla="*/ 1265385 h 1651465"/>
                  <a:gd name="connsiteX277" fmla="*/ 1394460 w 1699260"/>
                  <a:gd name="connsiteY277" fmla="*/ 1270465 h 1651465"/>
                  <a:gd name="connsiteX278" fmla="*/ 1308100 w 1699260"/>
                  <a:gd name="connsiteY278" fmla="*/ 1278085 h 1651465"/>
                  <a:gd name="connsiteX279" fmla="*/ 1290320 w 1699260"/>
                  <a:gd name="connsiteY279" fmla="*/ 1298405 h 1651465"/>
                  <a:gd name="connsiteX280" fmla="*/ 1285240 w 1699260"/>
                  <a:gd name="connsiteY280" fmla="*/ 1306025 h 1651465"/>
                  <a:gd name="connsiteX281" fmla="*/ 1277620 w 1699260"/>
                  <a:gd name="connsiteY281" fmla="*/ 1311105 h 1651465"/>
                  <a:gd name="connsiteX282" fmla="*/ 1272540 w 1699260"/>
                  <a:gd name="connsiteY282" fmla="*/ 1318725 h 1651465"/>
                  <a:gd name="connsiteX283" fmla="*/ 1264920 w 1699260"/>
                  <a:gd name="connsiteY283" fmla="*/ 1326345 h 1651465"/>
                  <a:gd name="connsiteX284" fmla="*/ 1262380 w 1699260"/>
                  <a:gd name="connsiteY284" fmla="*/ 1333965 h 1651465"/>
                  <a:gd name="connsiteX285" fmla="*/ 1247140 w 1699260"/>
                  <a:gd name="connsiteY285" fmla="*/ 1341585 h 1651465"/>
                  <a:gd name="connsiteX286" fmla="*/ 1231900 w 1699260"/>
                  <a:gd name="connsiteY286" fmla="*/ 1351745 h 1651465"/>
                  <a:gd name="connsiteX287" fmla="*/ 1209040 w 1699260"/>
                  <a:gd name="connsiteY287" fmla="*/ 1356825 h 1651465"/>
                  <a:gd name="connsiteX288" fmla="*/ 1173480 w 1699260"/>
                  <a:gd name="connsiteY288" fmla="*/ 1364445 h 1651465"/>
                  <a:gd name="connsiteX289" fmla="*/ 1102360 w 1699260"/>
                  <a:gd name="connsiteY289" fmla="*/ 1356825 h 1651465"/>
                  <a:gd name="connsiteX290" fmla="*/ 1094740 w 1699260"/>
                  <a:gd name="connsiteY290" fmla="*/ 1349205 h 1651465"/>
                  <a:gd name="connsiteX291" fmla="*/ 1087120 w 1699260"/>
                  <a:gd name="connsiteY291" fmla="*/ 1333965 h 1651465"/>
                  <a:gd name="connsiteX292" fmla="*/ 1079500 w 1699260"/>
                  <a:gd name="connsiteY292" fmla="*/ 1318725 h 1651465"/>
                  <a:gd name="connsiteX293" fmla="*/ 1082040 w 1699260"/>
                  <a:gd name="connsiteY293" fmla="*/ 1288245 h 1651465"/>
                  <a:gd name="connsiteX294" fmla="*/ 1089660 w 1699260"/>
                  <a:gd name="connsiteY294" fmla="*/ 1285705 h 1651465"/>
                  <a:gd name="connsiteX295" fmla="*/ 1087120 w 1699260"/>
                  <a:gd name="connsiteY295" fmla="*/ 1275545 h 1651465"/>
                  <a:gd name="connsiteX296" fmla="*/ 1082040 w 1699260"/>
                  <a:gd name="connsiteY296" fmla="*/ 1260305 h 1651465"/>
                  <a:gd name="connsiteX297" fmla="*/ 1079500 w 1699260"/>
                  <a:gd name="connsiteY297" fmla="*/ 1252685 h 1651465"/>
                  <a:gd name="connsiteX298" fmla="*/ 1082040 w 1699260"/>
                  <a:gd name="connsiteY298" fmla="*/ 1237445 h 1651465"/>
                  <a:gd name="connsiteX299" fmla="*/ 1087120 w 1699260"/>
                  <a:gd name="connsiteY299" fmla="*/ 1229825 h 1651465"/>
                  <a:gd name="connsiteX300" fmla="*/ 1084580 w 1699260"/>
                  <a:gd name="connsiteY300" fmla="*/ 1204425 h 1651465"/>
                  <a:gd name="connsiteX301" fmla="*/ 1049020 w 1699260"/>
                  <a:gd name="connsiteY301" fmla="*/ 1206965 h 1651465"/>
                  <a:gd name="connsiteX302" fmla="*/ 1038860 w 1699260"/>
                  <a:gd name="connsiteY302" fmla="*/ 1209505 h 1651465"/>
                  <a:gd name="connsiteX303" fmla="*/ 1021080 w 1699260"/>
                  <a:gd name="connsiteY303" fmla="*/ 1219665 h 1651465"/>
                  <a:gd name="connsiteX304" fmla="*/ 1005840 w 1699260"/>
                  <a:gd name="connsiteY304" fmla="*/ 1234905 h 1651465"/>
                  <a:gd name="connsiteX305" fmla="*/ 990600 w 1699260"/>
                  <a:gd name="connsiteY305" fmla="*/ 1245065 h 1651465"/>
                  <a:gd name="connsiteX306" fmla="*/ 975360 w 1699260"/>
                  <a:gd name="connsiteY306" fmla="*/ 1270465 h 1651465"/>
                  <a:gd name="connsiteX307" fmla="*/ 972820 w 1699260"/>
                  <a:gd name="connsiteY307" fmla="*/ 1278085 h 1651465"/>
                  <a:gd name="connsiteX308" fmla="*/ 970280 w 1699260"/>
                  <a:gd name="connsiteY308" fmla="*/ 1288245 h 1651465"/>
                  <a:gd name="connsiteX309" fmla="*/ 962660 w 1699260"/>
                  <a:gd name="connsiteY309" fmla="*/ 1308565 h 1651465"/>
                  <a:gd name="connsiteX310" fmla="*/ 952500 w 1699260"/>
                  <a:gd name="connsiteY310" fmla="*/ 1313645 h 1651465"/>
                  <a:gd name="connsiteX311" fmla="*/ 944880 w 1699260"/>
                  <a:gd name="connsiteY311" fmla="*/ 1318725 h 1651465"/>
                  <a:gd name="connsiteX312" fmla="*/ 924560 w 1699260"/>
                  <a:gd name="connsiteY312" fmla="*/ 1326345 h 1651465"/>
                  <a:gd name="connsiteX313" fmla="*/ 919480 w 1699260"/>
                  <a:gd name="connsiteY313" fmla="*/ 1333965 h 1651465"/>
                  <a:gd name="connsiteX314" fmla="*/ 911860 w 1699260"/>
                  <a:gd name="connsiteY314" fmla="*/ 1344125 h 1651465"/>
                  <a:gd name="connsiteX315" fmla="*/ 906780 w 1699260"/>
                  <a:gd name="connsiteY315" fmla="*/ 1361905 h 1651465"/>
                  <a:gd name="connsiteX316" fmla="*/ 904240 w 1699260"/>
                  <a:gd name="connsiteY316" fmla="*/ 1369525 h 1651465"/>
                  <a:gd name="connsiteX317" fmla="*/ 899160 w 1699260"/>
                  <a:gd name="connsiteY317" fmla="*/ 1394925 h 1651465"/>
                  <a:gd name="connsiteX318" fmla="*/ 901700 w 1699260"/>
                  <a:gd name="connsiteY318" fmla="*/ 1458425 h 1651465"/>
                  <a:gd name="connsiteX319" fmla="*/ 924560 w 1699260"/>
                  <a:gd name="connsiteY319" fmla="*/ 1453345 h 1651465"/>
                  <a:gd name="connsiteX320" fmla="*/ 942340 w 1699260"/>
                  <a:gd name="connsiteY320" fmla="*/ 1448265 h 1651465"/>
                  <a:gd name="connsiteX321" fmla="*/ 957580 w 1699260"/>
                  <a:gd name="connsiteY321" fmla="*/ 1440645 h 1651465"/>
                  <a:gd name="connsiteX322" fmla="*/ 965200 w 1699260"/>
                  <a:gd name="connsiteY322" fmla="*/ 1433025 h 1651465"/>
                  <a:gd name="connsiteX323" fmla="*/ 972820 w 1699260"/>
                  <a:gd name="connsiteY323" fmla="*/ 1430485 h 1651465"/>
                  <a:gd name="connsiteX324" fmla="*/ 977900 w 1699260"/>
                  <a:gd name="connsiteY324" fmla="*/ 1422865 h 1651465"/>
                  <a:gd name="connsiteX325" fmla="*/ 985520 w 1699260"/>
                  <a:gd name="connsiteY325" fmla="*/ 1420325 h 1651465"/>
                  <a:gd name="connsiteX326" fmla="*/ 993140 w 1699260"/>
                  <a:gd name="connsiteY326" fmla="*/ 1415245 h 1651465"/>
                  <a:gd name="connsiteX327" fmla="*/ 1010920 w 1699260"/>
                  <a:gd name="connsiteY327" fmla="*/ 1410165 h 1651465"/>
                  <a:gd name="connsiteX328" fmla="*/ 1026160 w 1699260"/>
                  <a:gd name="connsiteY328" fmla="*/ 1405085 h 1651465"/>
                  <a:gd name="connsiteX329" fmla="*/ 1049020 w 1699260"/>
                  <a:gd name="connsiteY329" fmla="*/ 1392385 h 1651465"/>
                  <a:gd name="connsiteX330" fmla="*/ 1104900 w 1699260"/>
                  <a:gd name="connsiteY330" fmla="*/ 1394925 h 1651465"/>
                  <a:gd name="connsiteX331" fmla="*/ 1112520 w 1699260"/>
                  <a:gd name="connsiteY331" fmla="*/ 1397465 h 1651465"/>
                  <a:gd name="connsiteX332" fmla="*/ 1115060 w 1699260"/>
                  <a:gd name="connsiteY332" fmla="*/ 1405085 h 1651465"/>
                  <a:gd name="connsiteX333" fmla="*/ 1122680 w 1699260"/>
                  <a:gd name="connsiteY333" fmla="*/ 1410165 h 1651465"/>
                  <a:gd name="connsiteX334" fmla="*/ 1143000 w 1699260"/>
                  <a:gd name="connsiteY334" fmla="*/ 1430485 h 1651465"/>
                  <a:gd name="connsiteX335" fmla="*/ 1160780 w 1699260"/>
                  <a:gd name="connsiteY335" fmla="*/ 1450805 h 1651465"/>
                  <a:gd name="connsiteX336" fmla="*/ 1163320 w 1699260"/>
                  <a:gd name="connsiteY336" fmla="*/ 1458425 h 1651465"/>
                  <a:gd name="connsiteX337" fmla="*/ 1155700 w 1699260"/>
                  <a:gd name="connsiteY337" fmla="*/ 1473665 h 1651465"/>
                  <a:gd name="connsiteX338" fmla="*/ 1150620 w 1699260"/>
                  <a:gd name="connsiteY338" fmla="*/ 1481285 h 1651465"/>
                  <a:gd name="connsiteX339" fmla="*/ 1148080 w 1699260"/>
                  <a:gd name="connsiteY339" fmla="*/ 1488905 h 1651465"/>
                  <a:gd name="connsiteX340" fmla="*/ 1143000 w 1699260"/>
                  <a:gd name="connsiteY340" fmla="*/ 1499065 h 1651465"/>
                  <a:gd name="connsiteX341" fmla="*/ 1145540 w 1699260"/>
                  <a:gd name="connsiteY341" fmla="*/ 1549865 h 1651465"/>
                  <a:gd name="connsiteX342" fmla="*/ 1148080 w 1699260"/>
                  <a:gd name="connsiteY342" fmla="*/ 1557485 h 1651465"/>
                  <a:gd name="connsiteX343" fmla="*/ 1143000 w 1699260"/>
                  <a:gd name="connsiteY343" fmla="*/ 1575265 h 1651465"/>
                  <a:gd name="connsiteX344" fmla="*/ 1140460 w 1699260"/>
                  <a:gd name="connsiteY344" fmla="*/ 1582885 h 1651465"/>
                  <a:gd name="connsiteX345" fmla="*/ 1132840 w 1699260"/>
                  <a:gd name="connsiteY345" fmla="*/ 1585425 h 1651465"/>
                  <a:gd name="connsiteX346" fmla="*/ 1122680 w 1699260"/>
                  <a:gd name="connsiteY346" fmla="*/ 1593045 h 1651465"/>
                  <a:gd name="connsiteX347" fmla="*/ 1115060 w 1699260"/>
                  <a:gd name="connsiteY347" fmla="*/ 1600665 h 1651465"/>
                  <a:gd name="connsiteX348" fmla="*/ 1099820 w 1699260"/>
                  <a:gd name="connsiteY348" fmla="*/ 1608285 h 1651465"/>
                  <a:gd name="connsiteX349" fmla="*/ 1092200 w 1699260"/>
                  <a:gd name="connsiteY349" fmla="*/ 1615905 h 1651465"/>
                  <a:gd name="connsiteX350" fmla="*/ 1076960 w 1699260"/>
                  <a:gd name="connsiteY350" fmla="*/ 1620985 h 1651465"/>
                  <a:gd name="connsiteX351" fmla="*/ 1069340 w 1699260"/>
                  <a:gd name="connsiteY351" fmla="*/ 1623525 h 1651465"/>
                  <a:gd name="connsiteX352" fmla="*/ 1013460 w 1699260"/>
                  <a:gd name="connsiteY352" fmla="*/ 1628605 h 1651465"/>
                  <a:gd name="connsiteX353" fmla="*/ 1005840 w 1699260"/>
                  <a:gd name="connsiteY353" fmla="*/ 1633685 h 1651465"/>
                  <a:gd name="connsiteX354" fmla="*/ 962660 w 1699260"/>
                  <a:gd name="connsiteY354" fmla="*/ 1633685 h 1651465"/>
                  <a:gd name="connsiteX355" fmla="*/ 942340 w 1699260"/>
                  <a:gd name="connsiteY355" fmla="*/ 1618445 h 1651465"/>
                  <a:gd name="connsiteX356" fmla="*/ 932180 w 1699260"/>
                  <a:gd name="connsiteY356" fmla="*/ 1615905 h 1651465"/>
                  <a:gd name="connsiteX357" fmla="*/ 914400 w 1699260"/>
                  <a:gd name="connsiteY357" fmla="*/ 1610825 h 1651465"/>
                  <a:gd name="connsiteX358" fmla="*/ 878840 w 1699260"/>
                  <a:gd name="connsiteY358" fmla="*/ 1603205 h 1651465"/>
                  <a:gd name="connsiteX359" fmla="*/ 871220 w 1699260"/>
                  <a:gd name="connsiteY359" fmla="*/ 1587965 h 1651465"/>
                  <a:gd name="connsiteX360" fmla="*/ 866140 w 1699260"/>
                  <a:gd name="connsiteY360" fmla="*/ 1552405 h 1651465"/>
                  <a:gd name="connsiteX361" fmla="*/ 858520 w 1699260"/>
                  <a:gd name="connsiteY361" fmla="*/ 1542245 h 1651465"/>
                  <a:gd name="connsiteX362" fmla="*/ 845820 w 1699260"/>
                  <a:gd name="connsiteY362" fmla="*/ 1532085 h 1651465"/>
                  <a:gd name="connsiteX363" fmla="*/ 835660 w 1699260"/>
                  <a:gd name="connsiteY363" fmla="*/ 1542245 h 1651465"/>
                  <a:gd name="connsiteX364" fmla="*/ 828040 w 1699260"/>
                  <a:gd name="connsiteY364" fmla="*/ 1549865 h 1651465"/>
                  <a:gd name="connsiteX365" fmla="*/ 815340 w 1699260"/>
                  <a:gd name="connsiteY365" fmla="*/ 1565105 h 1651465"/>
                  <a:gd name="connsiteX366" fmla="*/ 800100 w 1699260"/>
                  <a:gd name="connsiteY366" fmla="*/ 1572725 h 1651465"/>
                  <a:gd name="connsiteX367" fmla="*/ 792480 w 1699260"/>
                  <a:gd name="connsiteY367" fmla="*/ 1577805 h 1651465"/>
                  <a:gd name="connsiteX368" fmla="*/ 777240 w 1699260"/>
                  <a:gd name="connsiteY368" fmla="*/ 1582885 h 1651465"/>
                  <a:gd name="connsiteX369" fmla="*/ 741680 w 1699260"/>
                  <a:gd name="connsiteY369" fmla="*/ 1567645 h 1651465"/>
                  <a:gd name="connsiteX370" fmla="*/ 726440 w 1699260"/>
                  <a:gd name="connsiteY370" fmla="*/ 1560025 h 1651465"/>
                  <a:gd name="connsiteX371" fmla="*/ 718820 w 1699260"/>
                  <a:gd name="connsiteY371" fmla="*/ 1562565 h 1651465"/>
                  <a:gd name="connsiteX372" fmla="*/ 716280 w 1699260"/>
                  <a:gd name="connsiteY372" fmla="*/ 1570185 h 1651465"/>
                  <a:gd name="connsiteX373" fmla="*/ 713740 w 1699260"/>
                  <a:gd name="connsiteY373" fmla="*/ 1603205 h 1651465"/>
                  <a:gd name="connsiteX374" fmla="*/ 703580 w 1699260"/>
                  <a:gd name="connsiteY374" fmla="*/ 1646385 h 1651465"/>
                  <a:gd name="connsiteX375" fmla="*/ 695960 w 1699260"/>
                  <a:gd name="connsiteY375" fmla="*/ 1651465 h 1651465"/>
                  <a:gd name="connsiteX376" fmla="*/ 673100 w 1699260"/>
                  <a:gd name="connsiteY376" fmla="*/ 1646385 h 1651465"/>
                  <a:gd name="connsiteX377" fmla="*/ 650240 w 1699260"/>
                  <a:gd name="connsiteY377" fmla="*/ 1636225 h 1651465"/>
                  <a:gd name="connsiteX378" fmla="*/ 642620 w 1699260"/>
                  <a:gd name="connsiteY378" fmla="*/ 1633685 h 1651465"/>
                  <a:gd name="connsiteX379" fmla="*/ 632460 w 1699260"/>
                  <a:gd name="connsiteY379" fmla="*/ 1618445 h 1651465"/>
                  <a:gd name="connsiteX380" fmla="*/ 629920 w 1699260"/>
                  <a:gd name="connsiteY380" fmla="*/ 1610825 h 1651465"/>
                  <a:gd name="connsiteX381" fmla="*/ 622300 w 1699260"/>
                  <a:gd name="connsiteY381" fmla="*/ 1608285 h 1651465"/>
                  <a:gd name="connsiteX382" fmla="*/ 607060 w 1699260"/>
                  <a:gd name="connsiteY382" fmla="*/ 1610825 h 1651465"/>
                  <a:gd name="connsiteX383" fmla="*/ 599440 w 1699260"/>
                  <a:gd name="connsiteY383" fmla="*/ 1626065 h 1651465"/>
                  <a:gd name="connsiteX384" fmla="*/ 586740 w 1699260"/>
                  <a:gd name="connsiteY384" fmla="*/ 1636225 h 1651465"/>
                  <a:gd name="connsiteX385" fmla="*/ 571500 w 1699260"/>
                  <a:gd name="connsiteY385" fmla="*/ 1633685 h 1651465"/>
                  <a:gd name="connsiteX386" fmla="*/ 563880 w 1699260"/>
                  <a:gd name="connsiteY386" fmla="*/ 1628605 h 1651465"/>
                  <a:gd name="connsiteX387" fmla="*/ 556260 w 1699260"/>
                  <a:gd name="connsiteY387" fmla="*/ 1620985 h 1651465"/>
                  <a:gd name="connsiteX388" fmla="*/ 538480 w 1699260"/>
                  <a:gd name="connsiteY388" fmla="*/ 1641305 h 165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Lst>
                <a:rect l="l" t="t" r="r" b="b"/>
                <a:pathLst>
                  <a:path w="1699260" h="1651465">
                    <a:moveTo>
                      <a:pt x="538480" y="1641305"/>
                    </a:moveTo>
                    <a:cubicBezTo>
                      <a:pt x="533400" y="1645115"/>
                      <a:pt x="530097" y="1643845"/>
                      <a:pt x="525780" y="1643845"/>
                    </a:cubicBezTo>
                    <a:cubicBezTo>
                      <a:pt x="510349" y="1643845"/>
                      <a:pt x="484110" y="1640626"/>
                      <a:pt x="467360" y="1638765"/>
                    </a:cubicBezTo>
                    <a:cubicBezTo>
                      <a:pt x="451587" y="1633507"/>
                      <a:pt x="467219" y="1635995"/>
                      <a:pt x="454660" y="1643845"/>
                    </a:cubicBezTo>
                    <a:cubicBezTo>
                      <a:pt x="450119" y="1646683"/>
                      <a:pt x="444500" y="1647232"/>
                      <a:pt x="439420" y="1648925"/>
                    </a:cubicBezTo>
                    <a:lnTo>
                      <a:pt x="431800" y="1651465"/>
                    </a:lnTo>
                    <a:cubicBezTo>
                      <a:pt x="425873" y="1650618"/>
                      <a:pt x="419891" y="1650099"/>
                      <a:pt x="414020" y="1648925"/>
                    </a:cubicBezTo>
                    <a:cubicBezTo>
                      <a:pt x="411395" y="1648400"/>
                      <a:pt x="408491" y="1648058"/>
                      <a:pt x="406400" y="1646385"/>
                    </a:cubicBezTo>
                    <a:cubicBezTo>
                      <a:pt x="404016" y="1644478"/>
                      <a:pt x="403970" y="1640280"/>
                      <a:pt x="401320" y="1638765"/>
                    </a:cubicBezTo>
                    <a:cubicBezTo>
                      <a:pt x="397572" y="1636623"/>
                      <a:pt x="392808" y="1637272"/>
                      <a:pt x="388620" y="1636225"/>
                    </a:cubicBezTo>
                    <a:cubicBezTo>
                      <a:pt x="386023" y="1635576"/>
                      <a:pt x="383340" y="1634985"/>
                      <a:pt x="381000" y="1633685"/>
                    </a:cubicBezTo>
                    <a:cubicBezTo>
                      <a:pt x="375663" y="1630720"/>
                      <a:pt x="370840" y="1626912"/>
                      <a:pt x="365760" y="1623525"/>
                    </a:cubicBezTo>
                    <a:cubicBezTo>
                      <a:pt x="363220" y="1621832"/>
                      <a:pt x="361036" y="1619410"/>
                      <a:pt x="358140" y="1618445"/>
                    </a:cubicBezTo>
                    <a:lnTo>
                      <a:pt x="350520" y="1615905"/>
                    </a:lnTo>
                    <a:cubicBezTo>
                      <a:pt x="347133" y="1610825"/>
                      <a:pt x="342291" y="1606457"/>
                      <a:pt x="340360" y="1600665"/>
                    </a:cubicBezTo>
                    <a:cubicBezTo>
                      <a:pt x="339513" y="1598125"/>
                      <a:pt x="339017" y="1595440"/>
                      <a:pt x="337820" y="1593045"/>
                    </a:cubicBezTo>
                    <a:cubicBezTo>
                      <a:pt x="336455" y="1590315"/>
                      <a:pt x="335329" y="1587043"/>
                      <a:pt x="332740" y="1585425"/>
                    </a:cubicBezTo>
                    <a:cubicBezTo>
                      <a:pt x="328199" y="1582587"/>
                      <a:pt x="321955" y="1583315"/>
                      <a:pt x="317500" y="1580345"/>
                    </a:cubicBezTo>
                    <a:cubicBezTo>
                      <a:pt x="295662" y="1565786"/>
                      <a:pt x="323292" y="1583241"/>
                      <a:pt x="302260" y="1572725"/>
                    </a:cubicBezTo>
                    <a:cubicBezTo>
                      <a:pt x="299530" y="1571360"/>
                      <a:pt x="297180" y="1569338"/>
                      <a:pt x="294640" y="1567645"/>
                    </a:cubicBezTo>
                    <a:lnTo>
                      <a:pt x="289560" y="1552405"/>
                    </a:lnTo>
                    <a:cubicBezTo>
                      <a:pt x="288713" y="1549865"/>
                      <a:pt x="288505" y="1547013"/>
                      <a:pt x="287020" y="1544785"/>
                    </a:cubicBezTo>
                    <a:cubicBezTo>
                      <a:pt x="275375" y="1527317"/>
                      <a:pt x="278791" y="1535337"/>
                      <a:pt x="274320" y="1521925"/>
                    </a:cubicBezTo>
                    <a:cubicBezTo>
                      <a:pt x="273288" y="1509543"/>
                      <a:pt x="275232" y="1487277"/>
                      <a:pt x="264160" y="1476205"/>
                    </a:cubicBezTo>
                    <a:cubicBezTo>
                      <a:pt x="262001" y="1474046"/>
                      <a:pt x="259080" y="1472818"/>
                      <a:pt x="256540" y="1471125"/>
                    </a:cubicBezTo>
                    <a:cubicBezTo>
                      <a:pt x="244274" y="1434328"/>
                      <a:pt x="258533" y="1480424"/>
                      <a:pt x="248920" y="1435565"/>
                    </a:cubicBezTo>
                    <a:cubicBezTo>
                      <a:pt x="247798" y="1430329"/>
                      <a:pt x="248295" y="1423295"/>
                      <a:pt x="243840" y="1420325"/>
                    </a:cubicBezTo>
                    <a:lnTo>
                      <a:pt x="228600" y="1410165"/>
                    </a:lnTo>
                    <a:cubicBezTo>
                      <a:pt x="226907" y="1407625"/>
                      <a:pt x="225548" y="1404827"/>
                      <a:pt x="223520" y="1402545"/>
                    </a:cubicBezTo>
                    <a:cubicBezTo>
                      <a:pt x="215827" y="1393890"/>
                      <a:pt x="208141" y="1389567"/>
                      <a:pt x="203200" y="1379685"/>
                    </a:cubicBezTo>
                    <a:cubicBezTo>
                      <a:pt x="202003" y="1377290"/>
                      <a:pt x="201185" y="1374690"/>
                      <a:pt x="200660" y="1372065"/>
                    </a:cubicBezTo>
                    <a:cubicBezTo>
                      <a:pt x="198640" y="1361965"/>
                      <a:pt x="198837" y="1351357"/>
                      <a:pt x="195580" y="1341585"/>
                    </a:cubicBezTo>
                    <a:cubicBezTo>
                      <a:pt x="189196" y="1322432"/>
                      <a:pt x="197808" y="1346040"/>
                      <a:pt x="187960" y="1326345"/>
                    </a:cubicBezTo>
                    <a:cubicBezTo>
                      <a:pt x="185764" y="1321952"/>
                      <a:pt x="184182" y="1312797"/>
                      <a:pt x="182880" y="1308565"/>
                    </a:cubicBezTo>
                    <a:cubicBezTo>
                      <a:pt x="171544" y="1271723"/>
                      <a:pt x="180761" y="1296602"/>
                      <a:pt x="170180" y="1278085"/>
                    </a:cubicBezTo>
                    <a:cubicBezTo>
                      <a:pt x="168301" y="1274797"/>
                      <a:pt x="166429" y="1271470"/>
                      <a:pt x="165100" y="1267925"/>
                    </a:cubicBezTo>
                    <a:cubicBezTo>
                      <a:pt x="161049" y="1257121"/>
                      <a:pt x="165687" y="1257310"/>
                      <a:pt x="154940" y="1250145"/>
                    </a:cubicBezTo>
                    <a:cubicBezTo>
                      <a:pt x="152712" y="1248660"/>
                      <a:pt x="149860" y="1248452"/>
                      <a:pt x="147320" y="1247605"/>
                    </a:cubicBezTo>
                    <a:cubicBezTo>
                      <a:pt x="144780" y="1248452"/>
                      <a:pt x="142095" y="1251342"/>
                      <a:pt x="139700" y="1250145"/>
                    </a:cubicBezTo>
                    <a:cubicBezTo>
                      <a:pt x="137305" y="1248948"/>
                      <a:pt x="138357" y="1244920"/>
                      <a:pt x="137160" y="1242525"/>
                    </a:cubicBezTo>
                    <a:cubicBezTo>
                      <a:pt x="135795" y="1239795"/>
                      <a:pt x="133773" y="1237445"/>
                      <a:pt x="132080" y="1234905"/>
                    </a:cubicBezTo>
                    <a:cubicBezTo>
                      <a:pt x="131233" y="1231518"/>
                      <a:pt x="130915" y="1227954"/>
                      <a:pt x="129540" y="1224745"/>
                    </a:cubicBezTo>
                    <a:cubicBezTo>
                      <a:pt x="128337" y="1221939"/>
                      <a:pt x="125263" y="1220070"/>
                      <a:pt x="124460" y="1217125"/>
                    </a:cubicBezTo>
                    <a:cubicBezTo>
                      <a:pt x="124202" y="1216179"/>
                      <a:pt x="120839" y="1185066"/>
                      <a:pt x="119380" y="1181565"/>
                    </a:cubicBezTo>
                    <a:cubicBezTo>
                      <a:pt x="117032" y="1175929"/>
                      <a:pt x="112607" y="1171405"/>
                      <a:pt x="109220" y="1166325"/>
                    </a:cubicBezTo>
                    <a:lnTo>
                      <a:pt x="104140" y="1158705"/>
                    </a:lnTo>
                    <a:cubicBezTo>
                      <a:pt x="98976" y="1132885"/>
                      <a:pt x="104267" y="1156609"/>
                      <a:pt x="99060" y="1138385"/>
                    </a:cubicBezTo>
                    <a:cubicBezTo>
                      <a:pt x="98101" y="1135028"/>
                      <a:pt x="97746" y="1131494"/>
                      <a:pt x="96520" y="1128225"/>
                    </a:cubicBezTo>
                    <a:cubicBezTo>
                      <a:pt x="95028" y="1124247"/>
                      <a:pt x="89547" y="1114030"/>
                      <a:pt x="86360" y="1110445"/>
                    </a:cubicBezTo>
                    <a:cubicBezTo>
                      <a:pt x="81587" y="1105075"/>
                      <a:pt x="77546" y="1098418"/>
                      <a:pt x="71120" y="1095205"/>
                    </a:cubicBezTo>
                    <a:lnTo>
                      <a:pt x="60960" y="1090125"/>
                    </a:lnTo>
                    <a:cubicBezTo>
                      <a:pt x="45605" y="1093964"/>
                      <a:pt x="54112" y="1091561"/>
                      <a:pt x="35560" y="1097745"/>
                    </a:cubicBezTo>
                    <a:cubicBezTo>
                      <a:pt x="33020" y="1098592"/>
                      <a:pt x="30168" y="1098800"/>
                      <a:pt x="27940" y="1100285"/>
                    </a:cubicBezTo>
                    <a:lnTo>
                      <a:pt x="20320" y="1105365"/>
                    </a:lnTo>
                    <a:cubicBezTo>
                      <a:pt x="19473" y="1101132"/>
                      <a:pt x="18552" y="1096913"/>
                      <a:pt x="17780" y="1092665"/>
                    </a:cubicBezTo>
                    <a:cubicBezTo>
                      <a:pt x="16859" y="1087598"/>
                      <a:pt x="16489" y="1082421"/>
                      <a:pt x="15240" y="1077425"/>
                    </a:cubicBezTo>
                    <a:cubicBezTo>
                      <a:pt x="13941" y="1072230"/>
                      <a:pt x="13130" y="1066640"/>
                      <a:pt x="10160" y="1062185"/>
                    </a:cubicBezTo>
                    <a:lnTo>
                      <a:pt x="0" y="1046945"/>
                    </a:lnTo>
                    <a:cubicBezTo>
                      <a:pt x="847" y="1029165"/>
                      <a:pt x="1225" y="1011357"/>
                      <a:pt x="2540" y="993605"/>
                    </a:cubicBezTo>
                    <a:cubicBezTo>
                      <a:pt x="2920" y="988469"/>
                      <a:pt x="5080" y="983515"/>
                      <a:pt x="5080" y="978365"/>
                    </a:cubicBezTo>
                    <a:cubicBezTo>
                      <a:pt x="5080" y="945748"/>
                      <a:pt x="5993" y="950625"/>
                      <a:pt x="0" y="932645"/>
                    </a:cubicBezTo>
                    <a:cubicBezTo>
                      <a:pt x="976" y="926792"/>
                      <a:pt x="1954" y="916038"/>
                      <a:pt x="5080" y="909785"/>
                    </a:cubicBezTo>
                    <a:cubicBezTo>
                      <a:pt x="6445" y="907055"/>
                      <a:pt x="8795" y="904895"/>
                      <a:pt x="10160" y="902165"/>
                    </a:cubicBezTo>
                    <a:cubicBezTo>
                      <a:pt x="20676" y="881133"/>
                      <a:pt x="3221" y="908763"/>
                      <a:pt x="17780" y="886925"/>
                    </a:cubicBezTo>
                    <a:cubicBezTo>
                      <a:pt x="18627" y="880152"/>
                      <a:pt x="19307" y="873356"/>
                      <a:pt x="20320" y="866605"/>
                    </a:cubicBezTo>
                    <a:cubicBezTo>
                      <a:pt x="25197" y="834094"/>
                      <a:pt x="22706" y="844206"/>
                      <a:pt x="30480" y="820885"/>
                    </a:cubicBezTo>
                    <a:cubicBezTo>
                      <a:pt x="32546" y="814687"/>
                      <a:pt x="33176" y="810569"/>
                      <a:pt x="38100" y="805645"/>
                    </a:cubicBezTo>
                    <a:cubicBezTo>
                      <a:pt x="40259" y="803486"/>
                      <a:pt x="43180" y="802258"/>
                      <a:pt x="45720" y="800565"/>
                    </a:cubicBezTo>
                    <a:cubicBezTo>
                      <a:pt x="65123" y="771460"/>
                      <a:pt x="41640" y="809572"/>
                      <a:pt x="53340" y="721825"/>
                    </a:cubicBezTo>
                    <a:cubicBezTo>
                      <a:pt x="53743" y="718799"/>
                      <a:pt x="58420" y="718438"/>
                      <a:pt x="60960" y="716745"/>
                    </a:cubicBezTo>
                    <a:cubicBezTo>
                      <a:pt x="74507" y="696425"/>
                      <a:pt x="56727" y="720978"/>
                      <a:pt x="73660" y="704045"/>
                    </a:cubicBezTo>
                    <a:cubicBezTo>
                      <a:pt x="80939" y="696766"/>
                      <a:pt x="77148" y="697068"/>
                      <a:pt x="81280" y="688805"/>
                    </a:cubicBezTo>
                    <a:cubicBezTo>
                      <a:pt x="82645" y="686075"/>
                      <a:pt x="84667" y="683725"/>
                      <a:pt x="86360" y="681185"/>
                    </a:cubicBezTo>
                    <a:cubicBezTo>
                      <a:pt x="87207" y="658325"/>
                      <a:pt x="85774" y="635266"/>
                      <a:pt x="88900" y="612605"/>
                    </a:cubicBezTo>
                    <a:cubicBezTo>
                      <a:pt x="89317" y="609581"/>
                      <a:pt x="93730" y="608765"/>
                      <a:pt x="96520" y="607525"/>
                    </a:cubicBezTo>
                    <a:cubicBezTo>
                      <a:pt x="104471" y="603991"/>
                      <a:pt x="113476" y="602016"/>
                      <a:pt x="121920" y="599905"/>
                    </a:cubicBezTo>
                    <a:cubicBezTo>
                      <a:pt x="127875" y="582041"/>
                      <a:pt x="121329" y="603453"/>
                      <a:pt x="127000" y="569425"/>
                    </a:cubicBezTo>
                    <a:cubicBezTo>
                      <a:pt x="127440" y="566784"/>
                      <a:pt x="127826" y="563862"/>
                      <a:pt x="129540" y="561805"/>
                    </a:cubicBezTo>
                    <a:cubicBezTo>
                      <a:pt x="141311" y="547679"/>
                      <a:pt x="139064" y="559689"/>
                      <a:pt x="154940" y="549105"/>
                    </a:cubicBezTo>
                    <a:lnTo>
                      <a:pt x="162560" y="544025"/>
                    </a:lnTo>
                    <a:cubicBezTo>
                      <a:pt x="163407" y="540638"/>
                      <a:pt x="164141" y="537222"/>
                      <a:pt x="165100" y="533865"/>
                    </a:cubicBezTo>
                    <a:cubicBezTo>
                      <a:pt x="165836" y="531291"/>
                      <a:pt x="167640" y="528922"/>
                      <a:pt x="167640" y="526245"/>
                    </a:cubicBezTo>
                    <a:cubicBezTo>
                      <a:pt x="167640" y="521928"/>
                      <a:pt x="165947" y="517778"/>
                      <a:pt x="165100" y="513545"/>
                    </a:cubicBezTo>
                    <a:cubicBezTo>
                      <a:pt x="165947" y="505078"/>
                      <a:pt x="166346" y="496555"/>
                      <a:pt x="167640" y="488145"/>
                    </a:cubicBezTo>
                    <a:cubicBezTo>
                      <a:pt x="168047" y="485499"/>
                      <a:pt x="168287" y="482418"/>
                      <a:pt x="170180" y="480525"/>
                    </a:cubicBezTo>
                    <a:cubicBezTo>
                      <a:pt x="172073" y="478632"/>
                      <a:pt x="175405" y="479182"/>
                      <a:pt x="177800" y="477985"/>
                    </a:cubicBezTo>
                    <a:cubicBezTo>
                      <a:pt x="195341" y="469214"/>
                      <a:pt x="174435" y="475651"/>
                      <a:pt x="195580" y="470365"/>
                    </a:cubicBezTo>
                    <a:cubicBezTo>
                      <a:pt x="196427" y="454278"/>
                      <a:pt x="195943" y="438066"/>
                      <a:pt x="198120" y="422105"/>
                    </a:cubicBezTo>
                    <a:cubicBezTo>
                      <a:pt x="198532" y="419080"/>
                      <a:pt x="200816" y="416392"/>
                      <a:pt x="203200" y="414485"/>
                    </a:cubicBezTo>
                    <a:cubicBezTo>
                      <a:pt x="204856" y="413160"/>
                      <a:pt x="220316" y="409571"/>
                      <a:pt x="220980" y="409405"/>
                    </a:cubicBezTo>
                    <a:cubicBezTo>
                      <a:pt x="223520" y="406865"/>
                      <a:pt x="226856" y="404925"/>
                      <a:pt x="228600" y="401785"/>
                    </a:cubicBezTo>
                    <a:cubicBezTo>
                      <a:pt x="231201" y="397104"/>
                      <a:pt x="231987" y="391625"/>
                      <a:pt x="233680" y="386545"/>
                    </a:cubicBezTo>
                    <a:cubicBezTo>
                      <a:pt x="234527" y="384005"/>
                      <a:pt x="234735" y="381153"/>
                      <a:pt x="236220" y="378925"/>
                    </a:cubicBezTo>
                    <a:cubicBezTo>
                      <a:pt x="237913" y="376385"/>
                      <a:pt x="239003" y="373315"/>
                      <a:pt x="241300" y="371305"/>
                    </a:cubicBezTo>
                    <a:cubicBezTo>
                      <a:pt x="258728" y="356055"/>
                      <a:pt x="252694" y="367284"/>
                      <a:pt x="264160" y="353525"/>
                    </a:cubicBezTo>
                    <a:cubicBezTo>
                      <a:pt x="266114" y="351180"/>
                      <a:pt x="266651" y="347523"/>
                      <a:pt x="269240" y="345905"/>
                    </a:cubicBezTo>
                    <a:cubicBezTo>
                      <a:pt x="273781" y="343067"/>
                      <a:pt x="284480" y="340825"/>
                      <a:pt x="284480" y="340825"/>
                    </a:cubicBezTo>
                    <a:cubicBezTo>
                      <a:pt x="285327" y="338285"/>
                      <a:pt x="285127" y="335098"/>
                      <a:pt x="287020" y="333205"/>
                    </a:cubicBezTo>
                    <a:cubicBezTo>
                      <a:pt x="288913" y="331312"/>
                      <a:pt x="294139" y="333295"/>
                      <a:pt x="294640" y="330665"/>
                    </a:cubicBezTo>
                    <a:cubicBezTo>
                      <a:pt x="297812" y="314010"/>
                      <a:pt x="295237" y="296708"/>
                      <a:pt x="297180" y="279865"/>
                    </a:cubicBezTo>
                    <a:cubicBezTo>
                      <a:pt x="298565" y="267858"/>
                      <a:pt x="302837" y="266819"/>
                      <a:pt x="304800" y="257005"/>
                    </a:cubicBezTo>
                    <a:cubicBezTo>
                      <a:pt x="305647" y="252772"/>
                      <a:pt x="304831" y="247818"/>
                      <a:pt x="307340" y="244305"/>
                    </a:cubicBezTo>
                    <a:cubicBezTo>
                      <a:pt x="309541" y="241224"/>
                      <a:pt x="313984" y="240631"/>
                      <a:pt x="317500" y="239225"/>
                    </a:cubicBezTo>
                    <a:cubicBezTo>
                      <a:pt x="322472" y="237236"/>
                      <a:pt x="332740" y="234145"/>
                      <a:pt x="332740" y="234145"/>
                    </a:cubicBezTo>
                    <a:cubicBezTo>
                      <a:pt x="337317" y="229568"/>
                      <a:pt x="341792" y="224097"/>
                      <a:pt x="347980" y="221445"/>
                    </a:cubicBezTo>
                    <a:cubicBezTo>
                      <a:pt x="351189" y="220070"/>
                      <a:pt x="354753" y="219752"/>
                      <a:pt x="358140" y="218905"/>
                    </a:cubicBezTo>
                    <a:cubicBezTo>
                      <a:pt x="359833" y="216365"/>
                      <a:pt x="361855" y="214015"/>
                      <a:pt x="363220" y="211285"/>
                    </a:cubicBezTo>
                    <a:cubicBezTo>
                      <a:pt x="368146" y="201433"/>
                      <a:pt x="365037" y="198605"/>
                      <a:pt x="363220" y="185885"/>
                    </a:cubicBezTo>
                    <a:cubicBezTo>
                      <a:pt x="365286" y="179687"/>
                      <a:pt x="365916" y="175569"/>
                      <a:pt x="370840" y="170645"/>
                    </a:cubicBezTo>
                    <a:cubicBezTo>
                      <a:pt x="377027" y="164458"/>
                      <a:pt x="380459" y="165357"/>
                      <a:pt x="388620" y="163025"/>
                    </a:cubicBezTo>
                    <a:cubicBezTo>
                      <a:pt x="391194" y="162289"/>
                      <a:pt x="393666" y="161221"/>
                      <a:pt x="396240" y="160485"/>
                    </a:cubicBezTo>
                    <a:cubicBezTo>
                      <a:pt x="399597" y="159526"/>
                      <a:pt x="403056" y="158948"/>
                      <a:pt x="406400" y="157945"/>
                    </a:cubicBezTo>
                    <a:cubicBezTo>
                      <a:pt x="411529" y="156406"/>
                      <a:pt x="421640" y="152865"/>
                      <a:pt x="421640" y="152865"/>
                    </a:cubicBezTo>
                    <a:cubicBezTo>
                      <a:pt x="424180" y="153712"/>
                      <a:pt x="427704" y="153226"/>
                      <a:pt x="429260" y="155405"/>
                    </a:cubicBezTo>
                    <a:cubicBezTo>
                      <a:pt x="432372" y="159762"/>
                      <a:pt x="429058" y="169765"/>
                      <a:pt x="434340" y="170645"/>
                    </a:cubicBezTo>
                    <a:lnTo>
                      <a:pt x="449580" y="173185"/>
                    </a:lnTo>
                    <a:cubicBezTo>
                      <a:pt x="454660" y="172338"/>
                      <a:pt x="460601" y="173598"/>
                      <a:pt x="464820" y="170645"/>
                    </a:cubicBezTo>
                    <a:cubicBezTo>
                      <a:pt x="469822" y="167144"/>
                      <a:pt x="469900" y="158792"/>
                      <a:pt x="474980" y="155405"/>
                    </a:cubicBezTo>
                    <a:cubicBezTo>
                      <a:pt x="477520" y="153712"/>
                      <a:pt x="479950" y="151840"/>
                      <a:pt x="482600" y="150325"/>
                    </a:cubicBezTo>
                    <a:cubicBezTo>
                      <a:pt x="489373" y="146455"/>
                      <a:pt x="493256" y="144740"/>
                      <a:pt x="500380" y="142705"/>
                    </a:cubicBezTo>
                    <a:cubicBezTo>
                      <a:pt x="503737" y="141746"/>
                      <a:pt x="507183" y="141124"/>
                      <a:pt x="510540" y="140165"/>
                    </a:cubicBezTo>
                    <a:cubicBezTo>
                      <a:pt x="536047" y="132877"/>
                      <a:pt x="496558" y="143025"/>
                      <a:pt x="528320" y="135085"/>
                    </a:cubicBezTo>
                    <a:cubicBezTo>
                      <a:pt x="535940" y="112225"/>
                      <a:pt x="527473" y="124078"/>
                      <a:pt x="541020" y="117305"/>
                    </a:cubicBezTo>
                    <a:cubicBezTo>
                      <a:pt x="543750" y="115940"/>
                      <a:pt x="546100" y="113918"/>
                      <a:pt x="548640" y="112225"/>
                    </a:cubicBezTo>
                    <a:cubicBezTo>
                      <a:pt x="550333" y="109685"/>
                      <a:pt x="551336" y="106512"/>
                      <a:pt x="553720" y="104605"/>
                    </a:cubicBezTo>
                    <a:cubicBezTo>
                      <a:pt x="555811" y="102932"/>
                      <a:pt x="558945" y="103262"/>
                      <a:pt x="561340" y="102065"/>
                    </a:cubicBezTo>
                    <a:cubicBezTo>
                      <a:pt x="564070" y="100700"/>
                      <a:pt x="566615" y="98939"/>
                      <a:pt x="568960" y="96985"/>
                    </a:cubicBezTo>
                    <a:cubicBezTo>
                      <a:pt x="571720" y="94685"/>
                      <a:pt x="574280" y="92125"/>
                      <a:pt x="576580" y="89365"/>
                    </a:cubicBezTo>
                    <a:cubicBezTo>
                      <a:pt x="578534" y="87020"/>
                      <a:pt x="579363" y="83755"/>
                      <a:pt x="581660" y="81745"/>
                    </a:cubicBezTo>
                    <a:cubicBezTo>
                      <a:pt x="586255" y="77725"/>
                      <a:pt x="591820" y="74972"/>
                      <a:pt x="596900" y="71585"/>
                    </a:cubicBezTo>
                    <a:lnTo>
                      <a:pt x="604520" y="66505"/>
                    </a:lnTo>
                    <a:lnTo>
                      <a:pt x="612140" y="61425"/>
                    </a:lnTo>
                    <a:cubicBezTo>
                      <a:pt x="615223" y="61865"/>
                      <a:pt x="631998" y="66967"/>
                      <a:pt x="637540" y="61425"/>
                    </a:cubicBezTo>
                    <a:cubicBezTo>
                      <a:pt x="650670" y="48295"/>
                      <a:pt x="642808" y="47502"/>
                      <a:pt x="655320" y="38565"/>
                    </a:cubicBezTo>
                    <a:cubicBezTo>
                      <a:pt x="658401" y="36364"/>
                      <a:pt x="661964" y="34891"/>
                      <a:pt x="665480" y="33485"/>
                    </a:cubicBezTo>
                    <a:lnTo>
                      <a:pt x="688340" y="25865"/>
                    </a:lnTo>
                    <a:lnTo>
                      <a:pt x="695960" y="23325"/>
                    </a:lnTo>
                    <a:cubicBezTo>
                      <a:pt x="698500" y="22478"/>
                      <a:pt x="700983" y="21434"/>
                      <a:pt x="703580" y="20785"/>
                    </a:cubicBezTo>
                    <a:cubicBezTo>
                      <a:pt x="709259" y="19365"/>
                      <a:pt x="725270" y="15639"/>
                      <a:pt x="728980" y="13165"/>
                    </a:cubicBezTo>
                    <a:lnTo>
                      <a:pt x="736600" y="8085"/>
                    </a:lnTo>
                    <a:cubicBezTo>
                      <a:pt x="738293" y="5545"/>
                      <a:pt x="738718" y="1205"/>
                      <a:pt x="741680" y="465"/>
                    </a:cubicBezTo>
                    <a:cubicBezTo>
                      <a:pt x="750132" y="-1648"/>
                      <a:pt x="756936" y="4024"/>
                      <a:pt x="764540" y="5545"/>
                    </a:cubicBezTo>
                    <a:cubicBezTo>
                      <a:pt x="770411" y="6719"/>
                      <a:pt x="776393" y="7238"/>
                      <a:pt x="782320" y="8085"/>
                    </a:cubicBezTo>
                    <a:lnTo>
                      <a:pt x="805180" y="15705"/>
                    </a:lnTo>
                    <a:lnTo>
                      <a:pt x="812800" y="18245"/>
                    </a:lnTo>
                    <a:cubicBezTo>
                      <a:pt x="833322" y="14825"/>
                      <a:pt x="823154" y="17334"/>
                      <a:pt x="843280" y="10625"/>
                    </a:cubicBezTo>
                    <a:lnTo>
                      <a:pt x="850900" y="8085"/>
                    </a:lnTo>
                    <a:lnTo>
                      <a:pt x="858520" y="5545"/>
                    </a:lnTo>
                    <a:cubicBezTo>
                      <a:pt x="860332" y="10980"/>
                      <a:pt x="861506" y="16730"/>
                      <a:pt x="866140" y="20785"/>
                    </a:cubicBezTo>
                    <a:cubicBezTo>
                      <a:pt x="870735" y="24805"/>
                      <a:pt x="881380" y="30945"/>
                      <a:pt x="881380" y="30945"/>
                    </a:cubicBezTo>
                    <a:cubicBezTo>
                      <a:pt x="885117" y="30571"/>
                      <a:pt x="906363" y="30330"/>
                      <a:pt x="914400" y="25865"/>
                    </a:cubicBezTo>
                    <a:cubicBezTo>
                      <a:pt x="919737" y="22900"/>
                      <a:pt x="923848" y="17636"/>
                      <a:pt x="929640" y="15705"/>
                    </a:cubicBezTo>
                    <a:lnTo>
                      <a:pt x="944880" y="10625"/>
                    </a:lnTo>
                    <a:lnTo>
                      <a:pt x="952500" y="8085"/>
                    </a:lnTo>
                    <a:cubicBezTo>
                      <a:pt x="959743" y="8890"/>
                      <a:pt x="974469" y="8910"/>
                      <a:pt x="982980" y="13165"/>
                    </a:cubicBezTo>
                    <a:cubicBezTo>
                      <a:pt x="985710" y="14530"/>
                      <a:pt x="987704" y="17280"/>
                      <a:pt x="990600" y="18245"/>
                    </a:cubicBezTo>
                    <a:cubicBezTo>
                      <a:pt x="995486" y="19874"/>
                      <a:pt x="1000790" y="19775"/>
                      <a:pt x="1005840" y="20785"/>
                    </a:cubicBezTo>
                    <a:cubicBezTo>
                      <a:pt x="1013813" y="22380"/>
                      <a:pt x="1016357" y="23444"/>
                      <a:pt x="1023620" y="25865"/>
                    </a:cubicBezTo>
                    <a:cubicBezTo>
                      <a:pt x="1033780" y="25018"/>
                      <a:pt x="1044103" y="25324"/>
                      <a:pt x="1054100" y="23325"/>
                    </a:cubicBezTo>
                    <a:cubicBezTo>
                      <a:pt x="1068195" y="20506"/>
                      <a:pt x="1057030" y="17855"/>
                      <a:pt x="1064260" y="10625"/>
                    </a:cubicBezTo>
                    <a:cubicBezTo>
                      <a:pt x="1066153" y="8732"/>
                      <a:pt x="1069340" y="8932"/>
                      <a:pt x="1071880" y="8085"/>
                    </a:cubicBezTo>
                    <a:cubicBezTo>
                      <a:pt x="1082040" y="8932"/>
                      <a:pt x="1092363" y="8626"/>
                      <a:pt x="1102360" y="10625"/>
                    </a:cubicBezTo>
                    <a:cubicBezTo>
                      <a:pt x="1105353" y="11224"/>
                      <a:pt x="1107190" y="14465"/>
                      <a:pt x="1109980" y="15705"/>
                    </a:cubicBezTo>
                    <a:cubicBezTo>
                      <a:pt x="1114873" y="17880"/>
                      <a:pt x="1120140" y="19092"/>
                      <a:pt x="1125220" y="20785"/>
                    </a:cubicBezTo>
                    <a:lnTo>
                      <a:pt x="1140460" y="25865"/>
                    </a:lnTo>
                    <a:cubicBezTo>
                      <a:pt x="1143000" y="26712"/>
                      <a:pt x="1145852" y="26920"/>
                      <a:pt x="1148080" y="28405"/>
                    </a:cubicBezTo>
                    <a:cubicBezTo>
                      <a:pt x="1157928" y="34970"/>
                      <a:pt x="1152804" y="32520"/>
                      <a:pt x="1163320" y="36025"/>
                    </a:cubicBezTo>
                    <a:cubicBezTo>
                      <a:pt x="1167173" y="33457"/>
                      <a:pt x="1173302" y="28405"/>
                      <a:pt x="1178560" y="28405"/>
                    </a:cubicBezTo>
                    <a:cubicBezTo>
                      <a:pt x="1181237" y="28405"/>
                      <a:pt x="1183640" y="30098"/>
                      <a:pt x="1186180" y="30945"/>
                    </a:cubicBezTo>
                    <a:cubicBezTo>
                      <a:pt x="1189567" y="36025"/>
                      <a:pt x="1194409" y="40393"/>
                      <a:pt x="1196340" y="46185"/>
                    </a:cubicBezTo>
                    <a:cubicBezTo>
                      <a:pt x="1197187" y="48725"/>
                      <a:pt x="1196987" y="51912"/>
                      <a:pt x="1198880" y="53805"/>
                    </a:cubicBezTo>
                    <a:cubicBezTo>
                      <a:pt x="1200773" y="55698"/>
                      <a:pt x="1204105" y="55148"/>
                      <a:pt x="1206500" y="56345"/>
                    </a:cubicBezTo>
                    <a:cubicBezTo>
                      <a:pt x="1209230" y="57710"/>
                      <a:pt x="1211390" y="60060"/>
                      <a:pt x="1214120" y="61425"/>
                    </a:cubicBezTo>
                    <a:cubicBezTo>
                      <a:pt x="1216515" y="62622"/>
                      <a:pt x="1219166" y="63229"/>
                      <a:pt x="1221740" y="63965"/>
                    </a:cubicBezTo>
                    <a:cubicBezTo>
                      <a:pt x="1238252" y="68683"/>
                      <a:pt x="1238755" y="67076"/>
                      <a:pt x="1262380" y="69045"/>
                    </a:cubicBezTo>
                    <a:cubicBezTo>
                      <a:pt x="1264920" y="70738"/>
                      <a:pt x="1268046" y="71780"/>
                      <a:pt x="1270000" y="74125"/>
                    </a:cubicBezTo>
                    <a:cubicBezTo>
                      <a:pt x="1279961" y="86078"/>
                      <a:pt x="1270145" y="81890"/>
                      <a:pt x="1280160" y="91905"/>
                    </a:cubicBezTo>
                    <a:cubicBezTo>
                      <a:pt x="1282319" y="94064"/>
                      <a:pt x="1285240" y="95292"/>
                      <a:pt x="1287780" y="96985"/>
                    </a:cubicBezTo>
                    <a:cubicBezTo>
                      <a:pt x="1290320" y="101218"/>
                      <a:pt x="1293192" y="105269"/>
                      <a:pt x="1295400" y="109685"/>
                    </a:cubicBezTo>
                    <a:cubicBezTo>
                      <a:pt x="1296597" y="112080"/>
                      <a:pt x="1296455" y="115077"/>
                      <a:pt x="1297940" y="117305"/>
                    </a:cubicBezTo>
                    <a:cubicBezTo>
                      <a:pt x="1299933" y="120294"/>
                      <a:pt x="1303472" y="122002"/>
                      <a:pt x="1305560" y="124925"/>
                    </a:cubicBezTo>
                    <a:cubicBezTo>
                      <a:pt x="1314369" y="137258"/>
                      <a:pt x="1307652" y="131650"/>
                      <a:pt x="1313180" y="142705"/>
                    </a:cubicBezTo>
                    <a:cubicBezTo>
                      <a:pt x="1314545" y="145435"/>
                      <a:pt x="1316895" y="147595"/>
                      <a:pt x="1318260" y="150325"/>
                    </a:cubicBezTo>
                    <a:cubicBezTo>
                      <a:pt x="1321682" y="157170"/>
                      <a:pt x="1319410" y="159903"/>
                      <a:pt x="1325880" y="165565"/>
                    </a:cubicBezTo>
                    <a:cubicBezTo>
                      <a:pt x="1337976" y="176149"/>
                      <a:pt x="1338655" y="175109"/>
                      <a:pt x="1351280" y="178265"/>
                    </a:cubicBezTo>
                    <a:cubicBezTo>
                      <a:pt x="1365839" y="200103"/>
                      <a:pt x="1348384" y="172473"/>
                      <a:pt x="1358900" y="193505"/>
                    </a:cubicBezTo>
                    <a:cubicBezTo>
                      <a:pt x="1363630" y="202965"/>
                      <a:pt x="1364578" y="200319"/>
                      <a:pt x="1371600" y="208745"/>
                    </a:cubicBezTo>
                    <a:cubicBezTo>
                      <a:pt x="1382183" y="221445"/>
                      <a:pt x="1370330" y="212132"/>
                      <a:pt x="1384300" y="221445"/>
                    </a:cubicBezTo>
                    <a:lnTo>
                      <a:pt x="1389380" y="236685"/>
                    </a:lnTo>
                    <a:cubicBezTo>
                      <a:pt x="1390227" y="239225"/>
                      <a:pt x="1391395" y="241680"/>
                      <a:pt x="1391920" y="244305"/>
                    </a:cubicBezTo>
                    <a:cubicBezTo>
                      <a:pt x="1392767" y="248538"/>
                      <a:pt x="1393324" y="252840"/>
                      <a:pt x="1394460" y="257005"/>
                    </a:cubicBezTo>
                    <a:cubicBezTo>
                      <a:pt x="1395869" y="262171"/>
                      <a:pt x="1399540" y="272245"/>
                      <a:pt x="1399540" y="272245"/>
                    </a:cubicBezTo>
                    <a:cubicBezTo>
                      <a:pt x="1398665" y="281868"/>
                      <a:pt x="1401554" y="299376"/>
                      <a:pt x="1391920" y="307805"/>
                    </a:cubicBezTo>
                    <a:cubicBezTo>
                      <a:pt x="1387325" y="311825"/>
                      <a:pt x="1376680" y="317965"/>
                      <a:pt x="1376680" y="317965"/>
                    </a:cubicBezTo>
                    <a:cubicBezTo>
                      <a:pt x="1374987" y="320505"/>
                      <a:pt x="1371937" y="322551"/>
                      <a:pt x="1371600" y="325585"/>
                    </a:cubicBezTo>
                    <a:cubicBezTo>
                      <a:pt x="1370749" y="333248"/>
                      <a:pt x="1373591" y="342816"/>
                      <a:pt x="1379220" y="348445"/>
                    </a:cubicBezTo>
                    <a:cubicBezTo>
                      <a:pt x="1381379" y="350604"/>
                      <a:pt x="1384300" y="351832"/>
                      <a:pt x="1386840" y="353525"/>
                    </a:cubicBezTo>
                    <a:cubicBezTo>
                      <a:pt x="1389380" y="351832"/>
                      <a:pt x="1391730" y="349810"/>
                      <a:pt x="1394460" y="348445"/>
                    </a:cubicBezTo>
                    <a:cubicBezTo>
                      <a:pt x="1396855" y="347248"/>
                      <a:pt x="1399403" y="345905"/>
                      <a:pt x="1402080" y="345905"/>
                    </a:cubicBezTo>
                    <a:cubicBezTo>
                      <a:pt x="1423264" y="345905"/>
                      <a:pt x="1444413" y="347598"/>
                      <a:pt x="1465580" y="348445"/>
                    </a:cubicBezTo>
                    <a:cubicBezTo>
                      <a:pt x="1482090" y="353948"/>
                      <a:pt x="1464733" y="345905"/>
                      <a:pt x="1478280" y="366225"/>
                    </a:cubicBezTo>
                    <a:lnTo>
                      <a:pt x="1498600" y="396705"/>
                    </a:lnTo>
                    <a:cubicBezTo>
                      <a:pt x="1500293" y="399245"/>
                      <a:pt x="1502715" y="401429"/>
                      <a:pt x="1503680" y="404325"/>
                    </a:cubicBezTo>
                    <a:cubicBezTo>
                      <a:pt x="1504527" y="406865"/>
                      <a:pt x="1504547" y="409854"/>
                      <a:pt x="1506220" y="411945"/>
                    </a:cubicBezTo>
                    <a:cubicBezTo>
                      <a:pt x="1508127" y="414329"/>
                      <a:pt x="1511300" y="415332"/>
                      <a:pt x="1513840" y="417025"/>
                    </a:cubicBezTo>
                    <a:cubicBezTo>
                      <a:pt x="1517227" y="422105"/>
                      <a:pt x="1522069" y="426473"/>
                      <a:pt x="1524000" y="432265"/>
                    </a:cubicBezTo>
                    <a:cubicBezTo>
                      <a:pt x="1528219" y="444921"/>
                      <a:pt x="1529825" y="447639"/>
                      <a:pt x="1531620" y="460205"/>
                    </a:cubicBezTo>
                    <a:cubicBezTo>
                      <a:pt x="1534681" y="481635"/>
                      <a:pt x="1532528" y="483248"/>
                      <a:pt x="1539240" y="503385"/>
                    </a:cubicBezTo>
                    <a:cubicBezTo>
                      <a:pt x="1545624" y="522538"/>
                      <a:pt x="1537012" y="498930"/>
                      <a:pt x="1546860" y="518625"/>
                    </a:cubicBezTo>
                    <a:cubicBezTo>
                      <a:pt x="1548057" y="521020"/>
                      <a:pt x="1548203" y="523850"/>
                      <a:pt x="1549400" y="526245"/>
                    </a:cubicBezTo>
                    <a:cubicBezTo>
                      <a:pt x="1550765" y="528975"/>
                      <a:pt x="1553240" y="531075"/>
                      <a:pt x="1554480" y="533865"/>
                    </a:cubicBezTo>
                    <a:cubicBezTo>
                      <a:pt x="1556655" y="538758"/>
                      <a:pt x="1557867" y="544025"/>
                      <a:pt x="1559560" y="549105"/>
                    </a:cubicBezTo>
                    <a:lnTo>
                      <a:pt x="1562100" y="556725"/>
                    </a:lnTo>
                    <a:cubicBezTo>
                      <a:pt x="1564166" y="562923"/>
                      <a:pt x="1564796" y="567041"/>
                      <a:pt x="1569720" y="571965"/>
                    </a:cubicBezTo>
                    <a:cubicBezTo>
                      <a:pt x="1571879" y="574124"/>
                      <a:pt x="1574800" y="575352"/>
                      <a:pt x="1577340" y="577045"/>
                    </a:cubicBezTo>
                    <a:cubicBezTo>
                      <a:pt x="1584113" y="597365"/>
                      <a:pt x="1573953" y="573658"/>
                      <a:pt x="1587500" y="587205"/>
                    </a:cubicBezTo>
                    <a:cubicBezTo>
                      <a:pt x="1589393" y="589098"/>
                      <a:pt x="1589193" y="592285"/>
                      <a:pt x="1590040" y="594825"/>
                    </a:cubicBezTo>
                    <a:cubicBezTo>
                      <a:pt x="1584320" y="611985"/>
                      <a:pt x="1592253" y="593385"/>
                      <a:pt x="1579880" y="607525"/>
                    </a:cubicBezTo>
                    <a:cubicBezTo>
                      <a:pt x="1570474" y="618274"/>
                      <a:pt x="1570669" y="619919"/>
                      <a:pt x="1567180" y="630385"/>
                    </a:cubicBezTo>
                    <a:cubicBezTo>
                      <a:pt x="1568027" y="634618"/>
                      <a:pt x="1567934" y="639155"/>
                      <a:pt x="1569720" y="643085"/>
                    </a:cubicBezTo>
                    <a:cubicBezTo>
                      <a:pt x="1576162" y="657257"/>
                      <a:pt x="1577506" y="656742"/>
                      <a:pt x="1587500" y="663405"/>
                    </a:cubicBezTo>
                    <a:cubicBezTo>
                      <a:pt x="1588347" y="676105"/>
                      <a:pt x="1588634" y="688855"/>
                      <a:pt x="1590040" y="701505"/>
                    </a:cubicBezTo>
                    <a:cubicBezTo>
                      <a:pt x="1590336" y="704166"/>
                      <a:pt x="1591999" y="706511"/>
                      <a:pt x="1592580" y="709125"/>
                    </a:cubicBezTo>
                    <a:cubicBezTo>
                      <a:pt x="1593697" y="714152"/>
                      <a:pt x="1594003" y="719338"/>
                      <a:pt x="1595120" y="724365"/>
                    </a:cubicBezTo>
                    <a:cubicBezTo>
                      <a:pt x="1595701" y="726979"/>
                      <a:pt x="1597079" y="729371"/>
                      <a:pt x="1597660" y="731985"/>
                    </a:cubicBezTo>
                    <a:cubicBezTo>
                      <a:pt x="1598777" y="737012"/>
                      <a:pt x="1596558" y="743583"/>
                      <a:pt x="1600200" y="747225"/>
                    </a:cubicBezTo>
                    <a:cubicBezTo>
                      <a:pt x="1603842" y="750867"/>
                      <a:pt x="1610360" y="748918"/>
                      <a:pt x="1615440" y="749765"/>
                    </a:cubicBezTo>
                    <a:cubicBezTo>
                      <a:pt x="1616287" y="757385"/>
                      <a:pt x="1616720" y="765062"/>
                      <a:pt x="1617980" y="772625"/>
                    </a:cubicBezTo>
                    <a:cubicBezTo>
                      <a:pt x="1618420" y="775266"/>
                      <a:pt x="1618627" y="778352"/>
                      <a:pt x="1620520" y="780245"/>
                    </a:cubicBezTo>
                    <a:cubicBezTo>
                      <a:pt x="1622413" y="782138"/>
                      <a:pt x="1625600" y="781938"/>
                      <a:pt x="1628140" y="782785"/>
                    </a:cubicBezTo>
                    <a:cubicBezTo>
                      <a:pt x="1630680" y="785325"/>
                      <a:pt x="1633978" y="787286"/>
                      <a:pt x="1635760" y="790405"/>
                    </a:cubicBezTo>
                    <a:cubicBezTo>
                      <a:pt x="1640921" y="799437"/>
                      <a:pt x="1637013" y="815909"/>
                      <a:pt x="1635760" y="823425"/>
                    </a:cubicBezTo>
                    <a:cubicBezTo>
                      <a:pt x="1635320" y="826066"/>
                      <a:pt x="1634893" y="828954"/>
                      <a:pt x="1633220" y="831045"/>
                    </a:cubicBezTo>
                    <a:cubicBezTo>
                      <a:pt x="1631313" y="833429"/>
                      <a:pt x="1628140" y="834432"/>
                      <a:pt x="1625600" y="836125"/>
                    </a:cubicBezTo>
                    <a:cubicBezTo>
                      <a:pt x="1615652" y="851047"/>
                      <a:pt x="1615746" y="847511"/>
                      <a:pt x="1623060" y="876765"/>
                    </a:cubicBezTo>
                    <a:cubicBezTo>
                      <a:pt x="1623931" y="880250"/>
                      <a:pt x="1628140" y="881845"/>
                      <a:pt x="1630680" y="884385"/>
                    </a:cubicBezTo>
                    <a:cubicBezTo>
                      <a:pt x="1631527" y="887772"/>
                      <a:pt x="1631284" y="891640"/>
                      <a:pt x="1633220" y="894545"/>
                    </a:cubicBezTo>
                    <a:cubicBezTo>
                      <a:pt x="1636034" y="898765"/>
                      <a:pt x="1644113" y="900716"/>
                      <a:pt x="1648460" y="902165"/>
                    </a:cubicBezTo>
                    <a:cubicBezTo>
                      <a:pt x="1649307" y="904705"/>
                      <a:pt x="1649803" y="907390"/>
                      <a:pt x="1651000" y="909785"/>
                    </a:cubicBezTo>
                    <a:cubicBezTo>
                      <a:pt x="1660848" y="929480"/>
                      <a:pt x="1652236" y="905872"/>
                      <a:pt x="1658620" y="925025"/>
                    </a:cubicBezTo>
                    <a:cubicBezTo>
                      <a:pt x="1659467" y="933492"/>
                      <a:pt x="1659592" y="942062"/>
                      <a:pt x="1661160" y="950425"/>
                    </a:cubicBezTo>
                    <a:cubicBezTo>
                      <a:pt x="1664575" y="968639"/>
                      <a:pt x="1664332" y="962169"/>
                      <a:pt x="1673860" y="973285"/>
                    </a:cubicBezTo>
                    <a:cubicBezTo>
                      <a:pt x="1676615" y="976499"/>
                      <a:pt x="1678940" y="980058"/>
                      <a:pt x="1681480" y="983445"/>
                    </a:cubicBezTo>
                    <a:cubicBezTo>
                      <a:pt x="1689410" y="1007236"/>
                      <a:pt x="1676419" y="972048"/>
                      <a:pt x="1691640" y="998685"/>
                    </a:cubicBezTo>
                    <a:cubicBezTo>
                      <a:pt x="1693372" y="1001716"/>
                      <a:pt x="1692805" y="1005636"/>
                      <a:pt x="1694180" y="1008845"/>
                    </a:cubicBezTo>
                    <a:cubicBezTo>
                      <a:pt x="1695383" y="1011651"/>
                      <a:pt x="1697567" y="1013925"/>
                      <a:pt x="1699260" y="1016465"/>
                    </a:cubicBezTo>
                    <a:cubicBezTo>
                      <a:pt x="1698413" y="1024085"/>
                      <a:pt x="1697980" y="1031762"/>
                      <a:pt x="1696720" y="1039325"/>
                    </a:cubicBezTo>
                    <a:cubicBezTo>
                      <a:pt x="1696280" y="1041966"/>
                      <a:pt x="1694512" y="1044288"/>
                      <a:pt x="1694180" y="1046945"/>
                    </a:cubicBezTo>
                    <a:cubicBezTo>
                      <a:pt x="1692811" y="1057899"/>
                      <a:pt x="1693009" y="1069011"/>
                      <a:pt x="1691640" y="1079965"/>
                    </a:cubicBezTo>
                    <a:cubicBezTo>
                      <a:pt x="1691308" y="1082622"/>
                      <a:pt x="1690993" y="1085692"/>
                      <a:pt x="1689100" y="1087585"/>
                    </a:cubicBezTo>
                    <a:cubicBezTo>
                      <a:pt x="1684783" y="1091902"/>
                      <a:pt x="1673860" y="1097745"/>
                      <a:pt x="1673860" y="1097745"/>
                    </a:cubicBezTo>
                    <a:cubicBezTo>
                      <a:pt x="1672167" y="1101132"/>
                      <a:pt x="1670272" y="1104425"/>
                      <a:pt x="1668780" y="1107905"/>
                    </a:cubicBezTo>
                    <a:cubicBezTo>
                      <a:pt x="1667725" y="1110366"/>
                      <a:pt x="1667437" y="1113130"/>
                      <a:pt x="1666240" y="1115525"/>
                    </a:cubicBezTo>
                    <a:cubicBezTo>
                      <a:pt x="1664875" y="1118255"/>
                      <a:pt x="1662525" y="1120415"/>
                      <a:pt x="1661160" y="1123145"/>
                    </a:cubicBezTo>
                    <a:cubicBezTo>
                      <a:pt x="1659963" y="1125540"/>
                      <a:pt x="1660711" y="1129092"/>
                      <a:pt x="1658620" y="1130765"/>
                    </a:cubicBezTo>
                    <a:cubicBezTo>
                      <a:pt x="1655894" y="1132946"/>
                      <a:pt x="1651847" y="1132458"/>
                      <a:pt x="1648460" y="1133305"/>
                    </a:cubicBezTo>
                    <a:cubicBezTo>
                      <a:pt x="1645920" y="1134998"/>
                      <a:pt x="1643185" y="1136431"/>
                      <a:pt x="1640840" y="1138385"/>
                    </a:cubicBezTo>
                    <a:cubicBezTo>
                      <a:pt x="1632074" y="1145690"/>
                      <a:pt x="1630819" y="1151885"/>
                      <a:pt x="1617980" y="1156165"/>
                    </a:cubicBezTo>
                    <a:cubicBezTo>
                      <a:pt x="1611451" y="1158341"/>
                      <a:pt x="1607217" y="1159969"/>
                      <a:pt x="1600200" y="1161245"/>
                    </a:cubicBezTo>
                    <a:cubicBezTo>
                      <a:pt x="1594310" y="1162316"/>
                      <a:pt x="1588347" y="1162938"/>
                      <a:pt x="1582420" y="1163785"/>
                    </a:cubicBezTo>
                    <a:cubicBezTo>
                      <a:pt x="1556811" y="1172321"/>
                      <a:pt x="1596534" y="1159297"/>
                      <a:pt x="1564640" y="1168865"/>
                    </a:cubicBezTo>
                    <a:cubicBezTo>
                      <a:pt x="1559511" y="1170404"/>
                      <a:pt x="1554480" y="1172252"/>
                      <a:pt x="1549400" y="1173945"/>
                    </a:cubicBezTo>
                    <a:lnTo>
                      <a:pt x="1541780" y="1176485"/>
                    </a:lnTo>
                    <a:cubicBezTo>
                      <a:pt x="1539240" y="1177332"/>
                      <a:pt x="1536388" y="1177540"/>
                      <a:pt x="1534160" y="1179025"/>
                    </a:cubicBezTo>
                    <a:lnTo>
                      <a:pt x="1526540" y="1184105"/>
                    </a:lnTo>
                    <a:cubicBezTo>
                      <a:pt x="1524115" y="1191379"/>
                      <a:pt x="1524214" y="1194868"/>
                      <a:pt x="1516380" y="1199345"/>
                    </a:cubicBezTo>
                    <a:cubicBezTo>
                      <a:pt x="1513349" y="1201077"/>
                      <a:pt x="1509564" y="1200882"/>
                      <a:pt x="1506220" y="1201885"/>
                    </a:cubicBezTo>
                    <a:cubicBezTo>
                      <a:pt x="1501091" y="1203424"/>
                      <a:pt x="1490980" y="1206965"/>
                      <a:pt x="1490980" y="1206965"/>
                    </a:cubicBezTo>
                    <a:cubicBezTo>
                      <a:pt x="1488440" y="1209505"/>
                      <a:pt x="1486283" y="1212497"/>
                      <a:pt x="1483360" y="1214585"/>
                    </a:cubicBezTo>
                    <a:cubicBezTo>
                      <a:pt x="1480279" y="1216786"/>
                      <a:pt x="1476109" y="1217241"/>
                      <a:pt x="1473200" y="1219665"/>
                    </a:cubicBezTo>
                    <a:cubicBezTo>
                      <a:pt x="1470855" y="1221619"/>
                      <a:pt x="1470504" y="1225378"/>
                      <a:pt x="1468120" y="1227285"/>
                    </a:cubicBezTo>
                    <a:cubicBezTo>
                      <a:pt x="1466029" y="1228958"/>
                      <a:pt x="1462895" y="1228628"/>
                      <a:pt x="1460500" y="1229825"/>
                    </a:cubicBezTo>
                    <a:cubicBezTo>
                      <a:pt x="1457770" y="1231190"/>
                      <a:pt x="1455670" y="1233665"/>
                      <a:pt x="1452880" y="1234905"/>
                    </a:cubicBezTo>
                    <a:cubicBezTo>
                      <a:pt x="1447987" y="1237080"/>
                      <a:pt x="1442095" y="1237015"/>
                      <a:pt x="1437640" y="1239985"/>
                    </a:cubicBezTo>
                    <a:lnTo>
                      <a:pt x="1422400" y="1250145"/>
                    </a:lnTo>
                    <a:cubicBezTo>
                      <a:pt x="1420707" y="1252685"/>
                      <a:pt x="1419479" y="1255606"/>
                      <a:pt x="1417320" y="1257765"/>
                    </a:cubicBezTo>
                    <a:cubicBezTo>
                      <a:pt x="1410041" y="1265044"/>
                      <a:pt x="1410343" y="1261253"/>
                      <a:pt x="1402080" y="1265385"/>
                    </a:cubicBezTo>
                    <a:cubicBezTo>
                      <a:pt x="1399350" y="1266750"/>
                      <a:pt x="1397250" y="1269225"/>
                      <a:pt x="1394460" y="1270465"/>
                    </a:cubicBezTo>
                    <a:cubicBezTo>
                      <a:pt x="1366976" y="1282680"/>
                      <a:pt x="1339117" y="1276977"/>
                      <a:pt x="1308100" y="1278085"/>
                    </a:cubicBezTo>
                    <a:cubicBezTo>
                      <a:pt x="1295400" y="1286552"/>
                      <a:pt x="1302173" y="1280625"/>
                      <a:pt x="1290320" y="1298405"/>
                    </a:cubicBezTo>
                    <a:cubicBezTo>
                      <a:pt x="1288627" y="1300945"/>
                      <a:pt x="1287780" y="1304332"/>
                      <a:pt x="1285240" y="1306025"/>
                    </a:cubicBezTo>
                    <a:lnTo>
                      <a:pt x="1277620" y="1311105"/>
                    </a:lnTo>
                    <a:cubicBezTo>
                      <a:pt x="1275927" y="1313645"/>
                      <a:pt x="1274494" y="1316380"/>
                      <a:pt x="1272540" y="1318725"/>
                    </a:cubicBezTo>
                    <a:cubicBezTo>
                      <a:pt x="1270240" y="1321485"/>
                      <a:pt x="1266913" y="1323356"/>
                      <a:pt x="1264920" y="1326345"/>
                    </a:cubicBezTo>
                    <a:cubicBezTo>
                      <a:pt x="1263435" y="1328573"/>
                      <a:pt x="1264053" y="1331874"/>
                      <a:pt x="1262380" y="1333965"/>
                    </a:cubicBezTo>
                    <a:cubicBezTo>
                      <a:pt x="1256968" y="1340731"/>
                      <a:pt x="1253766" y="1337904"/>
                      <a:pt x="1247140" y="1341585"/>
                    </a:cubicBezTo>
                    <a:cubicBezTo>
                      <a:pt x="1241803" y="1344550"/>
                      <a:pt x="1237692" y="1349814"/>
                      <a:pt x="1231900" y="1351745"/>
                    </a:cubicBezTo>
                    <a:cubicBezTo>
                      <a:pt x="1218066" y="1356356"/>
                      <a:pt x="1229475" y="1352993"/>
                      <a:pt x="1209040" y="1356825"/>
                    </a:cubicBezTo>
                    <a:cubicBezTo>
                      <a:pt x="1185982" y="1361148"/>
                      <a:pt x="1189686" y="1360394"/>
                      <a:pt x="1173480" y="1364445"/>
                    </a:cubicBezTo>
                    <a:cubicBezTo>
                      <a:pt x="1143734" y="1363255"/>
                      <a:pt x="1122302" y="1373443"/>
                      <a:pt x="1102360" y="1356825"/>
                    </a:cubicBezTo>
                    <a:cubicBezTo>
                      <a:pt x="1099600" y="1354525"/>
                      <a:pt x="1097280" y="1351745"/>
                      <a:pt x="1094740" y="1349205"/>
                    </a:cubicBezTo>
                    <a:cubicBezTo>
                      <a:pt x="1088356" y="1330052"/>
                      <a:pt x="1096968" y="1353660"/>
                      <a:pt x="1087120" y="1333965"/>
                    </a:cubicBezTo>
                    <a:cubicBezTo>
                      <a:pt x="1076604" y="1312933"/>
                      <a:pt x="1094059" y="1340563"/>
                      <a:pt x="1079500" y="1318725"/>
                    </a:cubicBezTo>
                    <a:cubicBezTo>
                      <a:pt x="1080347" y="1308565"/>
                      <a:pt x="1079042" y="1297989"/>
                      <a:pt x="1082040" y="1288245"/>
                    </a:cubicBezTo>
                    <a:cubicBezTo>
                      <a:pt x="1082827" y="1285686"/>
                      <a:pt x="1088666" y="1288191"/>
                      <a:pt x="1089660" y="1285705"/>
                    </a:cubicBezTo>
                    <a:cubicBezTo>
                      <a:pt x="1090956" y="1282464"/>
                      <a:pt x="1088123" y="1278889"/>
                      <a:pt x="1087120" y="1275545"/>
                    </a:cubicBezTo>
                    <a:cubicBezTo>
                      <a:pt x="1085581" y="1270416"/>
                      <a:pt x="1083733" y="1265385"/>
                      <a:pt x="1082040" y="1260305"/>
                    </a:cubicBezTo>
                    <a:lnTo>
                      <a:pt x="1079500" y="1252685"/>
                    </a:lnTo>
                    <a:cubicBezTo>
                      <a:pt x="1080347" y="1247605"/>
                      <a:pt x="1080411" y="1242331"/>
                      <a:pt x="1082040" y="1237445"/>
                    </a:cubicBezTo>
                    <a:cubicBezTo>
                      <a:pt x="1083005" y="1234549"/>
                      <a:pt x="1086886" y="1232869"/>
                      <a:pt x="1087120" y="1229825"/>
                    </a:cubicBezTo>
                    <a:cubicBezTo>
                      <a:pt x="1087773" y="1221341"/>
                      <a:pt x="1085427" y="1212892"/>
                      <a:pt x="1084580" y="1204425"/>
                    </a:cubicBezTo>
                    <a:cubicBezTo>
                      <a:pt x="1072727" y="1205272"/>
                      <a:pt x="1060831" y="1205653"/>
                      <a:pt x="1049020" y="1206965"/>
                    </a:cubicBezTo>
                    <a:cubicBezTo>
                      <a:pt x="1045550" y="1207351"/>
                      <a:pt x="1041982" y="1207944"/>
                      <a:pt x="1038860" y="1209505"/>
                    </a:cubicBezTo>
                    <a:cubicBezTo>
                      <a:pt x="1008105" y="1224882"/>
                      <a:pt x="1044387" y="1211896"/>
                      <a:pt x="1021080" y="1219665"/>
                    </a:cubicBezTo>
                    <a:cubicBezTo>
                      <a:pt x="1016000" y="1224745"/>
                      <a:pt x="1011818" y="1230920"/>
                      <a:pt x="1005840" y="1234905"/>
                    </a:cubicBezTo>
                    <a:lnTo>
                      <a:pt x="990600" y="1245065"/>
                    </a:lnTo>
                    <a:cubicBezTo>
                      <a:pt x="983377" y="1255899"/>
                      <a:pt x="980046" y="1259530"/>
                      <a:pt x="975360" y="1270465"/>
                    </a:cubicBezTo>
                    <a:cubicBezTo>
                      <a:pt x="974305" y="1272926"/>
                      <a:pt x="973556" y="1275511"/>
                      <a:pt x="972820" y="1278085"/>
                    </a:cubicBezTo>
                    <a:cubicBezTo>
                      <a:pt x="971861" y="1281442"/>
                      <a:pt x="971037" y="1284837"/>
                      <a:pt x="970280" y="1288245"/>
                    </a:cubicBezTo>
                    <a:cubicBezTo>
                      <a:pt x="968635" y="1295646"/>
                      <a:pt x="969078" y="1303216"/>
                      <a:pt x="962660" y="1308565"/>
                    </a:cubicBezTo>
                    <a:cubicBezTo>
                      <a:pt x="959751" y="1310989"/>
                      <a:pt x="955788" y="1311766"/>
                      <a:pt x="952500" y="1313645"/>
                    </a:cubicBezTo>
                    <a:cubicBezTo>
                      <a:pt x="949850" y="1315160"/>
                      <a:pt x="947610" y="1317360"/>
                      <a:pt x="944880" y="1318725"/>
                    </a:cubicBezTo>
                    <a:cubicBezTo>
                      <a:pt x="938806" y="1321762"/>
                      <a:pt x="931155" y="1324147"/>
                      <a:pt x="924560" y="1326345"/>
                    </a:cubicBezTo>
                    <a:cubicBezTo>
                      <a:pt x="922867" y="1328885"/>
                      <a:pt x="921254" y="1331481"/>
                      <a:pt x="919480" y="1333965"/>
                    </a:cubicBezTo>
                    <a:cubicBezTo>
                      <a:pt x="917019" y="1337410"/>
                      <a:pt x="913960" y="1340449"/>
                      <a:pt x="911860" y="1344125"/>
                    </a:cubicBezTo>
                    <a:cubicBezTo>
                      <a:pt x="910120" y="1347170"/>
                      <a:pt x="907487" y="1359431"/>
                      <a:pt x="906780" y="1361905"/>
                    </a:cubicBezTo>
                    <a:cubicBezTo>
                      <a:pt x="906044" y="1364479"/>
                      <a:pt x="904842" y="1366916"/>
                      <a:pt x="904240" y="1369525"/>
                    </a:cubicBezTo>
                    <a:cubicBezTo>
                      <a:pt x="902298" y="1377938"/>
                      <a:pt x="899160" y="1394925"/>
                      <a:pt x="899160" y="1394925"/>
                    </a:cubicBezTo>
                    <a:cubicBezTo>
                      <a:pt x="900007" y="1416092"/>
                      <a:pt x="893254" y="1438998"/>
                      <a:pt x="901700" y="1458425"/>
                    </a:cubicBezTo>
                    <a:cubicBezTo>
                      <a:pt x="904812" y="1465584"/>
                      <a:pt x="916954" y="1455100"/>
                      <a:pt x="924560" y="1453345"/>
                    </a:cubicBezTo>
                    <a:cubicBezTo>
                      <a:pt x="927583" y="1452647"/>
                      <a:pt x="938874" y="1449998"/>
                      <a:pt x="942340" y="1448265"/>
                    </a:cubicBezTo>
                    <a:cubicBezTo>
                      <a:pt x="962035" y="1438417"/>
                      <a:pt x="938427" y="1447029"/>
                      <a:pt x="957580" y="1440645"/>
                    </a:cubicBezTo>
                    <a:cubicBezTo>
                      <a:pt x="960120" y="1438105"/>
                      <a:pt x="962211" y="1435018"/>
                      <a:pt x="965200" y="1433025"/>
                    </a:cubicBezTo>
                    <a:cubicBezTo>
                      <a:pt x="967428" y="1431540"/>
                      <a:pt x="970729" y="1432158"/>
                      <a:pt x="972820" y="1430485"/>
                    </a:cubicBezTo>
                    <a:cubicBezTo>
                      <a:pt x="975204" y="1428578"/>
                      <a:pt x="975516" y="1424772"/>
                      <a:pt x="977900" y="1422865"/>
                    </a:cubicBezTo>
                    <a:cubicBezTo>
                      <a:pt x="979991" y="1421192"/>
                      <a:pt x="983125" y="1421522"/>
                      <a:pt x="985520" y="1420325"/>
                    </a:cubicBezTo>
                    <a:cubicBezTo>
                      <a:pt x="988250" y="1418960"/>
                      <a:pt x="990410" y="1416610"/>
                      <a:pt x="993140" y="1415245"/>
                    </a:cubicBezTo>
                    <a:cubicBezTo>
                      <a:pt x="997408" y="1413111"/>
                      <a:pt x="1006851" y="1411386"/>
                      <a:pt x="1010920" y="1410165"/>
                    </a:cubicBezTo>
                    <a:cubicBezTo>
                      <a:pt x="1016049" y="1408626"/>
                      <a:pt x="1021705" y="1408055"/>
                      <a:pt x="1026160" y="1405085"/>
                    </a:cubicBezTo>
                    <a:cubicBezTo>
                      <a:pt x="1043628" y="1393440"/>
                      <a:pt x="1035608" y="1396856"/>
                      <a:pt x="1049020" y="1392385"/>
                    </a:cubicBezTo>
                    <a:cubicBezTo>
                      <a:pt x="1067647" y="1393232"/>
                      <a:pt x="1086313" y="1393438"/>
                      <a:pt x="1104900" y="1394925"/>
                    </a:cubicBezTo>
                    <a:cubicBezTo>
                      <a:pt x="1107569" y="1395139"/>
                      <a:pt x="1110627" y="1395572"/>
                      <a:pt x="1112520" y="1397465"/>
                    </a:cubicBezTo>
                    <a:cubicBezTo>
                      <a:pt x="1114413" y="1399358"/>
                      <a:pt x="1113387" y="1402994"/>
                      <a:pt x="1115060" y="1405085"/>
                    </a:cubicBezTo>
                    <a:cubicBezTo>
                      <a:pt x="1116967" y="1407469"/>
                      <a:pt x="1120421" y="1408112"/>
                      <a:pt x="1122680" y="1410165"/>
                    </a:cubicBezTo>
                    <a:cubicBezTo>
                      <a:pt x="1129768" y="1416608"/>
                      <a:pt x="1136227" y="1423712"/>
                      <a:pt x="1143000" y="1430485"/>
                    </a:cubicBezTo>
                    <a:cubicBezTo>
                      <a:pt x="1149621" y="1437106"/>
                      <a:pt x="1156580" y="1442404"/>
                      <a:pt x="1160780" y="1450805"/>
                    </a:cubicBezTo>
                    <a:cubicBezTo>
                      <a:pt x="1161977" y="1453200"/>
                      <a:pt x="1162473" y="1455885"/>
                      <a:pt x="1163320" y="1458425"/>
                    </a:cubicBezTo>
                    <a:cubicBezTo>
                      <a:pt x="1148761" y="1480263"/>
                      <a:pt x="1166216" y="1452633"/>
                      <a:pt x="1155700" y="1473665"/>
                    </a:cubicBezTo>
                    <a:cubicBezTo>
                      <a:pt x="1154335" y="1476395"/>
                      <a:pt x="1151985" y="1478555"/>
                      <a:pt x="1150620" y="1481285"/>
                    </a:cubicBezTo>
                    <a:cubicBezTo>
                      <a:pt x="1149423" y="1483680"/>
                      <a:pt x="1149135" y="1486444"/>
                      <a:pt x="1148080" y="1488905"/>
                    </a:cubicBezTo>
                    <a:cubicBezTo>
                      <a:pt x="1146588" y="1492385"/>
                      <a:pt x="1144693" y="1495678"/>
                      <a:pt x="1143000" y="1499065"/>
                    </a:cubicBezTo>
                    <a:cubicBezTo>
                      <a:pt x="1143847" y="1515998"/>
                      <a:pt x="1144071" y="1532974"/>
                      <a:pt x="1145540" y="1549865"/>
                    </a:cubicBezTo>
                    <a:cubicBezTo>
                      <a:pt x="1145772" y="1552532"/>
                      <a:pt x="1148346" y="1554821"/>
                      <a:pt x="1148080" y="1557485"/>
                    </a:cubicBezTo>
                    <a:cubicBezTo>
                      <a:pt x="1147467" y="1563618"/>
                      <a:pt x="1144771" y="1569361"/>
                      <a:pt x="1143000" y="1575265"/>
                    </a:cubicBezTo>
                    <a:cubicBezTo>
                      <a:pt x="1142231" y="1577829"/>
                      <a:pt x="1142353" y="1580992"/>
                      <a:pt x="1140460" y="1582885"/>
                    </a:cubicBezTo>
                    <a:cubicBezTo>
                      <a:pt x="1138567" y="1584778"/>
                      <a:pt x="1135380" y="1584578"/>
                      <a:pt x="1132840" y="1585425"/>
                    </a:cubicBezTo>
                    <a:cubicBezTo>
                      <a:pt x="1129453" y="1587965"/>
                      <a:pt x="1125894" y="1590290"/>
                      <a:pt x="1122680" y="1593045"/>
                    </a:cubicBezTo>
                    <a:cubicBezTo>
                      <a:pt x="1119953" y="1595383"/>
                      <a:pt x="1118049" y="1598672"/>
                      <a:pt x="1115060" y="1600665"/>
                    </a:cubicBezTo>
                    <a:cubicBezTo>
                      <a:pt x="1092149" y="1615939"/>
                      <a:pt x="1123800" y="1588301"/>
                      <a:pt x="1099820" y="1608285"/>
                    </a:cubicBezTo>
                    <a:cubicBezTo>
                      <a:pt x="1097060" y="1610585"/>
                      <a:pt x="1095340" y="1614161"/>
                      <a:pt x="1092200" y="1615905"/>
                    </a:cubicBezTo>
                    <a:cubicBezTo>
                      <a:pt x="1087519" y="1618506"/>
                      <a:pt x="1082040" y="1619292"/>
                      <a:pt x="1076960" y="1620985"/>
                    </a:cubicBezTo>
                    <a:cubicBezTo>
                      <a:pt x="1074420" y="1621832"/>
                      <a:pt x="1071981" y="1623085"/>
                      <a:pt x="1069340" y="1623525"/>
                    </a:cubicBezTo>
                    <a:cubicBezTo>
                      <a:pt x="1040712" y="1628296"/>
                      <a:pt x="1059240" y="1625744"/>
                      <a:pt x="1013460" y="1628605"/>
                    </a:cubicBezTo>
                    <a:cubicBezTo>
                      <a:pt x="1010920" y="1630298"/>
                      <a:pt x="1008570" y="1632320"/>
                      <a:pt x="1005840" y="1633685"/>
                    </a:cubicBezTo>
                    <a:cubicBezTo>
                      <a:pt x="992457" y="1640377"/>
                      <a:pt x="976432" y="1634669"/>
                      <a:pt x="962660" y="1633685"/>
                    </a:cubicBezTo>
                    <a:cubicBezTo>
                      <a:pt x="961386" y="1632666"/>
                      <a:pt x="946695" y="1620311"/>
                      <a:pt x="942340" y="1618445"/>
                    </a:cubicBezTo>
                    <a:cubicBezTo>
                      <a:pt x="939131" y="1617070"/>
                      <a:pt x="935537" y="1616864"/>
                      <a:pt x="932180" y="1615905"/>
                    </a:cubicBezTo>
                    <a:cubicBezTo>
                      <a:pt x="918853" y="1612097"/>
                      <a:pt x="930281" y="1614228"/>
                      <a:pt x="914400" y="1610825"/>
                    </a:cubicBezTo>
                    <a:cubicBezTo>
                      <a:pt x="874048" y="1602178"/>
                      <a:pt x="902038" y="1609004"/>
                      <a:pt x="878840" y="1603205"/>
                    </a:cubicBezTo>
                    <a:cubicBezTo>
                      <a:pt x="875073" y="1597554"/>
                      <a:pt x="872272" y="1594800"/>
                      <a:pt x="871220" y="1587965"/>
                    </a:cubicBezTo>
                    <a:cubicBezTo>
                      <a:pt x="871074" y="1587017"/>
                      <a:pt x="869619" y="1559363"/>
                      <a:pt x="866140" y="1552405"/>
                    </a:cubicBezTo>
                    <a:cubicBezTo>
                      <a:pt x="864247" y="1548619"/>
                      <a:pt x="860981" y="1545690"/>
                      <a:pt x="858520" y="1542245"/>
                    </a:cubicBezTo>
                    <a:cubicBezTo>
                      <a:pt x="851339" y="1532192"/>
                      <a:pt x="856876" y="1535770"/>
                      <a:pt x="845820" y="1532085"/>
                    </a:cubicBezTo>
                    <a:cubicBezTo>
                      <a:pt x="831306" y="1536923"/>
                      <a:pt x="843401" y="1530634"/>
                      <a:pt x="835660" y="1542245"/>
                    </a:cubicBezTo>
                    <a:cubicBezTo>
                      <a:pt x="833667" y="1545234"/>
                      <a:pt x="830340" y="1547105"/>
                      <a:pt x="828040" y="1549865"/>
                    </a:cubicBezTo>
                    <a:cubicBezTo>
                      <a:pt x="818958" y="1560763"/>
                      <a:pt x="827483" y="1554986"/>
                      <a:pt x="815340" y="1565105"/>
                    </a:cubicBezTo>
                    <a:cubicBezTo>
                      <a:pt x="804421" y="1574204"/>
                      <a:pt x="811556" y="1566997"/>
                      <a:pt x="800100" y="1572725"/>
                    </a:cubicBezTo>
                    <a:cubicBezTo>
                      <a:pt x="797370" y="1574090"/>
                      <a:pt x="795270" y="1576565"/>
                      <a:pt x="792480" y="1577805"/>
                    </a:cubicBezTo>
                    <a:cubicBezTo>
                      <a:pt x="787587" y="1579980"/>
                      <a:pt x="777240" y="1582885"/>
                      <a:pt x="777240" y="1582885"/>
                    </a:cubicBezTo>
                    <a:cubicBezTo>
                      <a:pt x="750779" y="1578475"/>
                      <a:pt x="771552" y="1583939"/>
                      <a:pt x="741680" y="1567645"/>
                    </a:cubicBezTo>
                    <a:cubicBezTo>
                      <a:pt x="712761" y="1551871"/>
                      <a:pt x="757270" y="1580579"/>
                      <a:pt x="726440" y="1560025"/>
                    </a:cubicBezTo>
                    <a:cubicBezTo>
                      <a:pt x="723900" y="1560872"/>
                      <a:pt x="720713" y="1560672"/>
                      <a:pt x="718820" y="1562565"/>
                    </a:cubicBezTo>
                    <a:cubicBezTo>
                      <a:pt x="716927" y="1564458"/>
                      <a:pt x="716612" y="1567528"/>
                      <a:pt x="716280" y="1570185"/>
                    </a:cubicBezTo>
                    <a:cubicBezTo>
                      <a:pt x="714911" y="1581139"/>
                      <a:pt x="714657" y="1592204"/>
                      <a:pt x="713740" y="1603205"/>
                    </a:cubicBezTo>
                    <a:cubicBezTo>
                      <a:pt x="712723" y="1615405"/>
                      <a:pt x="714130" y="1635835"/>
                      <a:pt x="703580" y="1646385"/>
                    </a:cubicBezTo>
                    <a:cubicBezTo>
                      <a:pt x="701421" y="1648544"/>
                      <a:pt x="698500" y="1649772"/>
                      <a:pt x="695960" y="1651465"/>
                    </a:cubicBezTo>
                    <a:cubicBezTo>
                      <a:pt x="688340" y="1649772"/>
                      <a:pt x="680606" y="1648529"/>
                      <a:pt x="673100" y="1646385"/>
                    </a:cubicBezTo>
                    <a:cubicBezTo>
                      <a:pt x="661284" y="1643009"/>
                      <a:pt x="660824" y="1640761"/>
                      <a:pt x="650240" y="1636225"/>
                    </a:cubicBezTo>
                    <a:cubicBezTo>
                      <a:pt x="647779" y="1635170"/>
                      <a:pt x="645160" y="1634532"/>
                      <a:pt x="642620" y="1633685"/>
                    </a:cubicBezTo>
                    <a:cubicBezTo>
                      <a:pt x="639233" y="1628605"/>
                      <a:pt x="634391" y="1624237"/>
                      <a:pt x="632460" y="1618445"/>
                    </a:cubicBezTo>
                    <a:cubicBezTo>
                      <a:pt x="631613" y="1615905"/>
                      <a:pt x="631813" y="1612718"/>
                      <a:pt x="629920" y="1610825"/>
                    </a:cubicBezTo>
                    <a:cubicBezTo>
                      <a:pt x="628027" y="1608932"/>
                      <a:pt x="624840" y="1609132"/>
                      <a:pt x="622300" y="1608285"/>
                    </a:cubicBezTo>
                    <a:cubicBezTo>
                      <a:pt x="617220" y="1609132"/>
                      <a:pt x="611666" y="1608522"/>
                      <a:pt x="607060" y="1610825"/>
                    </a:cubicBezTo>
                    <a:cubicBezTo>
                      <a:pt x="602207" y="1613251"/>
                      <a:pt x="601444" y="1622058"/>
                      <a:pt x="599440" y="1626065"/>
                    </a:cubicBezTo>
                    <a:cubicBezTo>
                      <a:pt x="594844" y="1635256"/>
                      <a:pt x="595529" y="1633295"/>
                      <a:pt x="586740" y="1636225"/>
                    </a:cubicBezTo>
                    <a:cubicBezTo>
                      <a:pt x="581660" y="1635378"/>
                      <a:pt x="576386" y="1635314"/>
                      <a:pt x="571500" y="1633685"/>
                    </a:cubicBezTo>
                    <a:cubicBezTo>
                      <a:pt x="568604" y="1632720"/>
                      <a:pt x="566225" y="1630559"/>
                      <a:pt x="563880" y="1628605"/>
                    </a:cubicBezTo>
                    <a:cubicBezTo>
                      <a:pt x="561120" y="1626305"/>
                      <a:pt x="559668" y="1622121"/>
                      <a:pt x="556260" y="1620985"/>
                    </a:cubicBezTo>
                    <a:cubicBezTo>
                      <a:pt x="551441" y="1619379"/>
                      <a:pt x="543560" y="1637495"/>
                      <a:pt x="538480" y="1641305"/>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grpSp>
        <p:grpSp>
          <p:nvGrpSpPr>
            <p:cNvPr id="25" name="Group 24"/>
            <p:cNvGrpSpPr/>
            <p:nvPr/>
          </p:nvGrpSpPr>
          <p:grpSpPr>
            <a:xfrm>
              <a:off x="565419" y="3875715"/>
              <a:ext cx="457200" cy="457200"/>
              <a:chOff x="307073" y="106115"/>
              <a:chExt cx="1645920" cy="1645920"/>
            </a:xfrm>
          </p:grpSpPr>
          <p:sp>
            <p:nvSpPr>
              <p:cNvPr id="26" name="Oval 25"/>
              <p:cNvSpPr/>
              <p:nvPr/>
            </p:nvSpPr>
            <p:spPr bwMode="auto">
              <a:xfrm>
                <a:off x="307073" y="106115"/>
                <a:ext cx="1645920" cy="1645920"/>
              </a:xfrm>
              <a:prstGeom prst="ellipse">
                <a:avLst/>
              </a:prstGeom>
              <a:solidFill>
                <a:srgbClr val="DF8191">
                  <a:alpha val="84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defRPr/>
                </a:pPr>
                <a:endParaRPr lang="en-AU" sz="2400" b="1" dirty="0">
                  <a:solidFill>
                    <a:srgbClr val="FFFFFF"/>
                  </a:solidFill>
                  <a:latin typeface="Arial" panose="020B0604020202020204" pitchFamily="34" charset="0"/>
                  <a:ea typeface="ＭＳ Ｐゴシック" panose="020B0600070205080204" pitchFamily="34" charset="-128"/>
                  <a:cs typeface="ＭＳ Ｐゴシック" pitchFamily="-1" charset="-128"/>
                </a:endParaRPr>
              </a:p>
            </p:txBody>
          </p:sp>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52166">
                <a:off x="1007774" y="670443"/>
                <a:ext cx="608691" cy="247436"/>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999069">
                <a:off x="416094" y="711064"/>
                <a:ext cx="420961" cy="234767"/>
              </a:xfrm>
              <a:prstGeom prst="rect">
                <a:avLst/>
              </a:prstGeom>
            </p:spPr>
          </p:pic>
          <p:pic>
            <p:nvPicPr>
              <p:cNvPr id="29"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00645">
                <a:off x="1530503" y="553334"/>
                <a:ext cx="136268" cy="82420"/>
              </a:xfrm>
              <a:prstGeom prst="rect">
                <a:avLst/>
              </a:prstGeom>
            </p:spPr>
          </p:pic>
          <p:pic>
            <p:nvPicPr>
              <p:cNvPr id="30" name="Picture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201171">
                <a:off x="1481270" y="426870"/>
                <a:ext cx="136268" cy="82420"/>
              </a:xfrm>
              <a:prstGeom prst="rect">
                <a:avLst/>
              </a:prstGeom>
            </p:spPr>
          </p:pic>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36564">
                <a:off x="1399561" y="507015"/>
                <a:ext cx="109743" cy="66377"/>
              </a:xfrm>
              <a:prstGeom prst="rect">
                <a:avLst/>
              </a:prstGeom>
            </p:spPr>
          </p:pic>
          <p:pic>
            <p:nvPicPr>
              <p:cNvPr id="32" name="Picture 3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36564">
                <a:off x="1595867" y="480629"/>
                <a:ext cx="80123" cy="48461"/>
              </a:xfrm>
              <a:prstGeom prst="rect">
                <a:avLst/>
              </a:prstGeom>
            </p:spPr>
          </p:pic>
          <p:pic>
            <p:nvPicPr>
              <p:cNvPr id="33" name="Picture 32"/>
              <p:cNvPicPr>
                <a:picLocks noChangeAspect="1"/>
              </p:cNvPicPr>
              <p:nvPr/>
            </p:nvPicPr>
            <p:blipFill rotWithShape="1">
              <a:blip r:embed="rId6"/>
              <a:srcRect/>
              <a:stretch/>
            </p:blipFill>
            <p:spPr>
              <a:xfrm>
                <a:off x="1133891" y="338197"/>
                <a:ext cx="133221" cy="72454"/>
              </a:xfrm>
              <a:prstGeom prst="rect">
                <a:avLst/>
              </a:prstGeom>
            </p:spPr>
          </p:pic>
          <p:pic>
            <p:nvPicPr>
              <p:cNvPr id="34" name="Picture 33"/>
              <p:cNvPicPr>
                <a:picLocks noChangeAspect="1"/>
              </p:cNvPicPr>
              <p:nvPr/>
            </p:nvPicPr>
            <p:blipFill rotWithShape="1">
              <a:blip r:embed="rId7" cstate="screen">
                <a:extLst>
                  <a:ext uri="{28A0092B-C50C-407E-A947-70E740481C1C}">
                    <a14:useLocalDpi xmlns:a14="http://schemas.microsoft.com/office/drawing/2010/main"/>
                  </a:ext>
                </a:extLst>
              </a:blip>
              <a:srcRect l="85354" t="38727" r="3381" b="55050"/>
              <a:stretch/>
            </p:blipFill>
            <p:spPr>
              <a:xfrm>
                <a:off x="716867" y="439397"/>
                <a:ext cx="82022" cy="44608"/>
              </a:xfrm>
              <a:prstGeom prst="rect">
                <a:avLst/>
              </a:prstGeom>
            </p:spPr>
          </p:pic>
          <p:pic>
            <p:nvPicPr>
              <p:cNvPr id="35" name="Picture 34"/>
              <p:cNvPicPr>
                <a:picLocks noChangeAspect="1"/>
              </p:cNvPicPr>
              <p:nvPr/>
            </p:nvPicPr>
            <p:blipFill rotWithShape="1">
              <a:blip r:embed="rId7" cstate="screen">
                <a:extLst>
                  <a:ext uri="{28A0092B-C50C-407E-A947-70E740481C1C}">
                    <a14:useLocalDpi xmlns:a14="http://schemas.microsoft.com/office/drawing/2010/main"/>
                  </a:ext>
                </a:extLst>
              </a:blip>
              <a:srcRect l="85354" t="38727" r="3381" b="55050"/>
              <a:stretch/>
            </p:blipFill>
            <p:spPr>
              <a:xfrm>
                <a:off x="810931" y="479154"/>
                <a:ext cx="82022" cy="44608"/>
              </a:xfrm>
              <a:prstGeom prst="rect">
                <a:avLst/>
              </a:prstGeom>
            </p:spPr>
          </p:pic>
          <p:pic>
            <p:nvPicPr>
              <p:cNvPr id="37" name="Picture 36"/>
              <p:cNvPicPr>
                <a:picLocks noChangeAspect="1"/>
              </p:cNvPicPr>
              <p:nvPr/>
            </p:nvPicPr>
            <p:blipFill rotWithShape="1">
              <a:blip r:embed="rId8" cstate="screen">
                <a:extLst>
                  <a:ext uri="{28A0092B-C50C-407E-A947-70E740481C1C}">
                    <a14:useLocalDpi xmlns:a14="http://schemas.microsoft.com/office/drawing/2010/main"/>
                  </a:ext>
                </a:extLst>
              </a:blip>
              <a:srcRect l="85354" t="38727" r="3381" b="55050"/>
              <a:stretch/>
            </p:blipFill>
            <p:spPr>
              <a:xfrm flipH="1">
                <a:off x="914912" y="503708"/>
                <a:ext cx="108443" cy="58977"/>
              </a:xfrm>
              <a:prstGeom prst="rect">
                <a:avLst/>
              </a:prstGeom>
            </p:spPr>
          </p:pic>
          <p:pic>
            <p:nvPicPr>
              <p:cNvPr id="38" name="Picture 37"/>
              <p:cNvPicPr>
                <a:picLocks noChangeAspect="1"/>
              </p:cNvPicPr>
              <p:nvPr/>
            </p:nvPicPr>
            <p:blipFill rotWithShape="1">
              <a:blip r:embed="rId7" cstate="screen">
                <a:extLst>
                  <a:ext uri="{28A0092B-C50C-407E-A947-70E740481C1C}">
                    <a14:useLocalDpi xmlns:a14="http://schemas.microsoft.com/office/drawing/2010/main"/>
                  </a:ext>
                </a:extLst>
              </a:blip>
              <a:srcRect l="85354" t="38727" r="3381" b="55050"/>
              <a:stretch/>
            </p:blipFill>
            <p:spPr>
              <a:xfrm>
                <a:off x="802917" y="410438"/>
                <a:ext cx="82022" cy="44608"/>
              </a:xfrm>
              <a:prstGeom prst="rect">
                <a:avLst/>
              </a:prstGeom>
            </p:spPr>
          </p:pic>
          <p:pic>
            <p:nvPicPr>
              <p:cNvPr id="39" name="Picture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17063">
                <a:off x="517655" y="926707"/>
                <a:ext cx="420961" cy="234767"/>
              </a:xfrm>
              <a:prstGeom prst="rect">
                <a:avLst/>
              </a:prstGeom>
            </p:spPr>
          </p:pic>
          <p:pic>
            <p:nvPicPr>
              <p:cNvPr id="40" name="Picture 3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89683">
                <a:off x="740738" y="842745"/>
                <a:ext cx="232426" cy="129622"/>
              </a:xfrm>
              <a:prstGeom prst="rect">
                <a:avLst/>
              </a:prstGeom>
            </p:spPr>
          </p:pic>
          <p:pic>
            <p:nvPicPr>
              <p:cNvPr id="41" name="Picture 4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4595" y="1090172"/>
                <a:ext cx="874431" cy="397468"/>
              </a:xfrm>
              <a:prstGeom prst="rect">
                <a:avLst/>
              </a:prstGeom>
            </p:spPr>
          </p:pic>
          <p:pic>
            <p:nvPicPr>
              <p:cNvPr id="42" name="Picture 4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974919" flipH="1">
                <a:off x="1365877" y="916562"/>
                <a:ext cx="239513" cy="192260"/>
              </a:xfrm>
              <a:prstGeom prst="rect">
                <a:avLst/>
              </a:prstGeom>
            </p:spPr>
          </p:pic>
          <p:pic>
            <p:nvPicPr>
              <p:cNvPr id="43"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00645">
                <a:off x="1429071" y="756202"/>
                <a:ext cx="136268" cy="82420"/>
              </a:xfrm>
              <a:prstGeom prst="rect">
                <a:avLst/>
              </a:prstGeom>
            </p:spPr>
          </p:pic>
          <p:pic>
            <p:nvPicPr>
              <p:cNvPr id="44" name="Picture 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201171">
                <a:off x="1362282" y="577069"/>
                <a:ext cx="136268" cy="82420"/>
              </a:xfrm>
              <a:prstGeom prst="rect">
                <a:avLst/>
              </a:prstGeom>
            </p:spPr>
          </p:pic>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36564">
                <a:off x="1274720" y="686475"/>
                <a:ext cx="109743" cy="66377"/>
              </a:xfrm>
              <a:prstGeom prst="rect">
                <a:avLst/>
              </a:prstGeom>
            </p:spPr>
          </p:pic>
          <p:pic>
            <p:nvPicPr>
              <p:cNvPr id="46" name="Picture 4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36564">
                <a:off x="1471027" y="660088"/>
                <a:ext cx="80123" cy="48461"/>
              </a:xfrm>
              <a:prstGeom prst="rect">
                <a:avLst/>
              </a:prstGeom>
            </p:spPr>
          </p:pic>
          <p:pic>
            <p:nvPicPr>
              <p:cNvPr id="47" name="Picture 4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36564">
                <a:off x="1272059" y="484527"/>
                <a:ext cx="80123" cy="48461"/>
              </a:xfrm>
              <a:prstGeom prst="rect">
                <a:avLst/>
              </a:prstGeom>
            </p:spPr>
          </p:pic>
          <p:pic>
            <p:nvPicPr>
              <p:cNvPr id="48" name="Picture 4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974919" flipH="1">
                <a:off x="1450715" y="956825"/>
                <a:ext cx="324584" cy="260547"/>
              </a:xfrm>
              <a:prstGeom prst="rect">
                <a:avLst/>
              </a:prstGeom>
            </p:spPr>
          </p:pic>
        </p:grpSp>
      </p:grpSp>
      <p:sp>
        <p:nvSpPr>
          <p:cNvPr id="6" name="Rectangle 5"/>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9" name="Rectangle 8"/>
          <p:cNvSpPr/>
          <p:nvPr/>
        </p:nvSpPr>
        <p:spPr>
          <a:xfrm>
            <a:off x="2881005" y="2654125"/>
            <a:ext cx="6429197" cy="1384995"/>
          </a:xfrm>
          <a:prstGeom prst="rect">
            <a:avLst/>
          </a:prstGeom>
          <a:ln>
            <a:noFill/>
          </a:ln>
        </p:spPr>
        <p:txBody>
          <a:bodyPr wrap="square">
            <a:spAutoFit/>
          </a:bodyPr>
          <a:lstStyle/>
          <a:p>
            <a:pPr algn="ctr">
              <a:defRPr/>
            </a:pPr>
            <a:r>
              <a:rPr lang="en-US" sz="2400" b="1" dirty="0">
                <a:solidFill>
                  <a:srgbClr val="00B0F0"/>
                </a:solidFill>
                <a:latin typeface="Calibri" panose="020F0502020204030204"/>
              </a:rPr>
              <a:t>Q.</a:t>
            </a:r>
            <a:r>
              <a:rPr lang="en-US" sz="2400" dirty="0">
                <a:solidFill>
                  <a:srgbClr val="00B0F0"/>
                </a:solidFill>
                <a:latin typeface="Calibri" panose="020F0502020204030204"/>
              </a:rPr>
              <a:t> Do </a:t>
            </a:r>
            <a:r>
              <a:rPr lang="en-US" sz="2800" b="1" dirty="0">
                <a:solidFill>
                  <a:srgbClr val="00B0F0"/>
                </a:solidFill>
                <a:latin typeface="Calibri" panose="020F0502020204030204"/>
              </a:rPr>
              <a:t>reef fish assemblages </a:t>
            </a:r>
            <a:r>
              <a:rPr lang="en-US" sz="2400" dirty="0">
                <a:solidFill>
                  <a:srgbClr val="00B0F0"/>
                </a:solidFill>
                <a:latin typeface="Calibri" panose="020F0502020204030204"/>
              </a:rPr>
              <a:t>found in </a:t>
            </a:r>
            <a:r>
              <a:rPr lang="en-US" sz="2800" b="1" dirty="0">
                <a:solidFill>
                  <a:srgbClr val="00B0F0"/>
                </a:solidFill>
                <a:latin typeface="Calibri" panose="020F0502020204030204"/>
              </a:rPr>
              <a:t>different coral habitats</a:t>
            </a:r>
            <a:r>
              <a:rPr lang="en-US" sz="2400" b="1" dirty="0">
                <a:solidFill>
                  <a:srgbClr val="00B0F0"/>
                </a:solidFill>
                <a:latin typeface="Calibri" panose="020F0502020204030204"/>
              </a:rPr>
              <a:t> </a:t>
            </a:r>
            <a:r>
              <a:rPr lang="en-US" sz="2400" dirty="0">
                <a:solidFill>
                  <a:srgbClr val="00B0F0"/>
                </a:solidFill>
                <a:latin typeface="Calibri" panose="020F0502020204030204"/>
              </a:rPr>
              <a:t>respond in the same way to a system-wide </a:t>
            </a:r>
            <a:r>
              <a:rPr lang="en-US" sz="2800" b="1" dirty="0">
                <a:solidFill>
                  <a:srgbClr val="00B0F0"/>
                </a:solidFill>
                <a:latin typeface="Calibri" panose="020F0502020204030204"/>
              </a:rPr>
              <a:t>coral bleaching event</a:t>
            </a:r>
            <a:r>
              <a:rPr lang="en-US" sz="2400" dirty="0">
                <a:solidFill>
                  <a:srgbClr val="00B0F0"/>
                </a:solidFill>
                <a:latin typeface="Calibri" panose="020F0502020204030204"/>
              </a:rPr>
              <a:t>?</a:t>
            </a:r>
          </a:p>
        </p:txBody>
      </p:sp>
      <p:grpSp>
        <p:nvGrpSpPr>
          <p:cNvPr id="56" name="Group 55">
            <a:extLst>
              <a:ext uri="{FF2B5EF4-FFF2-40B4-BE49-F238E27FC236}">
                <a16:creationId xmlns:a16="http://schemas.microsoft.com/office/drawing/2014/main" id="{CBB6F34F-C892-40CF-96FC-A33B3EEF49F4}"/>
              </a:ext>
            </a:extLst>
          </p:cNvPr>
          <p:cNvGrpSpPr/>
          <p:nvPr/>
        </p:nvGrpSpPr>
        <p:grpSpPr>
          <a:xfrm>
            <a:off x="1523208" y="5718555"/>
            <a:ext cx="9144793" cy="1141049"/>
            <a:chOff x="-793" y="5450106"/>
            <a:chExt cx="9144793" cy="1141049"/>
          </a:xfrm>
        </p:grpSpPr>
        <p:pic>
          <p:nvPicPr>
            <p:cNvPr id="61" name="Picture 60">
              <a:extLst>
                <a:ext uri="{FF2B5EF4-FFF2-40B4-BE49-F238E27FC236}">
                  <a16:creationId xmlns:a16="http://schemas.microsoft.com/office/drawing/2014/main" id="{7B1C29D0-2E4F-45D5-BF2E-8DF608EB95F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93" y="5450106"/>
              <a:ext cx="9144793" cy="1141049"/>
            </a:xfrm>
            <a:prstGeom prst="rect">
              <a:avLst/>
            </a:prstGeom>
          </p:spPr>
        </p:pic>
        <p:pic>
          <p:nvPicPr>
            <p:cNvPr id="62" name="Picture 61">
              <a:extLst>
                <a:ext uri="{FF2B5EF4-FFF2-40B4-BE49-F238E27FC236}">
                  <a16:creationId xmlns:a16="http://schemas.microsoft.com/office/drawing/2014/main" id="{283D9D3A-4D73-4718-8EF3-BF9A3C769CD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507751" y="5450541"/>
              <a:ext cx="1817754" cy="1140614"/>
            </a:xfrm>
            <a:prstGeom prst="rect">
              <a:avLst/>
            </a:prstGeom>
          </p:spPr>
        </p:pic>
      </p:grpSp>
      <p:sp>
        <p:nvSpPr>
          <p:cNvPr id="2" name="TextBox 1">
            <a:extLst>
              <a:ext uri="{FF2B5EF4-FFF2-40B4-BE49-F238E27FC236}">
                <a16:creationId xmlns:a16="http://schemas.microsoft.com/office/drawing/2014/main" id="{23722599-1094-46A8-0A0C-3FDCAB00A326}"/>
              </a:ext>
            </a:extLst>
          </p:cNvPr>
          <p:cNvSpPr txBox="1"/>
          <p:nvPr/>
        </p:nvSpPr>
        <p:spPr>
          <a:xfrm>
            <a:off x="10771117" y="6322831"/>
            <a:ext cx="1053738" cy="430887"/>
          </a:xfrm>
          <a:prstGeom prst="rect">
            <a:avLst/>
          </a:prstGeom>
          <a:noFill/>
        </p:spPr>
        <p:txBody>
          <a:bodyPr wrap="square" rtlCol="0">
            <a:spAutoFit/>
          </a:bodyPr>
          <a:lstStyle/>
          <a:p>
            <a:r>
              <a:rPr lang="en-GB" sz="1100" dirty="0">
                <a:solidFill>
                  <a:schemeClr val="bg1"/>
                </a:solidFill>
              </a:rPr>
              <a:t>Image credits: L. Richardson</a:t>
            </a:r>
          </a:p>
        </p:txBody>
      </p:sp>
      <p:sp>
        <p:nvSpPr>
          <p:cNvPr id="3" name="TextBox 2">
            <a:extLst>
              <a:ext uri="{FF2B5EF4-FFF2-40B4-BE49-F238E27FC236}">
                <a16:creationId xmlns:a16="http://schemas.microsoft.com/office/drawing/2014/main" id="{C29B3D72-30FB-CC51-E638-C195C5C7C168}"/>
              </a:ext>
            </a:extLst>
          </p:cNvPr>
          <p:cNvSpPr txBox="1"/>
          <p:nvPr/>
        </p:nvSpPr>
        <p:spPr>
          <a:xfrm>
            <a:off x="3851610" y="4788283"/>
            <a:ext cx="4357462" cy="461665"/>
          </a:xfrm>
          <a:prstGeom prst="rect">
            <a:avLst/>
          </a:prstGeom>
          <a:noFill/>
        </p:spPr>
        <p:txBody>
          <a:bodyPr wrap="square">
            <a:spAutoFit/>
          </a:bodyPr>
          <a:lstStyle/>
          <a:p>
            <a:pPr algn="ctr">
              <a:defRPr/>
            </a:pPr>
            <a:r>
              <a:rPr lang="en-AU" sz="1200" dirty="0">
                <a:solidFill>
                  <a:prstClr val="white"/>
                </a:solidFill>
                <a:latin typeface="Calibri" panose="020F0502020204030204"/>
              </a:rPr>
              <a:t>Richardson et al. (2018) </a:t>
            </a:r>
            <a:r>
              <a:rPr lang="en-AU" sz="1200" i="1" dirty="0">
                <a:solidFill>
                  <a:prstClr val="white"/>
                </a:solidFill>
                <a:latin typeface="Calibri" panose="020F0502020204030204"/>
              </a:rPr>
              <a:t>Glob Chang Biol</a:t>
            </a:r>
          </a:p>
          <a:p>
            <a:pPr algn="ctr">
              <a:defRPr/>
            </a:pPr>
            <a:r>
              <a:rPr lang="en-AU" sz="1200" dirty="0">
                <a:solidFill>
                  <a:prstClr val="white"/>
                </a:solidFill>
                <a:latin typeface="Calibri" panose="020F0502020204030204"/>
                <a:hlinkClick r:id="rId13"/>
              </a:rPr>
              <a:t>https://doi.org/10.1111/gcb.14119</a:t>
            </a:r>
            <a:endParaRPr lang="en-AU" sz="1200" dirty="0">
              <a:solidFill>
                <a:prstClr val="white"/>
              </a:solidFill>
              <a:latin typeface="Calibri" panose="020F0502020204030204"/>
            </a:endParaRPr>
          </a:p>
        </p:txBody>
      </p:sp>
    </p:spTree>
    <p:extLst>
      <p:ext uri="{BB962C8B-B14F-4D97-AF65-F5344CB8AC3E}">
        <p14:creationId xmlns:p14="http://schemas.microsoft.com/office/powerpoint/2010/main" val="1996292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20" name="Straight Connector 119"/>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79" name="Picture 17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29394" y="4468417"/>
            <a:ext cx="2453699" cy="1745043"/>
          </a:xfrm>
          <a:prstGeom prst="rect">
            <a:avLst/>
          </a:prstGeom>
        </p:spPr>
      </p:pic>
      <p:sp>
        <p:nvSpPr>
          <p:cNvPr id="72" name="Rectangle 71"/>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pic>
        <p:nvPicPr>
          <p:cNvPr id="82" name="Picture 8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3584" y="440961"/>
            <a:ext cx="2602782" cy="1734103"/>
          </a:xfrm>
          <a:prstGeom prst="rect">
            <a:avLst/>
          </a:prstGeom>
        </p:spPr>
      </p:pic>
      <p:grpSp>
        <p:nvGrpSpPr>
          <p:cNvPr id="83" name="Group 82"/>
          <p:cNvGrpSpPr/>
          <p:nvPr/>
        </p:nvGrpSpPr>
        <p:grpSpPr>
          <a:xfrm>
            <a:off x="9499262" y="186457"/>
            <a:ext cx="1099303" cy="967562"/>
            <a:chOff x="187761" y="504008"/>
            <a:chExt cx="1346200" cy="1296623"/>
          </a:xfrm>
        </p:grpSpPr>
        <p:pic>
          <p:nvPicPr>
            <p:cNvPr id="84" name="Picture 2" descr="Vector World Map: A free, accurate world map in vector forma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79124" t="68565" r="7513" b="9784"/>
            <a:stretch/>
          </p:blipFill>
          <p:spPr bwMode="auto">
            <a:xfrm>
              <a:off x="187761" y="504008"/>
              <a:ext cx="1346200" cy="12966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5" name="5-Point Star 84"/>
            <p:cNvSpPr/>
            <p:nvPr/>
          </p:nvSpPr>
          <p:spPr bwMode="auto">
            <a:xfrm>
              <a:off x="1208991" y="598774"/>
              <a:ext cx="186671" cy="154217"/>
            </a:xfrm>
            <a:prstGeom prst="star5">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srgbClr val="000000"/>
                </a:solidFill>
                <a:latin typeface="Times"/>
              </a:endParaRPr>
            </a:p>
          </p:txBody>
        </p:sp>
      </p:grpSp>
      <p:pic>
        <p:nvPicPr>
          <p:cNvPr id="86" name="Picture 8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07400" y="435320"/>
            <a:ext cx="535423" cy="676946"/>
          </a:xfrm>
          <a:prstGeom prst="rect">
            <a:avLst/>
          </a:prstGeom>
        </p:spPr>
      </p:pic>
      <p:sp>
        <p:nvSpPr>
          <p:cNvPr id="9" name="TextBox 8"/>
          <p:cNvSpPr txBox="1"/>
          <p:nvPr/>
        </p:nvSpPr>
        <p:spPr>
          <a:xfrm>
            <a:off x="1785627" y="335509"/>
            <a:ext cx="2599695" cy="400110"/>
          </a:xfrm>
          <a:prstGeom prst="rect">
            <a:avLst/>
          </a:prstGeom>
          <a:noFill/>
        </p:spPr>
        <p:txBody>
          <a:bodyPr wrap="square" rtlCol="0">
            <a:spAutoFit/>
          </a:bodyPr>
          <a:lstStyle/>
          <a:p>
            <a:pPr defTabSz="457200">
              <a:defRPr/>
            </a:pPr>
            <a:r>
              <a:rPr lang="en-US" sz="2000" dirty="0">
                <a:solidFill>
                  <a:srgbClr val="00B0F0"/>
                </a:solidFill>
                <a:latin typeface="Arial" panose="020B0604020202020204" pitchFamily="34" charset="0"/>
                <a:cs typeface="Arial" panose="020B0604020202020204" pitchFamily="34" charset="0"/>
              </a:rPr>
              <a:t>Study sites</a:t>
            </a:r>
            <a:endParaRPr lang="en-AU" sz="2000" dirty="0">
              <a:solidFill>
                <a:srgbClr val="00B0F0"/>
              </a:solidFill>
              <a:latin typeface="Arial" panose="020B0604020202020204" pitchFamily="34" charset="0"/>
              <a:cs typeface="Arial" panose="020B0604020202020204" pitchFamily="34" charset="0"/>
            </a:endParaRPr>
          </a:p>
        </p:txBody>
      </p:sp>
      <p:graphicFrame>
        <p:nvGraphicFramePr>
          <p:cNvPr id="119" name="Table 118"/>
          <p:cNvGraphicFramePr>
            <a:graphicFrameLocks noGrp="1"/>
          </p:cNvGraphicFramePr>
          <p:nvPr/>
        </p:nvGraphicFramePr>
        <p:xfrm>
          <a:off x="2330180" y="6220534"/>
          <a:ext cx="7351569" cy="286876"/>
        </p:xfrm>
        <a:graphic>
          <a:graphicData uri="http://schemas.openxmlformats.org/drawingml/2006/table">
            <a:tbl>
              <a:tblPr firstRow="1" bandRow="1">
                <a:tableStyleId>{F2DE63D5-997A-4646-A377-4702673A728D}</a:tableStyleId>
              </a:tblPr>
              <a:tblGrid>
                <a:gridCol w="2450523">
                  <a:extLst>
                    <a:ext uri="{9D8B030D-6E8A-4147-A177-3AD203B41FA5}">
                      <a16:colId xmlns:a16="http://schemas.microsoft.com/office/drawing/2014/main" val="20000"/>
                    </a:ext>
                  </a:extLst>
                </a:gridCol>
                <a:gridCol w="2450523">
                  <a:extLst>
                    <a:ext uri="{9D8B030D-6E8A-4147-A177-3AD203B41FA5}">
                      <a16:colId xmlns:a16="http://schemas.microsoft.com/office/drawing/2014/main" val="20001"/>
                    </a:ext>
                  </a:extLst>
                </a:gridCol>
                <a:gridCol w="2450523">
                  <a:extLst>
                    <a:ext uri="{9D8B030D-6E8A-4147-A177-3AD203B41FA5}">
                      <a16:colId xmlns:a16="http://schemas.microsoft.com/office/drawing/2014/main" val="20002"/>
                    </a:ext>
                  </a:extLst>
                </a:gridCol>
              </a:tblGrid>
              <a:tr h="26006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Low coral cover</a:t>
                      </a:r>
                      <a:endParaRPr lang="en-AU" sz="1400" b="1" i="1" dirty="0">
                        <a:solidFill>
                          <a:schemeClr val="bg1"/>
                        </a:solidFill>
                        <a:latin typeface="Arial" panose="020B0604020202020204" pitchFamily="34" charset="0"/>
                        <a:cs typeface="Arial" panose="020B0604020202020204" pitchFamily="34" charset="0"/>
                      </a:endParaRPr>
                    </a:p>
                  </a:txBody>
                  <a:tcPr marL="73515" marR="73515" marT="36758" marB="36758">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Soft coral</a:t>
                      </a:r>
                      <a:endParaRPr lang="en-AU" sz="1400" b="1" dirty="0">
                        <a:solidFill>
                          <a:schemeClr val="bg1"/>
                        </a:solidFill>
                        <a:latin typeface="Arial" panose="020B0604020202020204" pitchFamily="34" charset="0"/>
                        <a:cs typeface="Arial" panose="020B0604020202020204" pitchFamily="34" charset="0"/>
                      </a:endParaRPr>
                    </a:p>
                  </a:txBody>
                  <a:tcPr marL="73515" marR="73515" marT="36758" marB="36758">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Mixed coral </a:t>
                      </a:r>
                      <a:r>
                        <a:rPr lang="en-US" sz="1400" b="1" i="0" dirty="0" err="1">
                          <a:solidFill>
                            <a:schemeClr val="bg1"/>
                          </a:solidFill>
                          <a:latin typeface="Arial" panose="020B0604020202020204" pitchFamily="34" charset="0"/>
                          <a:cs typeface="Arial" panose="020B0604020202020204" pitchFamily="34" charset="0"/>
                        </a:rPr>
                        <a:t>spp</a:t>
                      </a:r>
                      <a:endParaRPr lang="en-AU" sz="1400" b="1" i="0" dirty="0">
                        <a:solidFill>
                          <a:schemeClr val="bg1"/>
                        </a:solidFill>
                        <a:latin typeface="Arial" panose="020B0604020202020204" pitchFamily="34" charset="0"/>
                        <a:cs typeface="Arial" panose="020B0604020202020204" pitchFamily="34" charset="0"/>
                      </a:endParaRPr>
                    </a:p>
                  </a:txBody>
                  <a:tcPr marL="73515" marR="73515" marT="36758" marB="36758">
                    <a:solidFill>
                      <a:schemeClr val="tx1"/>
                    </a:solidFill>
                  </a:tcPr>
                </a:tc>
                <a:extLst>
                  <a:ext uri="{0D108BD9-81ED-4DB2-BD59-A6C34878D82A}">
                    <a16:rowId xmlns:a16="http://schemas.microsoft.com/office/drawing/2014/main" val="10000"/>
                  </a:ext>
                </a:extLst>
              </a:tr>
            </a:tbl>
          </a:graphicData>
        </a:graphic>
      </p:graphicFrame>
      <p:pic>
        <p:nvPicPr>
          <p:cNvPr id="123" name="Picture 12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231203" y="2721239"/>
            <a:ext cx="2450507" cy="1749596"/>
          </a:xfrm>
          <a:prstGeom prst="rect">
            <a:avLst/>
          </a:prstGeom>
        </p:spPr>
      </p:pic>
      <p:pic>
        <p:nvPicPr>
          <p:cNvPr id="124" name="Picture 12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80731" y="2721240"/>
            <a:ext cx="2450510" cy="1749433"/>
          </a:xfrm>
          <a:prstGeom prst="rect">
            <a:avLst/>
          </a:prstGeom>
        </p:spPr>
      </p:pic>
      <p:pic>
        <p:nvPicPr>
          <p:cNvPr id="125" name="Picture 1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30873" y="4468416"/>
            <a:ext cx="2449814" cy="1749596"/>
          </a:xfrm>
          <a:prstGeom prst="rect">
            <a:avLst/>
          </a:prstGeom>
        </p:spPr>
      </p:pic>
      <p:pic>
        <p:nvPicPr>
          <p:cNvPr id="126" name="Picture 12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780689" y="4468416"/>
            <a:ext cx="2450553" cy="1749596"/>
          </a:xfrm>
          <a:prstGeom prst="rect">
            <a:avLst/>
          </a:prstGeom>
        </p:spPr>
      </p:pic>
      <p:pic>
        <p:nvPicPr>
          <p:cNvPr id="122" name="Picture 12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30176" y="2721076"/>
            <a:ext cx="2453218" cy="1747535"/>
          </a:xfrm>
          <a:prstGeom prst="rect">
            <a:avLst/>
          </a:prstGeom>
        </p:spPr>
      </p:pic>
      <p:graphicFrame>
        <p:nvGraphicFramePr>
          <p:cNvPr id="128" name="Table 127"/>
          <p:cNvGraphicFramePr>
            <a:graphicFrameLocks noGrp="1"/>
          </p:cNvGraphicFramePr>
          <p:nvPr/>
        </p:nvGraphicFramePr>
        <p:xfrm>
          <a:off x="2335873" y="2426081"/>
          <a:ext cx="7345836" cy="293832"/>
        </p:xfrm>
        <a:graphic>
          <a:graphicData uri="http://schemas.openxmlformats.org/drawingml/2006/table">
            <a:tbl>
              <a:tblPr firstRow="1" bandRow="1">
                <a:tableStyleId>{F2DE63D5-997A-4646-A377-4702673A728D}</a:tableStyleId>
              </a:tblPr>
              <a:tblGrid>
                <a:gridCol w="2448612">
                  <a:extLst>
                    <a:ext uri="{9D8B030D-6E8A-4147-A177-3AD203B41FA5}">
                      <a16:colId xmlns:a16="http://schemas.microsoft.com/office/drawing/2014/main" val="20000"/>
                    </a:ext>
                  </a:extLst>
                </a:gridCol>
                <a:gridCol w="2448612">
                  <a:extLst>
                    <a:ext uri="{9D8B030D-6E8A-4147-A177-3AD203B41FA5}">
                      <a16:colId xmlns:a16="http://schemas.microsoft.com/office/drawing/2014/main" val="20001"/>
                    </a:ext>
                  </a:extLst>
                </a:gridCol>
                <a:gridCol w="2448612">
                  <a:extLst>
                    <a:ext uri="{9D8B030D-6E8A-4147-A177-3AD203B41FA5}">
                      <a16:colId xmlns:a16="http://schemas.microsoft.com/office/drawing/2014/main" val="20002"/>
                    </a:ext>
                  </a:extLst>
                </a:gridCol>
              </a:tblGrid>
              <a:tr h="2938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Branching </a:t>
                      </a:r>
                      <a:r>
                        <a:rPr lang="en-US" sz="1400" b="1" i="1" dirty="0" err="1">
                          <a:solidFill>
                            <a:schemeClr val="bg1"/>
                          </a:solidFill>
                          <a:latin typeface="Arial" panose="020B0604020202020204" pitchFamily="34" charset="0"/>
                          <a:cs typeface="Arial" panose="020B0604020202020204" pitchFamily="34" charset="0"/>
                        </a:rPr>
                        <a:t>Porites</a:t>
                      </a:r>
                      <a:endParaRPr lang="en-AU" sz="1400" b="1" i="1" dirty="0">
                        <a:solidFill>
                          <a:schemeClr val="bg1"/>
                        </a:solidFill>
                        <a:latin typeface="Arial" panose="020B0604020202020204" pitchFamily="34" charset="0"/>
                        <a:cs typeface="Arial" panose="020B0604020202020204" pitchFamily="34" charset="0"/>
                      </a:endParaRPr>
                    </a:p>
                  </a:txBody>
                  <a:tcPr marL="73457" marR="73457" marT="36730" marB="36730">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panose="020B0604020202020204" pitchFamily="34" charset="0"/>
                          <a:cs typeface="Arial" panose="020B0604020202020204" pitchFamily="34" charset="0"/>
                        </a:rPr>
                        <a:t>Massive </a:t>
                      </a:r>
                      <a:r>
                        <a:rPr lang="en-US" sz="1400" b="1" i="1" dirty="0" err="1">
                          <a:solidFill>
                            <a:schemeClr val="bg1"/>
                          </a:solidFill>
                          <a:latin typeface="Arial" panose="020B0604020202020204" pitchFamily="34" charset="0"/>
                          <a:cs typeface="Arial" panose="020B0604020202020204" pitchFamily="34" charset="0"/>
                        </a:rPr>
                        <a:t>Porites</a:t>
                      </a:r>
                      <a:endParaRPr lang="en-AU" sz="1400" b="1" i="1" dirty="0">
                        <a:solidFill>
                          <a:schemeClr val="bg1"/>
                        </a:solidFill>
                        <a:latin typeface="Arial" panose="020B0604020202020204" pitchFamily="34" charset="0"/>
                        <a:cs typeface="Arial" panose="020B0604020202020204" pitchFamily="34" charset="0"/>
                      </a:endParaRPr>
                    </a:p>
                  </a:txBody>
                  <a:tcPr marL="73457" marR="73457" marT="36730" marB="36730">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i="1" dirty="0" err="1">
                          <a:solidFill>
                            <a:schemeClr val="bg1"/>
                          </a:solidFill>
                          <a:latin typeface="Arial" panose="020B0604020202020204" pitchFamily="34" charset="0"/>
                          <a:cs typeface="Arial" panose="020B0604020202020204" pitchFamily="34" charset="0"/>
                        </a:rPr>
                        <a:t>Pocillopora</a:t>
                      </a:r>
                      <a:endParaRPr lang="en-AU" sz="1400" b="1" i="1" dirty="0">
                        <a:solidFill>
                          <a:schemeClr val="bg1"/>
                        </a:solidFill>
                        <a:latin typeface="Arial" panose="020B0604020202020204" pitchFamily="34" charset="0"/>
                        <a:cs typeface="Arial" panose="020B0604020202020204" pitchFamily="34" charset="0"/>
                      </a:endParaRPr>
                    </a:p>
                  </a:txBody>
                  <a:tcPr marL="73457" marR="73457" marT="36730" marB="36730">
                    <a:solidFill>
                      <a:schemeClr val="tx1"/>
                    </a:solidFill>
                  </a:tcPr>
                </a:tc>
                <a:extLst>
                  <a:ext uri="{0D108BD9-81ED-4DB2-BD59-A6C34878D82A}">
                    <a16:rowId xmlns:a16="http://schemas.microsoft.com/office/drawing/2014/main" val="10000"/>
                  </a:ext>
                </a:extLst>
              </a:tr>
            </a:tbl>
          </a:graphicData>
        </a:graphic>
      </p:graphicFrame>
      <p:sp>
        <p:nvSpPr>
          <p:cNvPr id="127" name="TextBox 126">
            <a:extLst>
              <a:ext uri="{FF2B5EF4-FFF2-40B4-BE49-F238E27FC236}">
                <a16:creationId xmlns:a16="http://schemas.microsoft.com/office/drawing/2014/main" id="{7D6752CA-B352-4244-AB63-AE878E871AAA}"/>
              </a:ext>
            </a:extLst>
          </p:cNvPr>
          <p:cNvSpPr txBox="1"/>
          <p:nvPr/>
        </p:nvSpPr>
        <p:spPr>
          <a:xfrm>
            <a:off x="2014172" y="1004407"/>
            <a:ext cx="3082960" cy="646331"/>
          </a:xfrm>
          <a:prstGeom prst="rect">
            <a:avLst/>
          </a:prstGeom>
          <a:noFill/>
        </p:spPr>
        <p:txBody>
          <a:bodyPr wrap="none" rtlCol="0">
            <a:spAutoFit/>
          </a:bodyPr>
          <a:lstStyle/>
          <a:p>
            <a:pPr>
              <a:defRPr/>
            </a:pPr>
            <a:r>
              <a:rPr lang="en-AU" b="1" dirty="0">
                <a:solidFill>
                  <a:srgbClr val="00B0F0"/>
                </a:solidFill>
                <a:latin typeface="Arial" panose="020B0604020202020204" pitchFamily="34" charset="0"/>
                <a:cs typeface="Arial" panose="020B0604020202020204" pitchFamily="34" charset="0"/>
              </a:rPr>
              <a:t>Lizard Island</a:t>
            </a:r>
          </a:p>
          <a:p>
            <a:pPr>
              <a:defRPr/>
            </a:pPr>
            <a:r>
              <a:rPr lang="en-AU" dirty="0">
                <a:solidFill>
                  <a:srgbClr val="00B0F0"/>
                </a:solidFill>
                <a:latin typeface="Arial" panose="020B0604020202020204" pitchFamily="34" charset="0"/>
                <a:cs typeface="Arial" panose="020B0604020202020204" pitchFamily="34" charset="0"/>
              </a:rPr>
              <a:t>Great Barrier Reef, Australia</a:t>
            </a:r>
          </a:p>
        </p:txBody>
      </p:sp>
      <p:sp>
        <p:nvSpPr>
          <p:cNvPr id="131" name="TextBox 130">
            <a:extLst>
              <a:ext uri="{FF2B5EF4-FFF2-40B4-BE49-F238E27FC236}">
                <a16:creationId xmlns:a16="http://schemas.microsoft.com/office/drawing/2014/main" id="{38D275DE-2456-409F-AE20-3DF8B2517046}"/>
              </a:ext>
            </a:extLst>
          </p:cNvPr>
          <p:cNvSpPr txBox="1"/>
          <p:nvPr/>
        </p:nvSpPr>
        <p:spPr>
          <a:xfrm>
            <a:off x="3777250" y="1640351"/>
            <a:ext cx="1287532" cy="369332"/>
          </a:xfrm>
          <a:prstGeom prst="rect">
            <a:avLst/>
          </a:prstGeom>
          <a:noFill/>
        </p:spPr>
        <p:txBody>
          <a:bodyPr wrap="none" rtlCol="0">
            <a:spAutoFit/>
          </a:bodyPr>
          <a:lstStyle/>
          <a:p>
            <a:r>
              <a:rPr lang="en-US" dirty="0">
                <a:solidFill>
                  <a:srgbClr val="F08D1F"/>
                </a:solidFill>
                <a:latin typeface="Arial" panose="020B0604020202020204" pitchFamily="34" charset="0"/>
                <a:cs typeface="Arial" panose="020B0604020202020204" pitchFamily="34" charset="0"/>
              </a:rPr>
              <a:t>2015-2016</a:t>
            </a:r>
            <a:endParaRPr lang="en-AU" dirty="0">
              <a:solidFill>
                <a:srgbClr val="F08D1F"/>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D352FFC6-C3EA-4B17-9B7E-9F0087C587A8}"/>
              </a:ext>
            </a:extLst>
          </p:cNvPr>
          <p:cNvGrpSpPr/>
          <p:nvPr/>
        </p:nvGrpSpPr>
        <p:grpSpPr>
          <a:xfrm>
            <a:off x="5497694" y="2437772"/>
            <a:ext cx="5167486" cy="3765474"/>
            <a:chOff x="1808349" y="2171700"/>
            <a:chExt cx="5812750" cy="4156149"/>
          </a:xfrm>
        </p:grpSpPr>
        <p:grpSp>
          <p:nvGrpSpPr>
            <p:cNvPr id="5" name="Group 4"/>
            <p:cNvGrpSpPr/>
            <p:nvPr/>
          </p:nvGrpSpPr>
          <p:grpSpPr>
            <a:xfrm>
              <a:off x="1808349" y="2171700"/>
              <a:ext cx="5812750" cy="4156149"/>
              <a:chOff x="1808349" y="2171700"/>
              <a:chExt cx="5812750" cy="4156149"/>
            </a:xfrm>
          </p:grpSpPr>
          <p:grpSp>
            <p:nvGrpSpPr>
              <p:cNvPr id="2" name="Group 1"/>
              <p:cNvGrpSpPr/>
              <p:nvPr/>
            </p:nvGrpSpPr>
            <p:grpSpPr>
              <a:xfrm>
                <a:off x="1808349" y="2171700"/>
                <a:ext cx="5812750" cy="4153047"/>
                <a:chOff x="1808349" y="2171700"/>
                <a:chExt cx="5812750" cy="4153047"/>
              </a:xfrm>
            </p:grpSpPr>
            <p:pic>
              <p:nvPicPr>
                <p:cNvPr id="138" name="Picture 137"/>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808872" y="2180396"/>
                  <a:ext cx="5812227" cy="4143031"/>
                </a:xfrm>
                <a:prstGeom prst="rect">
                  <a:avLst/>
                </a:prstGeom>
              </p:spPr>
            </p:pic>
            <p:pic>
              <p:nvPicPr>
                <p:cNvPr id="145" name="Picture 144"/>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737113" y="2183450"/>
                  <a:ext cx="1942093" cy="1414169"/>
                </a:xfrm>
                <a:prstGeom prst="rect">
                  <a:avLst/>
                </a:prstGeom>
              </p:spPr>
            </p:pic>
            <p:pic>
              <p:nvPicPr>
                <p:cNvPr id="146" name="Picture 145"/>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679207" y="4939909"/>
                  <a:ext cx="1937556" cy="1384838"/>
                </a:xfrm>
                <a:prstGeom prst="rect">
                  <a:avLst/>
                </a:prstGeom>
              </p:spPr>
            </p:pic>
            <p:pic>
              <p:nvPicPr>
                <p:cNvPr id="147" name="Picture 146"/>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733625" y="3554609"/>
                  <a:ext cx="1945960" cy="1389079"/>
                </a:xfrm>
                <a:prstGeom prst="rect">
                  <a:avLst/>
                </a:prstGeom>
              </p:spPr>
            </p:pic>
            <p:pic>
              <p:nvPicPr>
                <p:cNvPr id="148" name="Picture 147"/>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679207" y="2180235"/>
                  <a:ext cx="1941892" cy="1384152"/>
                </a:xfrm>
                <a:prstGeom prst="rect">
                  <a:avLst/>
                </a:prstGeom>
              </p:spPr>
            </p:pic>
            <p:pic>
              <p:nvPicPr>
                <p:cNvPr id="144" name="Picture 143"/>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808350" y="3566686"/>
                  <a:ext cx="1926115" cy="1382335"/>
                </a:xfrm>
                <a:prstGeom prst="rect">
                  <a:avLst/>
                </a:prstGeom>
              </p:spPr>
            </p:pic>
            <p:pic>
              <p:nvPicPr>
                <p:cNvPr id="149" name="Picture 148"/>
                <p:cNvPicPr>
                  <a:picLocks noChangeAspect="1"/>
                </p:cNvPicPr>
                <p:nvPr/>
              </p:nvPicPr>
              <p:blipFill rotWithShape="1">
                <a:blip r:embed="rId18" cstate="screen">
                  <a:extLst>
                    <a:ext uri="{BEBA8EAE-BF5A-486C-A8C5-ECC9F3942E4B}">
                      <a14:imgProps xmlns:a14="http://schemas.microsoft.com/office/drawing/2010/main">
                        <a14:imgLayer r:embed="rId19">
                          <a14:imgEffect>
                            <a14:brightnessContrast bright="-20000" contrast="20000"/>
                          </a14:imgEffect>
                        </a14:imgLayer>
                      </a14:imgProps>
                    </a:ext>
                    <a:ext uri="{28A0092B-C50C-407E-A947-70E740481C1C}">
                      <a14:useLocalDpi xmlns:a14="http://schemas.microsoft.com/office/drawing/2010/main"/>
                    </a:ext>
                  </a:extLst>
                </a:blip>
                <a:srcRect t="-670"/>
                <a:stretch/>
              </p:blipFill>
              <p:spPr>
                <a:xfrm>
                  <a:off x="1808349" y="2171700"/>
                  <a:ext cx="1931814" cy="1389653"/>
                </a:xfrm>
                <a:prstGeom prst="rect">
                  <a:avLst/>
                </a:prstGeom>
              </p:spPr>
            </p:pic>
          </p:grpSp>
          <p:pic>
            <p:nvPicPr>
              <p:cNvPr id="3" name="Picture 2"/>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3733161" y="4943475"/>
                <a:ext cx="1940689" cy="1384374"/>
              </a:xfrm>
              <a:prstGeom prst="rect">
                <a:avLst/>
              </a:prstGeom>
            </p:spPr>
          </p:pic>
        </p:grpSp>
        <p:pic>
          <p:nvPicPr>
            <p:cNvPr id="7" name="Picture 6">
              <a:extLst>
                <a:ext uri="{FF2B5EF4-FFF2-40B4-BE49-F238E27FC236}">
                  <a16:creationId xmlns:a16="http://schemas.microsoft.com/office/drawing/2014/main" id="{8E7402E0-E749-4FF4-BD6B-596D59747F0F}"/>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680694" y="3560763"/>
              <a:ext cx="1937556" cy="1385445"/>
            </a:xfrm>
            <a:prstGeom prst="rect">
              <a:avLst/>
            </a:prstGeom>
          </p:spPr>
        </p:pic>
      </p:grpSp>
      <p:pic>
        <p:nvPicPr>
          <p:cNvPr id="134" name="Picture 133">
            <a:extLst>
              <a:ext uri="{FF2B5EF4-FFF2-40B4-BE49-F238E27FC236}">
                <a16:creationId xmlns:a16="http://schemas.microsoft.com/office/drawing/2014/main" id="{B722CA42-5097-4401-BFD3-DF64C193C9C4}"/>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t="5657"/>
          <a:stretch/>
        </p:blipFill>
        <p:spPr>
          <a:xfrm>
            <a:off x="2329748" y="2716298"/>
            <a:ext cx="2472666" cy="1749596"/>
          </a:xfrm>
          <a:prstGeom prst="rect">
            <a:avLst/>
          </a:prstGeom>
        </p:spPr>
      </p:pic>
      <p:grpSp>
        <p:nvGrpSpPr>
          <p:cNvPr id="13" name="Group 12">
            <a:extLst>
              <a:ext uri="{FF2B5EF4-FFF2-40B4-BE49-F238E27FC236}">
                <a16:creationId xmlns:a16="http://schemas.microsoft.com/office/drawing/2014/main" id="{9B18CEF5-CB88-48AA-B8AD-5BAE10F801A1}"/>
              </a:ext>
            </a:extLst>
          </p:cNvPr>
          <p:cNvGrpSpPr/>
          <p:nvPr/>
        </p:nvGrpSpPr>
        <p:grpSpPr>
          <a:xfrm>
            <a:off x="1524001" y="2221823"/>
            <a:ext cx="4337957" cy="2440101"/>
            <a:chOff x="-14172" y="2974421"/>
            <a:chExt cx="6391619" cy="3595286"/>
          </a:xfrm>
        </p:grpSpPr>
        <p:pic>
          <p:nvPicPr>
            <p:cNvPr id="6" name="Picture 5">
              <a:extLst>
                <a:ext uri="{FF2B5EF4-FFF2-40B4-BE49-F238E27FC236}">
                  <a16:creationId xmlns:a16="http://schemas.microsoft.com/office/drawing/2014/main" id="{A47CC447-F6AD-4ADA-B707-1CC558F269AC}"/>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4172" y="2974421"/>
              <a:ext cx="6391619" cy="3595286"/>
            </a:xfrm>
            <a:prstGeom prst="rect">
              <a:avLst/>
            </a:prstGeom>
          </p:spPr>
        </p:pic>
        <p:pic>
          <p:nvPicPr>
            <p:cNvPr id="133" name="Picture 132">
              <a:extLst>
                <a:ext uri="{FF2B5EF4-FFF2-40B4-BE49-F238E27FC236}">
                  <a16:creationId xmlns:a16="http://schemas.microsoft.com/office/drawing/2014/main" id="{AB402E71-A843-43D7-933A-30C1D6593B3A}"/>
                </a:ext>
              </a:extLst>
            </p:cNvPr>
            <p:cNvPicPr>
              <a:picLocks noChangeAspect="1"/>
            </p:cNvPicPr>
            <p:nvPr/>
          </p:nvPicPr>
          <p:blipFill rotWithShape="1">
            <a:blip r:embed="rId24" cstate="screen">
              <a:extLst>
                <a:ext uri="{BEBA8EAE-BF5A-486C-A8C5-ECC9F3942E4B}">
                  <a14:imgProps xmlns:a14="http://schemas.microsoft.com/office/drawing/2010/main">
                    <a14:imgLayer r:embed="rId25">
                      <a14:imgEffect>
                        <a14:backgroundRemoval t="0" b="100000" l="1802" r="97297">
                          <a14:foregroundMark x1="6306" y1="25490" x2="8883" y2="68481"/>
                          <a14:foregroundMark x1="1802" y1="23529" x2="3604" y2="62745"/>
                          <a14:foregroundMark x1="89189" y1="50980" x2="97297" y2="49020"/>
                          <a14:foregroundMark x1="1802" y1="50980" x2="2508" y2="64811"/>
                          <a14:backgroundMark x1="19820" y1="96078" x2="15315" y2="98039"/>
                          <a14:backgroundMark x1="1802" y1="96078" x2="1802" y2="96078"/>
                          <a14:backgroundMark x1="64646" y1="91304" x2="27273" y2="95652"/>
                          <a14:backgroundMark x1="61616" y1="6522" x2="44444" y2="6522"/>
                          <a14:backgroundMark x1="17172" y1="91304" x2="7071" y2="97826"/>
                        </a14:backgroundRemoval>
                      </a14:imgEffect>
                      <a14:imgEffect>
                        <a14:sharpenSoften amount="50000"/>
                      </a14:imgEffect>
                      <a14:imgEffect>
                        <a14:saturation sat="400000"/>
                      </a14:imgEffect>
                    </a14:imgLayer>
                  </a14:imgProps>
                </a:ext>
                <a:ext uri="{28A0092B-C50C-407E-A947-70E740481C1C}">
                  <a14:useLocalDpi xmlns:a14="http://schemas.microsoft.com/office/drawing/2010/main"/>
                </a:ext>
              </a:extLst>
            </a:blip>
            <a:srcRect/>
            <a:stretch/>
          </p:blipFill>
          <p:spPr>
            <a:xfrm rot="10190333">
              <a:off x="3410489" y="4005897"/>
              <a:ext cx="884765" cy="411313"/>
            </a:xfrm>
            <a:prstGeom prst="rect">
              <a:avLst/>
            </a:prstGeom>
          </p:spPr>
        </p:pic>
      </p:grpSp>
      <p:sp>
        <p:nvSpPr>
          <p:cNvPr id="8" name="TextBox 7">
            <a:extLst>
              <a:ext uri="{FF2B5EF4-FFF2-40B4-BE49-F238E27FC236}">
                <a16:creationId xmlns:a16="http://schemas.microsoft.com/office/drawing/2014/main" id="{D9A0B50A-502D-621B-C0C5-6E50C86F3232}"/>
              </a:ext>
            </a:extLst>
          </p:cNvPr>
          <p:cNvSpPr txBox="1"/>
          <p:nvPr/>
        </p:nvSpPr>
        <p:spPr>
          <a:xfrm>
            <a:off x="138755" y="6507035"/>
            <a:ext cx="1786066" cy="261610"/>
          </a:xfrm>
          <a:prstGeom prst="rect">
            <a:avLst/>
          </a:prstGeom>
          <a:noFill/>
        </p:spPr>
        <p:txBody>
          <a:bodyPr wrap="none" rtlCol="0">
            <a:spAutoFit/>
          </a:bodyPr>
          <a:lstStyle/>
          <a:p>
            <a:r>
              <a:rPr lang="en-GB" sz="1100" dirty="0">
                <a:solidFill>
                  <a:schemeClr val="bg1"/>
                </a:solidFill>
              </a:rPr>
              <a:t>Image credits: L. Richardson</a:t>
            </a:r>
          </a:p>
        </p:txBody>
      </p:sp>
      <p:sp>
        <p:nvSpPr>
          <p:cNvPr id="11" name="TextBox 10">
            <a:extLst>
              <a:ext uri="{FF2B5EF4-FFF2-40B4-BE49-F238E27FC236}">
                <a16:creationId xmlns:a16="http://schemas.microsoft.com/office/drawing/2014/main" id="{5FFF1E2B-D6FD-03C4-253B-E875D4AB8D1E}"/>
              </a:ext>
            </a:extLst>
          </p:cNvPr>
          <p:cNvSpPr txBox="1"/>
          <p:nvPr/>
        </p:nvSpPr>
        <p:spPr>
          <a:xfrm>
            <a:off x="133269" y="5157605"/>
            <a:ext cx="1946503" cy="830997"/>
          </a:xfrm>
          <a:prstGeom prst="rect">
            <a:avLst/>
          </a:prstGeom>
          <a:noFill/>
        </p:spPr>
        <p:txBody>
          <a:bodyPr wrap="square">
            <a:spAutoFit/>
          </a:bodyPr>
          <a:lstStyle/>
          <a:p>
            <a:pPr algn="r">
              <a:defRPr/>
            </a:pPr>
            <a:r>
              <a:rPr lang="en-AU" sz="1200" dirty="0">
                <a:solidFill>
                  <a:prstClr val="white"/>
                </a:solidFill>
                <a:latin typeface="Calibri" panose="020F0502020204030204"/>
              </a:rPr>
              <a:t>Richardson et al. (2018) </a:t>
            </a:r>
            <a:r>
              <a:rPr lang="en-AU" sz="1200" i="1" dirty="0">
                <a:solidFill>
                  <a:prstClr val="white"/>
                </a:solidFill>
                <a:latin typeface="Calibri" panose="020F0502020204030204"/>
              </a:rPr>
              <a:t>Glob Chang Biol</a:t>
            </a:r>
          </a:p>
          <a:p>
            <a:pPr algn="r">
              <a:defRPr/>
            </a:pPr>
            <a:r>
              <a:rPr lang="en-AU" sz="1200" dirty="0">
                <a:solidFill>
                  <a:prstClr val="white"/>
                </a:solidFill>
                <a:latin typeface="Calibri" panose="020F0502020204030204"/>
                <a:hlinkClick r:id="rId26"/>
              </a:rPr>
              <a:t>https://doi.org/10.1111/gcb.14119</a:t>
            </a:r>
            <a:endParaRPr lang="en-AU" sz="1200" dirty="0">
              <a:solidFill>
                <a:prstClr val="white"/>
              </a:solidFill>
              <a:latin typeface="Calibri" panose="020F0502020204030204"/>
            </a:endParaRPr>
          </a:p>
        </p:txBody>
      </p:sp>
    </p:spTree>
    <p:extLst>
      <p:ext uri="{BB962C8B-B14F-4D97-AF65-F5344CB8AC3E}">
        <p14:creationId xmlns:p14="http://schemas.microsoft.com/office/powerpoint/2010/main" val="133185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fade">
                                      <p:cBhvr>
                                        <p:cTn id="10" dur="500"/>
                                        <p:tgtEl>
                                          <p:spTgt spid="125"/>
                                        </p:tgtEl>
                                      </p:cBhvr>
                                    </p:animEffect>
                                  </p:childTnLst>
                                </p:cTn>
                              </p:par>
                              <p:par>
                                <p:cTn id="11" presetID="10" presetClass="entr" presetSubtype="0"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animEffect transition="in" filter="fade">
                                      <p:cBhvr>
                                        <p:cTn id="13" dur="500"/>
                                        <p:tgtEl>
                                          <p:spTgt spid="128"/>
                                        </p:tgtEl>
                                      </p:cBhvr>
                                    </p:animEffect>
                                  </p:childTnLst>
                                </p:cTn>
                              </p:par>
                              <p:par>
                                <p:cTn id="14" presetID="10" presetClass="entr" presetSubtype="0" fill="hold" nodeType="with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fade">
                                      <p:cBhvr>
                                        <p:cTn id="16" dur="500"/>
                                        <p:tgtEl>
                                          <p:spTgt spid="123"/>
                                        </p:tgtEl>
                                      </p:cBhvr>
                                    </p:animEffect>
                                  </p:childTnLst>
                                </p:cTn>
                              </p:par>
                              <p:par>
                                <p:cTn id="17" presetID="10" presetClass="entr" presetSubtype="0" fill="hold" nodeType="with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500"/>
                                        <p:tgtEl>
                                          <p:spTgt spid="124"/>
                                        </p:tgtEl>
                                      </p:cBhvr>
                                    </p:animEffect>
                                  </p:childTnLst>
                                </p:cTn>
                              </p:par>
                              <p:par>
                                <p:cTn id="20" presetID="10" presetClass="entr" presetSubtype="0" fill="hold" nodeType="withEffect">
                                  <p:stCondLst>
                                    <p:cond delay="0"/>
                                  </p:stCondLst>
                                  <p:childTnLst>
                                    <p:set>
                                      <p:cBhvr>
                                        <p:cTn id="21" dur="1" fill="hold">
                                          <p:stCondLst>
                                            <p:cond delay="0"/>
                                          </p:stCondLst>
                                        </p:cTn>
                                        <p:tgtEl>
                                          <p:spTgt spid="122"/>
                                        </p:tgtEl>
                                        <p:attrNameLst>
                                          <p:attrName>style.visibility</p:attrName>
                                        </p:attrNameLst>
                                      </p:cBhvr>
                                      <p:to>
                                        <p:strVal val="visible"/>
                                      </p:to>
                                    </p:set>
                                    <p:animEffect transition="in" filter="fade">
                                      <p:cBhvr>
                                        <p:cTn id="22" dur="500"/>
                                        <p:tgtEl>
                                          <p:spTgt spid="122"/>
                                        </p:tgtEl>
                                      </p:cBhvr>
                                    </p:animEffect>
                                  </p:childTnLst>
                                </p:cTn>
                              </p:par>
                              <p:par>
                                <p:cTn id="23" presetID="10" presetClass="entr" presetSubtype="0" fill="hold" nodeType="withEffect">
                                  <p:stCondLst>
                                    <p:cond delay="0"/>
                                  </p:stCondLst>
                                  <p:childTnLst>
                                    <p:set>
                                      <p:cBhvr>
                                        <p:cTn id="24" dur="1" fill="hold">
                                          <p:stCondLst>
                                            <p:cond delay="0"/>
                                          </p:stCondLst>
                                        </p:cTn>
                                        <p:tgtEl>
                                          <p:spTgt spid="126"/>
                                        </p:tgtEl>
                                        <p:attrNameLst>
                                          <p:attrName>style.visibility</p:attrName>
                                        </p:attrNameLst>
                                      </p:cBhvr>
                                      <p:to>
                                        <p:strVal val="visible"/>
                                      </p:to>
                                    </p:set>
                                    <p:animEffect transition="in" filter="fade">
                                      <p:cBhvr>
                                        <p:cTn id="25" dur="500"/>
                                        <p:tgtEl>
                                          <p:spTgt spid="126"/>
                                        </p:tgtEl>
                                      </p:cBhvr>
                                    </p:animEffect>
                                  </p:childTnLst>
                                </p:cTn>
                              </p:par>
                              <p:par>
                                <p:cTn id="26" presetID="10" presetClass="entr" presetSubtype="0" fill="hold" nodeType="withEffect">
                                  <p:stCondLst>
                                    <p:cond delay="0"/>
                                  </p:stCondLst>
                                  <p:childTnLst>
                                    <p:set>
                                      <p:cBhvr>
                                        <p:cTn id="27" dur="1" fill="hold">
                                          <p:stCondLst>
                                            <p:cond delay="0"/>
                                          </p:stCondLst>
                                        </p:cTn>
                                        <p:tgtEl>
                                          <p:spTgt spid="179"/>
                                        </p:tgtEl>
                                        <p:attrNameLst>
                                          <p:attrName>style.visibility</p:attrName>
                                        </p:attrNameLst>
                                      </p:cBhvr>
                                      <p:to>
                                        <p:strVal val="visible"/>
                                      </p:to>
                                    </p:set>
                                    <p:animEffect transition="in" filter="fade">
                                      <p:cBhvr>
                                        <p:cTn id="28" dur="500"/>
                                        <p:tgtEl>
                                          <p:spTgt spid="179"/>
                                        </p:tgtEl>
                                      </p:cBhvr>
                                    </p:animEffect>
                                  </p:childTnLst>
                                </p:cTn>
                              </p:par>
                              <p:par>
                                <p:cTn id="29" presetID="10" presetClass="entr" presetSubtype="0" fill="hold" nodeType="withEffect">
                                  <p:stCondLst>
                                    <p:cond delay="0"/>
                                  </p:stCondLst>
                                  <p:childTnLst>
                                    <p:set>
                                      <p:cBhvr>
                                        <p:cTn id="30" dur="1" fill="hold">
                                          <p:stCondLst>
                                            <p:cond delay="0"/>
                                          </p:stCondLst>
                                        </p:cTn>
                                        <p:tgtEl>
                                          <p:spTgt spid="119"/>
                                        </p:tgtEl>
                                        <p:attrNameLst>
                                          <p:attrName>style.visibility</p:attrName>
                                        </p:attrNameLst>
                                      </p:cBhvr>
                                      <p:to>
                                        <p:strVal val="visible"/>
                                      </p:to>
                                    </p:set>
                                    <p:animEffect transition="in" filter="fade">
                                      <p:cBhvr>
                                        <p:cTn id="31" dur="500"/>
                                        <p:tgtEl>
                                          <p:spTgt spid="119"/>
                                        </p:tgtEl>
                                      </p:cBhvr>
                                    </p:animEffect>
                                  </p:childTnLst>
                                </p:cTn>
                              </p:par>
                              <p:par>
                                <p:cTn id="32" presetID="10" presetClass="exit" presetSubtype="0" fill="hold"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34"/>
                                        </p:tgtEl>
                                        <p:attrNameLst>
                                          <p:attrName>style.visibility</p:attrName>
                                        </p:attrNameLst>
                                      </p:cBhvr>
                                      <p:to>
                                        <p:strVal val="visible"/>
                                      </p:to>
                                    </p:set>
                                    <p:animEffect transition="in" filter="fade">
                                      <p:cBhvr>
                                        <p:cTn id="3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20" name="Straight Connector 119"/>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pic>
        <p:nvPicPr>
          <p:cNvPr id="82" name="Picture 8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3584" y="440961"/>
            <a:ext cx="2602782" cy="1734103"/>
          </a:xfrm>
          <a:prstGeom prst="rect">
            <a:avLst/>
          </a:prstGeom>
        </p:spPr>
      </p:pic>
      <p:grpSp>
        <p:nvGrpSpPr>
          <p:cNvPr id="83" name="Group 82"/>
          <p:cNvGrpSpPr/>
          <p:nvPr/>
        </p:nvGrpSpPr>
        <p:grpSpPr>
          <a:xfrm>
            <a:off x="9499262" y="186457"/>
            <a:ext cx="1099303" cy="967562"/>
            <a:chOff x="187761" y="504008"/>
            <a:chExt cx="1346200" cy="1296623"/>
          </a:xfrm>
        </p:grpSpPr>
        <p:pic>
          <p:nvPicPr>
            <p:cNvPr id="84" name="Picture 2" descr="Vector World Map: A free, accurate world map in vector forma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9124" t="68565" r="7513" b="9784"/>
            <a:stretch/>
          </p:blipFill>
          <p:spPr bwMode="auto">
            <a:xfrm>
              <a:off x="187761" y="504008"/>
              <a:ext cx="1346200" cy="12966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5" name="5-Point Star 84"/>
            <p:cNvSpPr/>
            <p:nvPr/>
          </p:nvSpPr>
          <p:spPr bwMode="auto">
            <a:xfrm>
              <a:off x="1208991" y="598774"/>
              <a:ext cx="186671" cy="154217"/>
            </a:xfrm>
            <a:prstGeom prst="star5">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srgbClr val="000000"/>
                </a:solidFill>
                <a:latin typeface="Times"/>
              </a:endParaRPr>
            </a:p>
          </p:txBody>
        </p:sp>
      </p:grpSp>
      <p:pic>
        <p:nvPicPr>
          <p:cNvPr id="86" name="Picture 8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07400" y="435320"/>
            <a:ext cx="535423" cy="676946"/>
          </a:xfrm>
          <a:prstGeom prst="rect">
            <a:avLst/>
          </a:prstGeom>
        </p:spPr>
      </p:pic>
      <p:sp>
        <p:nvSpPr>
          <p:cNvPr id="127" name="TextBox 126">
            <a:extLst>
              <a:ext uri="{FF2B5EF4-FFF2-40B4-BE49-F238E27FC236}">
                <a16:creationId xmlns:a16="http://schemas.microsoft.com/office/drawing/2014/main" id="{7D6752CA-B352-4244-AB63-AE878E871AAA}"/>
              </a:ext>
            </a:extLst>
          </p:cNvPr>
          <p:cNvSpPr txBox="1"/>
          <p:nvPr/>
        </p:nvSpPr>
        <p:spPr>
          <a:xfrm>
            <a:off x="1593436" y="830710"/>
            <a:ext cx="3082960" cy="646331"/>
          </a:xfrm>
          <a:prstGeom prst="rect">
            <a:avLst/>
          </a:prstGeom>
          <a:noFill/>
        </p:spPr>
        <p:txBody>
          <a:bodyPr wrap="none" rtlCol="0">
            <a:spAutoFit/>
          </a:bodyPr>
          <a:lstStyle/>
          <a:p>
            <a:pPr>
              <a:defRPr/>
            </a:pPr>
            <a:r>
              <a:rPr lang="en-AU" b="1" dirty="0">
                <a:solidFill>
                  <a:srgbClr val="00B0F0"/>
                </a:solidFill>
                <a:latin typeface="Arial" panose="020B0604020202020204" pitchFamily="34" charset="0"/>
                <a:cs typeface="Arial" panose="020B0604020202020204" pitchFamily="34" charset="0"/>
              </a:rPr>
              <a:t>Lizard Island</a:t>
            </a:r>
          </a:p>
          <a:p>
            <a:pPr>
              <a:defRPr/>
            </a:pPr>
            <a:r>
              <a:rPr lang="en-AU" dirty="0">
                <a:solidFill>
                  <a:srgbClr val="00B0F0"/>
                </a:solidFill>
                <a:latin typeface="Arial" panose="020B0604020202020204" pitchFamily="34" charset="0"/>
                <a:cs typeface="Arial" panose="020B0604020202020204" pitchFamily="34" charset="0"/>
              </a:rPr>
              <a:t>Great Barrier Reef, Australia</a:t>
            </a:r>
          </a:p>
        </p:txBody>
      </p:sp>
      <p:sp>
        <p:nvSpPr>
          <p:cNvPr id="131" name="TextBox 130">
            <a:extLst>
              <a:ext uri="{FF2B5EF4-FFF2-40B4-BE49-F238E27FC236}">
                <a16:creationId xmlns:a16="http://schemas.microsoft.com/office/drawing/2014/main" id="{38D275DE-2456-409F-AE20-3DF8B2517046}"/>
              </a:ext>
            </a:extLst>
          </p:cNvPr>
          <p:cNvSpPr txBox="1"/>
          <p:nvPr/>
        </p:nvSpPr>
        <p:spPr>
          <a:xfrm>
            <a:off x="1649478" y="326092"/>
            <a:ext cx="1402948" cy="369332"/>
          </a:xfrm>
          <a:prstGeom prst="rect">
            <a:avLst/>
          </a:prstGeom>
          <a:noFill/>
        </p:spPr>
        <p:txBody>
          <a:bodyPr wrap="none" rtlCol="0">
            <a:spAutoFit/>
          </a:bodyPr>
          <a:lstStyle/>
          <a:p>
            <a:pPr>
              <a:defRPr/>
            </a:pPr>
            <a:r>
              <a:rPr lang="en-US" dirty="0">
                <a:solidFill>
                  <a:srgbClr val="F08D1F"/>
                </a:solidFill>
                <a:latin typeface="Arial" panose="020B0604020202020204" pitchFamily="34" charset="0"/>
                <a:cs typeface="Arial" panose="020B0604020202020204" pitchFamily="34" charset="0"/>
              </a:rPr>
              <a:t>March 2016</a:t>
            </a:r>
            <a:endParaRPr lang="en-AU" dirty="0">
              <a:solidFill>
                <a:srgbClr val="F08D1F"/>
              </a:solidFill>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05A98AB7-0721-4CA7-990E-BC35EBA4CCAA}"/>
              </a:ext>
            </a:extLst>
          </p:cNvPr>
          <p:cNvGrpSpPr/>
          <p:nvPr/>
        </p:nvGrpSpPr>
        <p:grpSpPr>
          <a:xfrm>
            <a:off x="1727577" y="2114116"/>
            <a:ext cx="5254164" cy="4417792"/>
            <a:chOff x="0" y="956094"/>
            <a:chExt cx="7019249" cy="5901906"/>
          </a:xfrm>
        </p:grpSpPr>
        <p:pic>
          <p:nvPicPr>
            <p:cNvPr id="46" name="Picture 45">
              <a:extLst>
                <a:ext uri="{FF2B5EF4-FFF2-40B4-BE49-F238E27FC236}">
                  <a16:creationId xmlns:a16="http://schemas.microsoft.com/office/drawing/2014/main" id="{8F83BDBA-CE3B-4863-B112-31225BA594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924226"/>
              <a:ext cx="2578365" cy="1933774"/>
            </a:xfrm>
            <a:prstGeom prst="rect">
              <a:avLst/>
            </a:prstGeom>
          </p:spPr>
        </p:pic>
        <p:pic>
          <p:nvPicPr>
            <p:cNvPr id="47" name="Picture 46">
              <a:extLst>
                <a:ext uri="{FF2B5EF4-FFF2-40B4-BE49-F238E27FC236}">
                  <a16:creationId xmlns:a16="http://schemas.microsoft.com/office/drawing/2014/main" id="{FF3518E9-C6E3-47F8-A804-F4B01E23007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83882" y="956094"/>
              <a:ext cx="4335367" cy="5901906"/>
            </a:xfrm>
            <a:prstGeom prst="rect">
              <a:avLst/>
            </a:prstGeom>
          </p:spPr>
        </p:pic>
        <p:pic>
          <p:nvPicPr>
            <p:cNvPr id="48" name="Picture 47">
              <a:extLst>
                <a:ext uri="{FF2B5EF4-FFF2-40B4-BE49-F238E27FC236}">
                  <a16:creationId xmlns:a16="http://schemas.microsoft.com/office/drawing/2014/main" id="{93560052-7D10-4222-8752-5670837DC4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67" y="956094"/>
              <a:ext cx="2578608" cy="1933956"/>
            </a:xfrm>
            <a:prstGeom prst="rect">
              <a:avLst/>
            </a:prstGeom>
          </p:spPr>
        </p:pic>
        <p:pic>
          <p:nvPicPr>
            <p:cNvPr id="49" name="Picture 48">
              <a:extLst>
                <a:ext uri="{FF2B5EF4-FFF2-40B4-BE49-F238E27FC236}">
                  <a16:creationId xmlns:a16="http://schemas.microsoft.com/office/drawing/2014/main" id="{310EF36B-465A-45B8-A14B-A4EE4C370F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67" y="2933585"/>
              <a:ext cx="2578365" cy="1933774"/>
            </a:xfrm>
            <a:prstGeom prst="rect">
              <a:avLst/>
            </a:prstGeom>
          </p:spPr>
        </p:pic>
      </p:grpSp>
      <p:pic>
        <p:nvPicPr>
          <p:cNvPr id="50" name="Picture 49">
            <a:extLst>
              <a:ext uri="{FF2B5EF4-FFF2-40B4-BE49-F238E27FC236}">
                <a16:creationId xmlns:a16="http://schemas.microsoft.com/office/drawing/2014/main" id="{D3D4FF2D-5FDD-4EEE-84DC-5D764ECD7101}"/>
              </a:ext>
            </a:extLst>
          </p:cNvPr>
          <p:cNvPicPr>
            <a:picLocks noChangeAspect="1"/>
          </p:cNvPicPr>
          <p:nvPr/>
        </p:nvPicPr>
        <p:blipFill>
          <a:blip r:embed="rId10"/>
          <a:stretch>
            <a:fillRect/>
          </a:stretch>
        </p:blipFill>
        <p:spPr>
          <a:xfrm>
            <a:off x="7250697" y="2467084"/>
            <a:ext cx="2756745" cy="3632606"/>
          </a:xfrm>
          <a:prstGeom prst="rect">
            <a:avLst/>
          </a:prstGeom>
        </p:spPr>
      </p:pic>
      <p:sp>
        <p:nvSpPr>
          <p:cNvPr id="51" name="Rectangle 50">
            <a:extLst>
              <a:ext uri="{FF2B5EF4-FFF2-40B4-BE49-F238E27FC236}">
                <a16:creationId xmlns:a16="http://schemas.microsoft.com/office/drawing/2014/main" id="{C9DA1070-6512-46F7-A6CE-34EABB8C6739}"/>
              </a:ext>
            </a:extLst>
          </p:cNvPr>
          <p:cNvSpPr/>
          <p:nvPr/>
        </p:nvSpPr>
        <p:spPr>
          <a:xfrm>
            <a:off x="7840943" y="6140042"/>
            <a:ext cx="1576251" cy="461665"/>
          </a:xfrm>
          <a:prstGeom prst="rect">
            <a:avLst/>
          </a:prstGeom>
        </p:spPr>
        <p:txBody>
          <a:bodyPr wrap="square">
            <a:spAutoFit/>
          </a:bodyPr>
          <a:lstStyle/>
          <a:p>
            <a:pPr algn="ctr">
              <a:buClr>
                <a:srgbClr val="FF9621"/>
              </a:buClr>
              <a:defRPr/>
            </a:pPr>
            <a:r>
              <a:rPr lang="en-US" sz="1200" dirty="0">
                <a:solidFill>
                  <a:srgbClr val="E0990A"/>
                </a:solidFill>
                <a:latin typeface="Arial" panose="020B0604020202020204" pitchFamily="34" charset="0"/>
                <a:cs typeface="Arial" panose="020B0604020202020204" pitchFamily="34" charset="0"/>
              </a:rPr>
              <a:t>Hughes et al. 2016 </a:t>
            </a:r>
            <a:r>
              <a:rPr lang="en-US" sz="1200" i="1" dirty="0">
                <a:solidFill>
                  <a:srgbClr val="E0990A"/>
                </a:solidFill>
                <a:latin typeface="Arial" panose="020B0604020202020204" pitchFamily="34" charset="0"/>
                <a:cs typeface="Arial" panose="020B0604020202020204" pitchFamily="34" charset="0"/>
              </a:rPr>
              <a:t>Nature</a:t>
            </a:r>
          </a:p>
        </p:txBody>
      </p:sp>
      <p:sp>
        <p:nvSpPr>
          <p:cNvPr id="2" name="TextBox 1">
            <a:extLst>
              <a:ext uri="{FF2B5EF4-FFF2-40B4-BE49-F238E27FC236}">
                <a16:creationId xmlns:a16="http://schemas.microsoft.com/office/drawing/2014/main" id="{8E229965-DB52-8386-72C5-BA5A066554C7}"/>
              </a:ext>
            </a:extLst>
          </p:cNvPr>
          <p:cNvSpPr txBox="1"/>
          <p:nvPr/>
        </p:nvSpPr>
        <p:spPr>
          <a:xfrm>
            <a:off x="76410" y="6531908"/>
            <a:ext cx="1786066" cy="261610"/>
          </a:xfrm>
          <a:prstGeom prst="rect">
            <a:avLst/>
          </a:prstGeom>
          <a:noFill/>
        </p:spPr>
        <p:txBody>
          <a:bodyPr wrap="none" rtlCol="0">
            <a:spAutoFit/>
          </a:bodyPr>
          <a:lstStyle/>
          <a:p>
            <a:r>
              <a:rPr lang="en-GB" sz="1100" dirty="0">
                <a:solidFill>
                  <a:schemeClr val="bg1"/>
                </a:solidFill>
              </a:rPr>
              <a:t>Image credits: L. Richardson</a:t>
            </a:r>
          </a:p>
        </p:txBody>
      </p:sp>
      <p:sp>
        <p:nvSpPr>
          <p:cNvPr id="3" name="TextBox 2">
            <a:extLst>
              <a:ext uri="{FF2B5EF4-FFF2-40B4-BE49-F238E27FC236}">
                <a16:creationId xmlns:a16="http://schemas.microsoft.com/office/drawing/2014/main" id="{39B2452A-CE5C-8324-8741-638ABB2CD378}"/>
              </a:ext>
            </a:extLst>
          </p:cNvPr>
          <p:cNvSpPr txBox="1"/>
          <p:nvPr/>
        </p:nvSpPr>
        <p:spPr>
          <a:xfrm>
            <a:off x="10048913" y="1414046"/>
            <a:ext cx="1946503" cy="830997"/>
          </a:xfrm>
          <a:prstGeom prst="rect">
            <a:avLst/>
          </a:prstGeom>
          <a:noFill/>
        </p:spPr>
        <p:txBody>
          <a:bodyPr wrap="square">
            <a:spAutoFit/>
          </a:bodyPr>
          <a:lstStyle/>
          <a:p>
            <a:pPr algn="r">
              <a:defRPr/>
            </a:pPr>
            <a:r>
              <a:rPr lang="en-AU" sz="1200" dirty="0">
                <a:solidFill>
                  <a:prstClr val="white"/>
                </a:solidFill>
                <a:latin typeface="Calibri" panose="020F0502020204030204"/>
              </a:rPr>
              <a:t>Richardson et al. (2018) </a:t>
            </a:r>
            <a:r>
              <a:rPr lang="en-AU" sz="1200" i="1" dirty="0">
                <a:solidFill>
                  <a:prstClr val="white"/>
                </a:solidFill>
                <a:latin typeface="Calibri" panose="020F0502020204030204"/>
              </a:rPr>
              <a:t>Glob Chang Biol</a:t>
            </a:r>
          </a:p>
          <a:p>
            <a:pPr algn="r">
              <a:defRPr/>
            </a:pPr>
            <a:r>
              <a:rPr lang="en-AU" sz="1200" dirty="0">
                <a:solidFill>
                  <a:prstClr val="white"/>
                </a:solidFill>
                <a:latin typeface="Calibri" panose="020F0502020204030204"/>
                <a:hlinkClick r:id="rId11"/>
              </a:rPr>
              <a:t>https://doi.org/10.1111/gcb.14119</a:t>
            </a:r>
            <a:endParaRPr lang="en-AU" sz="1200" dirty="0">
              <a:solidFill>
                <a:prstClr val="white"/>
              </a:solidFill>
              <a:latin typeface="Calibri" panose="020F0502020204030204"/>
            </a:endParaRPr>
          </a:p>
        </p:txBody>
      </p:sp>
    </p:spTree>
    <p:extLst>
      <p:ext uri="{BB962C8B-B14F-4D97-AF65-F5344CB8AC3E}">
        <p14:creationId xmlns:p14="http://schemas.microsoft.com/office/powerpoint/2010/main" val="3394828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6" name="Title 2"/>
          <p:cNvSpPr>
            <a:spLocks noGrp="1"/>
          </p:cNvSpPr>
          <p:nvPr>
            <p:ph type="title"/>
          </p:nvPr>
        </p:nvSpPr>
        <p:spPr>
          <a:xfrm>
            <a:off x="2124131" y="1358057"/>
            <a:ext cx="8173406" cy="626882"/>
          </a:xfrm>
        </p:spPr>
        <p:txBody>
          <a:bodyPr>
            <a:noAutofit/>
          </a:bodyPr>
          <a:lstStyle/>
          <a:p>
            <a:pPr defTabSz="573088">
              <a:tabLst>
                <a:tab pos="2000250" algn="l"/>
              </a:tabLst>
            </a:pPr>
            <a:r>
              <a:rPr lang="en-US" sz="1800" b="1" dirty="0">
                <a:solidFill>
                  <a:srgbClr val="00B0F0"/>
                </a:solidFill>
                <a:latin typeface="Arial" panose="020B0604020202020204" pitchFamily="34" charset="0"/>
                <a:ea typeface="ＭＳ Ｐゴシック" panose="020B0600070205080204" pitchFamily="34" charset="-128"/>
              </a:rPr>
              <a:t>Question</a:t>
            </a:r>
            <a:r>
              <a:rPr lang="en-US" sz="1800" dirty="0">
                <a:solidFill>
                  <a:srgbClr val="00B0F0"/>
                </a:solidFill>
                <a:latin typeface="Arial" panose="020B0604020202020204" pitchFamily="34" charset="0"/>
                <a:ea typeface="ＭＳ Ｐゴシック" panose="020B0600070205080204" pitchFamily="34" charset="-128"/>
              </a:rPr>
              <a:t>:	</a:t>
            </a:r>
            <a:r>
              <a:rPr lang="en-GB" sz="1800" i="1" dirty="0">
                <a:solidFill>
                  <a:schemeClr val="bg1"/>
                </a:solidFill>
                <a:latin typeface="Arial" panose="020B0604020202020204" pitchFamily="34" charset="0"/>
                <a:ea typeface="ＭＳ Ｐゴシック" panose="020B0600070205080204" pitchFamily="34" charset="-128"/>
              </a:rPr>
              <a:t>Do reef fish assemblages found in different coral habitats 	respond in the same way to a serious coral bleaching 		event?</a:t>
            </a:r>
            <a:endParaRPr lang="en-AU" sz="1800" i="1" dirty="0">
              <a:solidFill>
                <a:srgbClr val="00B0F0"/>
              </a:solidFill>
              <a:latin typeface="Arial" panose="020B0604020202020204" pitchFamily="34" charset="0"/>
              <a:ea typeface="ＭＳ Ｐゴシック" panose="020B0600070205080204" pitchFamily="34" charset="-128"/>
            </a:endParaRPr>
          </a:p>
        </p:txBody>
      </p:sp>
      <p:sp>
        <p:nvSpPr>
          <p:cNvPr id="186" name="Rectangle 185"/>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201" name="TextBox 200"/>
          <p:cNvSpPr txBox="1"/>
          <p:nvPr/>
        </p:nvSpPr>
        <p:spPr>
          <a:xfrm>
            <a:off x="1765991" y="2311829"/>
            <a:ext cx="8531547" cy="2862322"/>
          </a:xfrm>
          <a:prstGeom prst="rect">
            <a:avLst/>
          </a:prstGeom>
          <a:noFill/>
        </p:spPr>
        <p:txBody>
          <a:bodyPr wrap="square" rtlCol="0">
            <a:spAutoFit/>
          </a:bodyPr>
          <a:lstStyle/>
          <a:p>
            <a:pPr marL="285750" indent="-285750">
              <a:buClr>
                <a:srgbClr val="E0990A"/>
              </a:buClr>
              <a:buSzPct val="110000"/>
              <a:buFont typeface="Arial" panose="020B0604020202020204" pitchFamily="34" charset="0"/>
              <a:buChar char="•"/>
              <a:tabLst>
                <a:tab pos="2397125" algn="l"/>
              </a:tabLst>
              <a:defRPr/>
            </a:pPr>
            <a:r>
              <a:rPr lang="en-US" b="1" dirty="0">
                <a:solidFill>
                  <a:srgbClr val="FFFFFF"/>
                </a:solidFill>
                <a:latin typeface="Arial" panose="020B0604020202020204" pitchFamily="34" charset="0"/>
                <a:cs typeface="Arial" panose="020B0604020202020204" pitchFamily="34" charset="0"/>
              </a:rPr>
              <a:t>3 time periods</a:t>
            </a:r>
            <a:r>
              <a:rPr lang="en-US" dirty="0">
                <a:solidFill>
                  <a:srgbClr val="FFFFFF"/>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7 months before bleaching: </a:t>
            </a:r>
            <a:r>
              <a:rPr lang="en-US" dirty="0">
                <a:solidFill>
                  <a:srgbClr val="FFC000"/>
                </a:solidFill>
                <a:latin typeface="Arial" panose="020B0604020202020204" pitchFamily="34" charset="0"/>
                <a:cs typeface="Arial" panose="020B0604020202020204" pitchFamily="34" charset="0"/>
              </a:rPr>
              <a:t>September 2015</a:t>
            </a:r>
          </a:p>
          <a:p>
            <a:pPr defTabSz="800100">
              <a:buClr>
                <a:srgbClr val="E0990A"/>
              </a:buClr>
              <a:buSzPct val="110000"/>
              <a:defRPr/>
            </a:pPr>
            <a:r>
              <a:rPr lang="en-US" dirty="0">
                <a:solidFill>
                  <a:srgbClr val="FFC000"/>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During bleaching:</a:t>
            </a:r>
            <a:r>
              <a:rPr lang="en-US" i="1" dirty="0">
                <a:solidFill>
                  <a:srgbClr val="FFC000"/>
                </a:solidFill>
                <a:latin typeface="Arial" panose="020B0604020202020204" pitchFamily="34" charset="0"/>
                <a:cs typeface="Arial" panose="020B0604020202020204" pitchFamily="34" charset="0"/>
              </a:rPr>
              <a:t> </a:t>
            </a:r>
            <a:r>
              <a:rPr lang="en-US" dirty="0">
                <a:solidFill>
                  <a:srgbClr val="FFC000"/>
                </a:solidFill>
                <a:latin typeface="Arial" panose="020B0604020202020204" pitchFamily="34" charset="0"/>
                <a:cs typeface="Arial" panose="020B0604020202020204" pitchFamily="34" charset="0"/>
              </a:rPr>
              <a:t>April 2016</a:t>
            </a:r>
          </a:p>
          <a:p>
            <a:pPr>
              <a:buClr>
                <a:srgbClr val="E0990A"/>
              </a:buClr>
              <a:buSzPct val="110000"/>
              <a:tabLst>
                <a:tab pos="2397125" algn="l"/>
              </a:tabLst>
              <a:defRPr/>
            </a:pPr>
            <a:r>
              <a:rPr lang="en-US" dirty="0">
                <a:solidFill>
                  <a:srgbClr val="FFC000"/>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6 months later: </a:t>
            </a:r>
            <a:r>
              <a:rPr lang="en-US" dirty="0">
                <a:solidFill>
                  <a:srgbClr val="FFC000"/>
                </a:solidFill>
                <a:latin typeface="Arial" panose="020B0604020202020204" pitchFamily="34" charset="0"/>
                <a:cs typeface="Arial" panose="020B0604020202020204" pitchFamily="34" charset="0"/>
              </a:rPr>
              <a:t>October 2016</a:t>
            </a:r>
          </a:p>
          <a:p>
            <a:pPr marL="285750" indent="-285750" defTabSz="800100">
              <a:buClr>
                <a:srgbClr val="E0990A"/>
              </a:buClr>
              <a:buSzPct val="110000"/>
              <a:buFont typeface="Arial" panose="020B0604020202020204" pitchFamily="34" charset="0"/>
              <a:buChar char="•"/>
              <a:defRPr/>
            </a:pPr>
            <a:endParaRPr lang="en-US" altLang="en-US" b="1" kern="0" dirty="0">
              <a:solidFill>
                <a:srgbClr val="FFFFFF"/>
              </a:solidFill>
              <a:latin typeface="Arial" panose="020B0604020202020204" pitchFamily="34" charset="0"/>
              <a:ea typeface="ＭＳ Ｐゴシック" panose="020B0600070205080204" pitchFamily="34" charset="-128"/>
            </a:endParaRPr>
          </a:p>
          <a:p>
            <a:pPr marL="285750" indent="-285750" defTabSz="800100">
              <a:buClr>
                <a:srgbClr val="E0990A"/>
              </a:buClr>
              <a:buSzPct val="110000"/>
              <a:buFont typeface="Arial" panose="020B0604020202020204" pitchFamily="34" charset="0"/>
              <a:buChar char="•"/>
              <a:defRPr/>
            </a:pPr>
            <a:r>
              <a:rPr lang="en-US" altLang="en-US" b="1" kern="0" dirty="0">
                <a:solidFill>
                  <a:srgbClr val="FFFFFF"/>
                </a:solidFill>
                <a:latin typeface="Arial" panose="020B0604020202020204" pitchFamily="34" charset="0"/>
                <a:ea typeface="ＭＳ Ｐゴシック" panose="020B0600070205080204" pitchFamily="34" charset="-128"/>
              </a:rPr>
              <a:t>6 habitats:		</a:t>
            </a:r>
            <a:r>
              <a:rPr lang="en-US" altLang="en-US" kern="0" dirty="0">
                <a:solidFill>
                  <a:srgbClr val="FFC000"/>
                </a:solidFill>
                <a:latin typeface="Arial" panose="020B0604020202020204" pitchFamily="34" charset="0"/>
                <a:ea typeface="ＭＳ Ｐゴシック" panose="020B0600070205080204" pitchFamily="34" charset="-128"/>
              </a:rPr>
              <a:t>M</a:t>
            </a:r>
            <a:r>
              <a:rPr lang="en-US" altLang="en-US" kern="0" dirty="0" err="1">
                <a:solidFill>
                  <a:srgbClr val="FFC000"/>
                </a:solidFill>
                <a:latin typeface="Arial" panose="020B0604020202020204" pitchFamily="34" charset="0"/>
                <a:ea typeface="ＭＳ Ｐゴシック" panose="020B0600070205080204" pitchFamily="34" charset="-128"/>
              </a:rPr>
              <a:t>easured</a:t>
            </a:r>
            <a:r>
              <a:rPr lang="en-US" altLang="en-US" kern="0" dirty="0">
                <a:solidFill>
                  <a:srgbClr val="FFC000"/>
                </a:solidFill>
                <a:latin typeface="Arial" panose="020B0604020202020204" pitchFamily="34" charset="0"/>
                <a:ea typeface="ＭＳ Ｐゴシック" panose="020B0600070205080204" pitchFamily="34" charset="-128"/>
              </a:rPr>
              <a:t> benthic composition (transects)</a:t>
            </a:r>
          </a:p>
          <a:p>
            <a:pPr marL="285750" indent="-285750">
              <a:buClr>
                <a:srgbClr val="E0990A"/>
              </a:buClr>
              <a:buSzPct val="110000"/>
              <a:buFont typeface="Arial" panose="020B0604020202020204" pitchFamily="34" charset="0"/>
              <a:buChar char="•"/>
              <a:defRPr/>
            </a:pPr>
            <a:endParaRPr lang="en-US" b="1" dirty="0">
              <a:solidFill>
                <a:srgbClr val="FFFFFF"/>
              </a:solidFill>
              <a:latin typeface="Arial" panose="020B0604020202020204" pitchFamily="34" charset="0"/>
              <a:cs typeface="Arial" panose="020B0604020202020204" pitchFamily="34" charset="0"/>
            </a:endParaRPr>
          </a:p>
          <a:p>
            <a:pPr marL="285750" indent="-285750">
              <a:buClr>
                <a:srgbClr val="E0990A"/>
              </a:buClr>
              <a:buSzPct val="110000"/>
              <a:buFont typeface="Arial" panose="020B0604020202020204" pitchFamily="34" charset="0"/>
              <a:buChar char="•"/>
              <a:defRPr/>
            </a:pPr>
            <a:endParaRPr lang="en-US" b="1" dirty="0">
              <a:solidFill>
                <a:srgbClr val="FFFFFF"/>
              </a:solidFill>
              <a:latin typeface="Arial" panose="020B0604020202020204" pitchFamily="34" charset="0"/>
              <a:cs typeface="Arial" panose="020B0604020202020204" pitchFamily="34" charset="0"/>
            </a:endParaRPr>
          </a:p>
          <a:p>
            <a:pPr marL="285750" indent="-285750" defTabSz="800100">
              <a:buClr>
                <a:srgbClr val="E0990A"/>
              </a:buClr>
              <a:buSzPct val="110000"/>
              <a:buFont typeface="Arial" panose="020B0604020202020204" pitchFamily="34" charset="0"/>
              <a:buChar char="•"/>
              <a:defRPr/>
            </a:pPr>
            <a:r>
              <a:rPr lang="en-US" b="1" dirty="0">
                <a:solidFill>
                  <a:srgbClr val="FFFFFF"/>
                </a:solidFill>
                <a:latin typeface="Arial" panose="020B0604020202020204" pitchFamily="34" charset="0"/>
                <a:cs typeface="Arial" panose="020B0604020202020204" pitchFamily="34" charset="0"/>
              </a:rPr>
              <a:t>Fish assemblages</a:t>
            </a:r>
            <a:r>
              <a:rPr lang="en-US" dirty="0">
                <a:solidFill>
                  <a:srgbClr val="FFFFFF"/>
                </a:solidFill>
                <a:latin typeface="Arial" panose="020B0604020202020204" pitchFamily="34" charset="0"/>
                <a:cs typeface="Arial" panose="020B0604020202020204" pitchFamily="34" charset="0"/>
              </a:rPr>
              <a:t>:	</a:t>
            </a:r>
            <a:r>
              <a:rPr lang="en-US" dirty="0">
                <a:solidFill>
                  <a:srgbClr val="FFC000"/>
                </a:solidFill>
                <a:latin typeface="Arial" panose="020B0604020202020204" pitchFamily="34" charset="0"/>
                <a:cs typeface="Arial" panose="020B0604020202020204" pitchFamily="34" charset="0"/>
              </a:rPr>
              <a:t>C</a:t>
            </a:r>
            <a:r>
              <a:rPr lang="en-US" dirty="0" err="1">
                <a:solidFill>
                  <a:srgbClr val="FFC000"/>
                </a:solidFill>
                <a:latin typeface="Arial" panose="020B0604020202020204" pitchFamily="34" charset="0"/>
                <a:cs typeface="Arial" panose="020B0604020202020204" pitchFamily="34" charset="0"/>
              </a:rPr>
              <a:t>ounted</a:t>
            </a:r>
            <a:r>
              <a:rPr lang="en-US" dirty="0">
                <a:solidFill>
                  <a:srgbClr val="FFC000"/>
                </a:solidFill>
                <a:latin typeface="Arial" panose="020B0604020202020204" pitchFamily="34" charset="0"/>
                <a:cs typeface="Arial" panose="020B0604020202020204" pitchFamily="34" charset="0"/>
              </a:rPr>
              <a:t> and identified all visible fish species (transects)</a:t>
            </a:r>
          </a:p>
          <a:p>
            <a:pPr defTabSz="800100">
              <a:buClr>
                <a:srgbClr val="E0990A"/>
              </a:buClr>
              <a:buSzPct val="110000"/>
              <a:defRPr/>
            </a:pPr>
            <a:r>
              <a:rPr lang="en-US" dirty="0">
                <a:solidFill>
                  <a:srgbClr val="FFC000"/>
                </a:solidFill>
                <a:latin typeface="Arial" panose="020B0604020202020204" pitchFamily="34" charset="0"/>
                <a:cs typeface="Arial" panose="020B0604020202020204" pitchFamily="34" charset="0"/>
              </a:rPr>
              <a:t>			</a:t>
            </a:r>
            <a:endParaRPr lang="en-US" dirty="0">
              <a:solidFill>
                <a:prstClr val="white"/>
              </a:solidFill>
              <a:latin typeface="Arial" panose="020B0604020202020204" pitchFamily="34" charset="0"/>
              <a:cs typeface="Arial" panose="020B0604020202020204" pitchFamily="34" charset="0"/>
            </a:endParaRPr>
          </a:p>
          <a:p>
            <a:pPr>
              <a:buClr>
                <a:srgbClr val="E0990A"/>
              </a:buClr>
              <a:buSzPct val="110000"/>
              <a:defRPr/>
            </a:pPr>
            <a:endParaRPr lang="en-US" b="1" dirty="0">
              <a:solidFill>
                <a:srgbClr val="FFFFFF"/>
              </a:solidFill>
              <a:latin typeface="Arial" panose="020B0604020202020204" pitchFamily="34" charset="0"/>
              <a:cs typeface="Arial" panose="020B0604020202020204" pitchFamily="34" charset="0"/>
            </a:endParaRPr>
          </a:p>
        </p:txBody>
      </p:sp>
      <p:cxnSp>
        <p:nvCxnSpPr>
          <p:cNvPr id="69" name="Straight Connector 68"/>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6AB11F9-1319-4BC9-8767-FB5FFEC1BD88}"/>
              </a:ext>
            </a:extLst>
          </p:cNvPr>
          <p:cNvSpPr txBox="1"/>
          <p:nvPr/>
        </p:nvSpPr>
        <p:spPr>
          <a:xfrm>
            <a:off x="1760200" y="340450"/>
            <a:ext cx="7089048" cy="400110"/>
          </a:xfrm>
          <a:prstGeom prst="rect">
            <a:avLst/>
          </a:prstGeom>
          <a:noFill/>
        </p:spPr>
        <p:txBody>
          <a:bodyPr wrap="square" rtlCol="0">
            <a:spAutoFit/>
          </a:bodyPr>
          <a:lstStyle/>
          <a:p>
            <a:pPr>
              <a:defRPr/>
            </a:pPr>
            <a:r>
              <a:rPr lang="en-US" sz="2000" dirty="0">
                <a:solidFill>
                  <a:srgbClr val="00B0F0"/>
                </a:solidFill>
                <a:latin typeface="Arial" panose="020B0604020202020204" pitchFamily="34" charset="0"/>
                <a:cs typeface="Arial" panose="020B0604020202020204" pitchFamily="34" charset="0"/>
              </a:rPr>
              <a:t>Survey design </a:t>
            </a:r>
            <a:endParaRPr lang="en-AU" sz="2000" dirty="0">
              <a:solidFill>
                <a:srgbClr val="00B0F0"/>
              </a:solidFill>
              <a:latin typeface="Arial" panose="020B0604020202020204" pitchFamily="34" charset="0"/>
              <a:cs typeface="Arial" panose="020B0604020202020204" pitchFamily="34" charset="0"/>
            </a:endParaRPr>
          </a:p>
        </p:txBody>
      </p:sp>
      <p:pic>
        <p:nvPicPr>
          <p:cNvPr id="49" name="Picture 48">
            <a:extLst>
              <a:ext uri="{FF2B5EF4-FFF2-40B4-BE49-F238E27FC236}">
                <a16:creationId xmlns:a16="http://schemas.microsoft.com/office/drawing/2014/main" id="{7918BAAA-639E-40BD-87E8-634AF14743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1" y="5515364"/>
            <a:ext cx="9143997" cy="1342636"/>
          </a:xfrm>
          <a:prstGeom prst="rect">
            <a:avLst/>
          </a:prstGeom>
        </p:spPr>
      </p:pic>
      <p:sp>
        <p:nvSpPr>
          <p:cNvPr id="2" name="TextBox 1">
            <a:extLst>
              <a:ext uri="{FF2B5EF4-FFF2-40B4-BE49-F238E27FC236}">
                <a16:creationId xmlns:a16="http://schemas.microsoft.com/office/drawing/2014/main" id="{FA4A6F64-EF05-89BB-B108-EC70E6B56298}"/>
              </a:ext>
            </a:extLst>
          </p:cNvPr>
          <p:cNvSpPr txBox="1"/>
          <p:nvPr/>
        </p:nvSpPr>
        <p:spPr>
          <a:xfrm>
            <a:off x="10799828" y="6330390"/>
            <a:ext cx="1035418" cy="430887"/>
          </a:xfrm>
          <a:prstGeom prst="rect">
            <a:avLst/>
          </a:prstGeom>
          <a:noFill/>
        </p:spPr>
        <p:txBody>
          <a:bodyPr wrap="square" rtlCol="0">
            <a:spAutoFit/>
          </a:bodyPr>
          <a:lstStyle/>
          <a:p>
            <a:r>
              <a:rPr lang="en-GB" sz="1100" dirty="0">
                <a:solidFill>
                  <a:schemeClr val="bg1"/>
                </a:solidFill>
              </a:rPr>
              <a:t>Image credits: L. Richardson</a:t>
            </a:r>
          </a:p>
        </p:txBody>
      </p:sp>
      <p:sp>
        <p:nvSpPr>
          <p:cNvPr id="3" name="TextBox 2">
            <a:extLst>
              <a:ext uri="{FF2B5EF4-FFF2-40B4-BE49-F238E27FC236}">
                <a16:creationId xmlns:a16="http://schemas.microsoft.com/office/drawing/2014/main" id="{CF420500-AB63-CFFD-33C4-A5B41D931BD4}"/>
              </a:ext>
            </a:extLst>
          </p:cNvPr>
          <p:cNvSpPr txBox="1"/>
          <p:nvPr/>
        </p:nvSpPr>
        <p:spPr>
          <a:xfrm>
            <a:off x="10745831" y="277191"/>
            <a:ext cx="1348748" cy="1015663"/>
          </a:xfrm>
          <a:prstGeom prst="rect">
            <a:avLst/>
          </a:prstGeom>
          <a:noFill/>
        </p:spPr>
        <p:txBody>
          <a:bodyPr wrap="square">
            <a:spAutoFit/>
          </a:bodyPr>
          <a:lstStyle/>
          <a:p>
            <a:pPr algn="r">
              <a:defRPr/>
            </a:pPr>
            <a:r>
              <a:rPr lang="en-AU" sz="1200" dirty="0">
                <a:solidFill>
                  <a:prstClr val="white"/>
                </a:solidFill>
                <a:latin typeface="Calibri" panose="020F0502020204030204"/>
              </a:rPr>
              <a:t>Richardson et al. (2018) </a:t>
            </a:r>
          </a:p>
          <a:p>
            <a:pPr algn="r">
              <a:defRPr/>
            </a:pPr>
            <a:r>
              <a:rPr lang="en-AU" sz="1200" i="1" dirty="0">
                <a:solidFill>
                  <a:prstClr val="white"/>
                </a:solidFill>
                <a:latin typeface="Calibri" panose="020F0502020204030204"/>
              </a:rPr>
              <a:t>Glob Chang Biol</a:t>
            </a:r>
          </a:p>
          <a:p>
            <a:pPr algn="r">
              <a:defRPr/>
            </a:pPr>
            <a:r>
              <a:rPr lang="en-AU" sz="1200" dirty="0">
                <a:solidFill>
                  <a:prstClr val="white"/>
                </a:solidFill>
                <a:latin typeface="Calibri" panose="020F0502020204030204"/>
                <a:hlinkClick r:id="rId4"/>
              </a:rPr>
              <a:t>https://doi.org/10.1111/gcb.14119</a:t>
            </a:r>
            <a:endParaRPr lang="en-AU" sz="1200" dirty="0">
              <a:solidFill>
                <a:prstClr val="white"/>
              </a:solidFill>
              <a:latin typeface="Calibri" panose="020F0502020204030204"/>
            </a:endParaRPr>
          </a:p>
        </p:txBody>
      </p:sp>
    </p:spTree>
    <p:extLst>
      <p:ext uri="{BB962C8B-B14F-4D97-AF65-F5344CB8AC3E}">
        <p14:creationId xmlns:p14="http://schemas.microsoft.com/office/powerpoint/2010/main" val="235891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cxnSp>
        <p:nvCxnSpPr>
          <p:cNvPr id="82" name="Straight Connector 81">
            <a:extLst>
              <a:ext uri="{FF2B5EF4-FFF2-40B4-BE49-F238E27FC236}">
                <a16:creationId xmlns:a16="http://schemas.microsoft.com/office/drawing/2014/main" id="{90C8992A-E2BC-42A3-8ABE-484C6B216BF5}"/>
              </a:ext>
            </a:extLst>
          </p:cNvPr>
          <p:cNvCxnSpPr/>
          <p:nvPr/>
        </p:nvCxnSpPr>
        <p:spPr>
          <a:xfrm>
            <a:off x="1665574" y="687562"/>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1417D1B8-B59E-4F21-9D1C-85CB44479B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4845" y="308267"/>
            <a:ext cx="1706413" cy="1136897"/>
          </a:xfrm>
          <a:prstGeom prst="rect">
            <a:avLst/>
          </a:prstGeom>
        </p:spPr>
      </p:pic>
      <p:grpSp>
        <p:nvGrpSpPr>
          <p:cNvPr id="84" name="Group 83">
            <a:extLst>
              <a:ext uri="{FF2B5EF4-FFF2-40B4-BE49-F238E27FC236}">
                <a16:creationId xmlns:a16="http://schemas.microsoft.com/office/drawing/2014/main" id="{C23A44D4-B09A-4D9C-A5C1-4C9B14123233}"/>
              </a:ext>
            </a:extLst>
          </p:cNvPr>
          <p:cNvGrpSpPr/>
          <p:nvPr/>
        </p:nvGrpSpPr>
        <p:grpSpPr>
          <a:xfrm>
            <a:off x="9877850" y="186457"/>
            <a:ext cx="720715" cy="634344"/>
            <a:chOff x="187761" y="504008"/>
            <a:chExt cx="1346200" cy="1296623"/>
          </a:xfrm>
        </p:grpSpPr>
        <p:pic>
          <p:nvPicPr>
            <p:cNvPr id="85" name="Picture 2" descr="Vector World Map: A free, accurate world map in vector format">
              <a:extLst>
                <a:ext uri="{FF2B5EF4-FFF2-40B4-BE49-F238E27FC236}">
                  <a16:creationId xmlns:a16="http://schemas.microsoft.com/office/drawing/2014/main" id="{35B459B7-158A-43EC-A6A6-A8E6F893B2F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9124" t="68565" r="7513" b="9784"/>
            <a:stretch/>
          </p:blipFill>
          <p:spPr bwMode="auto">
            <a:xfrm>
              <a:off x="187761" y="504008"/>
              <a:ext cx="1346200" cy="12966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6" name="5-Point Star 84">
              <a:extLst>
                <a:ext uri="{FF2B5EF4-FFF2-40B4-BE49-F238E27FC236}">
                  <a16:creationId xmlns:a16="http://schemas.microsoft.com/office/drawing/2014/main" id="{5AFF6672-393C-44AC-AD5C-79F2140F98C8}"/>
                </a:ext>
              </a:extLst>
            </p:cNvPr>
            <p:cNvSpPr/>
            <p:nvPr/>
          </p:nvSpPr>
          <p:spPr bwMode="auto">
            <a:xfrm>
              <a:off x="1208991" y="598774"/>
              <a:ext cx="186671" cy="154217"/>
            </a:xfrm>
            <a:prstGeom prst="star5">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srgbClr val="000000"/>
                </a:solidFill>
                <a:latin typeface="Times"/>
              </a:endParaRPr>
            </a:p>
          </p:txBody>
        </p:sp>
      </p:grpSp>
      <p:pic>
        <p:nvPicPr>
          <p:cNvPr id="2" name="Picture 1">
            <a:extLst>
              <a:ext uri="{FF2B5EF4-FFF2-40B4-BE49-F238E27FC236}">
                <a16:creationId xmlns:a16="http://schemas.microsoft.com/office/drawing/2014/main" id="{5BB52A12-EC49-4B77-8655-7F64F83474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1179" y="1244258"/>
            <a:ext cx="9143997" cy="1342636"/>
          </a:xfrm>
          <a:prstGeom prst="rect">
            <a:avLst/>
          </a:prstGeom>
        </p:spPr>
      </p:pic>
      <p:cxnSp>
        <p:nvCxnSpPr>
          <p:cNvPr id="87" name="Straight Connector 86">
            <a:extLst>
              <a:ext uri="{FF2B5EF4-FFF2-40B4-BE49-F238E27FC236}">
                <a16:creationId xmlns:a16="http://schemas.microsoft.com/office/drawing/2014/main" id="{D01F46A5-8E26-4B34-AAB1-4D56D5D4FF79}"/>
              </a:ext>
            </a:extLst>
          </p:cNvPr>
          <p:cNvCxnSpPr/>
          <p:nvPr/>
        </p:nvCxnSpPr>
        <p:spPr bwMode="auto">
          <a:xfrm flipH="1">
            <a:off x="5131189" y="2586895"/>
            <a:ext cx="239555" cy="292221"/>
          </a:xfrm>
          <a:prstGeom prst="line">
            <a:avLst/>
          </a:prstGeom>
          <a:ln>
            <a:solidFill>
              <a:srgbClr val="F4910C"/>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cxnSp>
        <p:nvCxnSpPr>
          <p:cNvPr id="88" name="Straight Connector 87">
            <a:extLst>
              <a:ext uri="{FF2B5EF4-FFF2-40B4-BE49-F238E27FC236}">
                <a16:creationId xmlns:a16="http://schemas.microsoft.com/office/drawing/2014/main" id="{AB62E7CA-F269-44EB-945D-598088D1B671}"/>
              </a:ext>
            </a:extLst>
          </p:cNvPr>
          <p:cNvCxnSpPr/>
          <p:nvPr/>
        </p:nvCxnSpPr>
        <p:spPr bwMode="auto">
          <a:xfrm flipH="1">
            <a:off x="5368217" y="2586895"/>
            <a:ext cx="2526" cy="292221"/>
          </a:xfrm>
          <a:prstGeom prst="line">
            <a:avLst/>
          </a:prstGeom>
          <a:ln>
            <a:solidFill>
              <a:srgbClr val="F4910C"/>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cxnSp>
        <p:nvCxnSpPr>
          <p:cNvPr id="89" name="Straight Connector 88">
            <a:extLst>
              <a:ext uri="{FF2B5EF4-FFF2-40B4-BE49-F238E27FC236}">
                <a16:creationId xmlns:a16="http://schemas.microsoft.com/office/drawing/2014/main" id="{EE828FDF-24E3-43AB-A97F-3A0BD2D6F028}"/>
              </a:ext>
            </a:extLst>
          </p:cNvPr>
          <p:cNvCxnSpPr/>
          <p:nvPr/>
        </p:nvCxnSpPr>
        <p:spPr bwMode="auto">
          <a:xfrm>
            <a:off x="5380496" y="2586895"/>
            <a:ext cx="208937" cy="292221"/>
          </a:xfrm>
          <a:prstGeom prst="line">
            <a:avLst/>
          </a:prstGeom>
          <a:ln>
            <a:solidFill>
              <a:srgbClr val="F4910C"/>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sp>
        <p:nvSpPr>
          <p:cNvPr id="3" name="Rectangle 2">
            <a:extLst>
              <a:ext uri="{FF2B5EF4-FFF2-40B4-BE49-F238E27FC236}">
                <a16:creationId xmlns:a16="http://schemas.microsoft.com/office/drawing/2014/main" id="{420CF03B-5551-4920-89D9-F6E67FA7B24B}"/>
              </a:ext>
            </a:extLst>
          </p:cNvPr>
          <p:cNvSpPr/>
          <p:nvPr/>
        </p:nvSpPr>
        <p:spPr>
          <a:xfrm>
            <a:off x="3902624" y="2892905"/>
            <a:ext cx="813043" cy="369332"/>
          </a:xfrm>
          <a:prstGeom prst="rect">
            <a:avLst/>
          </a:prstGeom>
        </p:spPr>
        <p:txBody>
          <a:bodyPr wrap="none">
            <a:spAutoFit/>
          </a:bodyPr>
          <a:lstStyle/>
          <a:p>
            <a:r>
              <a:rPr lang="en-US" b="1" dirty="0">
                <a:solidFill>
                  <a:schemeClr val="bg1"/>
                </a:solidFill>
                <a:latin typeface="Arial" panose="020B0604020202020204" pitchFamily="34" charset="0"/>
                <a:cs typeface="Arial" panose="020B0604020202020204" pitchFamily="34" charset="0"/>
              </a:rPr>
              <a:t>Sites:</a:t>
            </a:r>
            <a:endParaRPr lang="en-AU"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B380353-9A03-4BEA-AF4E-45271C204221}"/>
              </a:ext>
            </a:extLst>
          </p:cNvPr>
          <p:cNvSpPr txBox="1"/>
          <p:nvPr/>
        </p:nvSpPr>
        <p:spPr>
          <a:xfrm>
            <a:off x="4913152" y="2892905"/>
            <a:ext cx="312906" cy="369332"/>
          </a:xfrm>
          <a:prstGeom prst="rect">
            <a:avLst/>
          </a:prstGeom>
          <a:noFill/>
        </p:spPr>
        <p:txBody>
          <a:bodyPr wrap="none" rtlCol="0">
            <a:spAutoFit/>
          </a:bodyPr>
          <a:lstStyle/>
          <a:p>
            <a:r>
              <a:rPr lang="en-GB" dirty="0">
                <a:solidFill>
                  <a:schemeClr val="bg1"/>
                </a:solidFill>
                <a:latin typeface="Arial" panose="020B0604020202020204" pitchFamily="34" charset="0"/>
                <a:cs typeface="Arial" panose="020B0604020202020204" pitchFamily="34" charset="0"/>
              </a:rPr>
              <a:t>1</a:t>
            </a:r>
          </a:p>
        </p:txBody>
      </p:sp>
      <p:sp>
        <p:nvSpPr>
          <p:cNvPr id="90" name="TextBox 89">
            <a:extLst>
              <a:ext uri="{FF2B5EF4-FFF2-40B4-BE49-F238E27FC236}">
                <a16:creationId xmlns:a16="http://schemas.microsoft.com/office/drawing/2014/main" id="{B464A22E-FD53-4CFA-9FB6-BB71B76CF390}"/>
              </a:ext>
            </a:extLst>
          </p:cNvPr>
          <p:cNvSpPr txBox="1"/>
          <p:nvPr/>
        </p:nvSpPr>
        <p:spPr>
          <a:xfrm>
            <a:off x="5186597" y="2892905"/>
            <a:ext cx="312906" cy="369332"/>
          </a:xfrm>
          <a:prstGeom prst="rect">
            <a:avLst/>
          </a:prstGeom>
          <a:noFill/>
        </p:spPr>
        <p:txBody>
          <a:bodyPr wrap="none" rtlCol="0">
            <a:spAutoFit/>
          </a:bodyPr>
          <a:lstStyle/>
          <a:p>
            <a:r>
              <a:rPr lang="en-GB" dirty="0">
                <a:solidFill>
                  <a:schemeClr val="bg1"/>
                </a:solidFill>
                <a:latin typeface="Arial" panose="020B0604020202020204" pitchFamily="34" charset="0"/>
                <a:cs typeface="Arial" panose="020B0604020202020204" pitchFamily="34" charset="0"/>
              </a:rPr>
              <a:t>2</a:t>
            </a:r>
          </a:p>
        </p:txBody>
      </p:sp>
      <p:sp>
        <p:nvSpPr>
          <p:cNvPr id="91" name="TextBox 90">
            <a:extLst>
              <a:ext uri="{FF2B5EF4-FFF2-40B4-BE49-F238E27FC236}">
                <a16:creationId xmlns:a16="http://schemas.microsoft.com/office/drawing/2014/main" id="{20B067D5-E1B5-455D-B19A-582B8DA26D2A}"/>
              </a:ext>
            </a:extLst>
          </p:cNvPr>
          <p:cNvSpPr txBox="1"/>
          <p:nvPr/>
        </p:nvSpPr>
        <p:spPr>
          <a:xfrm>
            <a:off x="5476574" y="2892905"/>
            <a:ext cx="312906" cy="369332"/>
          </a:xfrm>
          <a:prstGeom prst="rect">
            <a:avLst/>
          </a:prstGeom>
          <a:noFill/>
        </p:spPr>
        <p:txBody>
          <a:bodyPr wrap="none" rtlCol="0">
            <a:spAutoFit/>
          </a:bodyPr>
          <a:lstStyle/>
          <a:p>
            <a:r>
              <a:rPr lang="en-GB" dirty="0">
                <a:solidFill>
                  <a:schemeClr val="bg1"/>
                </a:solidFill>
                <a:latin typeface="Arial" panose="020B0604020202020204" pitchFamily="34" charset="0"/>
                <a:cs typeface="Arial" panose="020B0604020202020204" pitchFamily="34" charset="0"/>
              </a:rPr>
              <a:t>3</a:t>
            </a:r>
          </a:p>
        </p:txBody>
      </p:sp>
      <p:sp>
        <p:nvSpPr>
          <p:cNvPr id="92" name="Rectangle 91">
            <a:extLst>
              <a:ext uri="{FF2B5EF4-FFF2-40B4-BE49-F238E27FC236}">
                <a16:creationId xmlns:a16="http://schemas.microsoft.com/office/drawing/2014/main" id="{7C3014E7-4DB8-45DA-B3B7-D816D43A31B7}"/>
              </a:ext>
            </a:extLst>
          </p:cNvPr>
          <p:cNvSpPr/>
          <p:nvPr/>
        </p:nvSpPr>
        <p:spPr>
          <a:xfrm>
            <a:off x="3376774" y="3363154"/>
            <a:ext cx="1338893" cy="369332"/>
          </a:xfrm>
          <a:prstGeom prst="rect">
            <a:avLst/>
          </a:prstGeom>
        </p:spPr>
        <p:txBody>
          <a:bodyPr wrap="none">
            <a:spAutoFit/>
          </a:bodyPr>
          <a:lstStyle/>
          <a:p>
            <a:r>
              <a:rPr lang="en-US" b="1" dirty="0">
                <a:solidFill>
                  <a:schemeClr val="bg1"/>
                </a:solidFill>
                <a:latin typeface="Arial" panose="020B0604020202020204" pitchFamily="34" charset="0"/>
                <a:cs typeface="Arial" panose="020B0604020202020204" pitchFamily="34" charset="0"/>
              </a:rPr>
              <a:t>Transects:</a:t>
            </a:r>
            <a:endParaRPr lang="en-AU" b="1" dirty="0">
              <a:solidFill>
                <a:schemeClr val="bg1"/>
              </a:solidFill>
              <a:latin typeface="Arial" panose="020B0604020202020204" pitchFamily="34" charset="0"/>
              <a:cs typeface="Arial" panose="020B0604020202020204" pitchFamily="34" charset="0"/>
            </a:endParaRPr>
          </a:p>
        </p:txBody>
      </p:sp>
      <p:pic>
        <p:nvPicPr>
          <p:cNvPr id="93" name="Picture 92">
            <a:extLst>
              <a:ext uri="{FF2B5EF4-FFF2-40B4-BE49-F238E27FC236}">
                <a16:creationId xmlns:a16="http://schemas.microsoft.com/office/drawing/2014/main" id="{3E71D5BD-BDFE-4694-949A-67F9E5AE62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4961087" y="3169697"/>
            <a:ext cx="211371" cy="307237"/>
          </a:xfrm>
          <a:prstGeom prst="rect">
            <a:avLst/>
          </a:prstGeom>
        </p:spPr>
      </p:pic>
      <p:sp>
        <p:nvSpPr>
          <p:cNvPr id="94" name="TextBox 93">
            <a:extLst>
              <a:ext uri="{FF2B5EF4-FFF2-40B4-BE49-F238E27FC236}">
                <a16:creationId xmlns:a16="http://schemas.microsoft.com/office/drawing/2014/main" id="{18E745D0-06D0-41F7-9160-C5485FA28B73}"/>
              </a:ext>
            </a:extLst>
          </p:cNvPr>
          <p:cNvSpPr txBox="1"/>
          <p:nvPr/>
        </p:nvSpPr>
        <p:spPr>
          <a:xfrm>
            <a:off x="4852610" y="3363154"/>
            <a:ext cx="428322" cy="369332"/>
          </a:xfrm>
          <a:prstGeom prst="rect">
            <a:avLst/>
          </a:prstGeom>
          <a:noFill/>
        </p:spPr>
        <p:txBody>
          <a:bodyPr wrap="none" rtlCol="0">
            <a:spAutoFit/>
          </a:bodyPr>
          <a:lstStyle/>
          <a:p>
            <a:r>
              <a:rPr lang="en-GB" dirty="0">
                <a:solidFill>
                  <a:schemeClr val="bg1"/>
                </a:solidFill>
                <a:latin typeface="Arial" panose="020B0604020202020204" pitchFamily="34" charset="0"/>
                <a:cs typeface="Arial" panose="020B0604020202020204" pitchFamily="34" charset="0"/>
              </a:rPr>
              <a:t>x6</a:t>
            </a:r>
          </a:p>
        </p:txBody>
      </p:sp>
      <p:grpSp>
        <p:nvGrpSpPr>
          <p:cNvPr id="95" name="Group 94">
            <a:extLst>
              <a:ext uri="{FF2B5EF4-FFF2-40B4-BE49-F238E27FC236}">
                <a16:creationId xmlns:a16="http://schemas.microsoft.com/office/drawing/2014/main" id="{7CFC66BF-9BBD-4612-A75F-08479AC1C431}"/>
              </a:ext>
            </a:extLst>
          </p:cNvPr>
          <p:cNvGrpSpPr/>
          <p:nvPr/>
        </p:nvGrpSpPr>
        <p:grpSpPr>
          <a:xfrm>
            <a:off x="2459228" y="4551910"/>
            <a:ext cx="7011579" cy="449161"/>
            <a:chOff x="3260035" y="3299718"/>
            <a:chExt cx="5762792" cy="370399"/>
          </a:xfrm>
        </p:grpSpPr>
        <p:sp>
          <p:nvSpPr>
            <p:cNvPr id="96" name="Rectangle 95">
              <a:extLst>
                <a:ext uri="{FF2B5EF4-FFF2-40B4-BE49-F238E27FC236}">
                  <a16:creationId xmlns:a16="http://schemas.microsoft.com/office/drawing/2014/main" id="{7866ECAA-1869-4736-96F8-1B5AA10291D5}"/>
                </a:ext>
              </a:extLst>
            </p:cNvPr>
            <p:cNvSpPr/>
            <p:nvPr/>
          </p:nvSpPr>
          <p:spPr bwMode="auto">
            <a:xfrm>
              <a:off x="3260035" y="3299718"/>
              <a:ext cx="5762792" cy="3703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3600" dirty="0">
                <a:solidFill>
                  <a:srgbClr val="000000"/>
                </a:solidFill>
                <a:latin typeface="Times"/>
              </a:endParaRPr>
            </a:p>
          </p:txBody>
        </p:sp>
        <p:cxnSp>
          <p:nvCxnSpPr>
            <p:cNvPr id="97" name="Straight Connector 96">
              <a:extLst>
                <a:ext uri="{FF2B5EF4-FFF2-40B4-BE49-F238E27FC236}">
                  <a16:creationId xmlns:a16="http://schemas.microsoft.com/office/drawing/2014/main" id="{3423F2F2-1577-48CF-A25A-46D18F94921A}"/>
                </a:ext>
              </a:extLst>
            </p:cNvPr>
            <p:cNvCxnSpPr>
              <a:stCxn id="96" idx="1"/>
              <a:endCxn id="96" idx="3"/>
            </p:cNvCxnSpPr>
            <p:nvPr/>
          </p:nvCxnSpPr>
          <p:spPr bwMode="auto">
            <a:xfrm>
              <a:off x="3260035" y="3484918"/>
              <a:ext cx="5762792" cy="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grpSp>
      <p:grpSp>
        <p:nvGrpSpPr>
          <p:cNvPr id="98" name="Group 97">
            <a:extLst>
              <a:ext uri="{FF2B5EF4-FFF2-40B4-BE49-F238E27FC236}">
                <a16:creationId xmlns:a16="http://schemas.microsoft.com/office/drawing/2014/main" id="{2F246635-3B28-45CF-97B6-2022B78A7ACF}"/>
              </a:ext>
            </a:extLst>
          </p:cNvPr>
          <p:cNvGrpSpPr/>
          <p:nvPr/>
        </p:nvGrpSpPr>
        <p:grpSpPr>
          <a:xfrm>
            <a:off x="2459229" y="4854487"/>
            <a:ext cx="7011579" cy="315020"/>
            <a:chOff x="3268385" y="3595537"/>
            <a:chExt cx="5766285" cy="259780"/>
          </a:xfrm>
        </p:grpSpPr>
        <p:pic>
          <p:nvPicPr>
            <p:cNvPr id="99" name="Picture 98">
              <a:extLst>
                <a:ext uri="{FF2B5EF4-FFF2-40B4-BE49-F238E27FC236}">
                  <a16:creationId xmlns:a16="http://schemas.microsoft.com/office/drawing/2014/main" id="{27D392A4-4CB3-42A0-9937-8566D4E8BF7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68385" y="3599285"/>
              <a:ext cx="1908452" cy="256032"/>
            </a:xfrm>
            <a:prstGeom prst="rect">
              <a:avLst/>
            </a:prstGeom>
          </p:spPr>
        </p:pic>
        <p:pic>
          <p:nvPicPr>
            <p:cNvPr id="100" name="Picture 99">
              <a:extLst>
                <a:ext uri="{FF2B5EF4-FFF2-40B4-BE49-F238E27FC236}">
                  <a16:creationId xmlns:a16="http://schemas.microsoft.com/office/drawing/2014/main" id="{08814238-C491-40E9-BD59-71B10661502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92947" y="3599284"/>
              <a:ext cx="1908452" cy="256032"/>
            </a:xfrm>
            <a:prstGeom prst="rect">
              <a:avLst/>
            </a:prstGeom>
          </p:spPr>
        </p:pic>
        <p:pic>
          <p:nvPicPr>
            <p:cNvPr id="101" name="Picture 100">
              <a:extLst>
                <a:ext uri="{FF2B5EF4-FFF2-40B4-BE49-F238E27FC236}">
                  <a16:creationId xmlns:a16="http://schemas.microsoft.com/office/drawing/2014/main" id="{1B469BB4-63EC-4593-977B-14A9128AD35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6934436" y="3599283"/>
              <a:ext cx="1335993" cy="256032"/>
            </a:xfrm>
            <a:prstGeom prst="rect">
              <a:avLst/>
            </a:prstGeom>
          </p:spPr>
        </p:pic>
        <p:pic>
          <p:nvPicPr>
            <p:cNvPr id="102" name="Picture 101">
              <a:extLst>
                <a:ext uri="{FF2B5EF4-FFF2-40B4-BE49-F238E27FC236}">
                  <a16:creationId xmlns:a16="http://schemas.microsoft.com/office/drawing/2014/main" id="{10392500-DB34-48EC-9355-243495E3EE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19201" y="3595537"/>
              <a:ext cx="1115469" cy="256032"/>
            </a:xfrm>
            <a:prstGeom prst="rect">
              <a:avLst/>
            </a:prstGeom>
          </p:spPr>
        </p:pic>
      </p:grpSp>
      <p:cxnSp>
        <p:nvCxnSpPr>
          <p:cNvPr id="103" name="Straight Arrow Connector 102">
            <a:extLst>
              <a:ext uri="{FF2B5EF4-FFF2-40B4-BE49-F238E27FC236}">
                <a16:creationId xmlns:a16="http://schemas.microsoft.com/office/drawing/2014/main" id="{288C4945-A9F1-4F7E-8067-A96A1DFE29C8}"/>
              </a:ext>
            </a:extLst>
          </p:cNvPr>
          <p:cNvCxnSpPr/>
          <p:nvPr/>
        </p:nvCxnSpPr>
        <p:spPr bwMode="auto">
          <a:xfrm>
            <a:off x="2459228" y="5311762"/>
            <a:ext cx="6978673" cy="146"/>
          </a:xfrm>
          <a:prstGeom prst="straightConnector1">
            <a:avLst/>
          </a:prstGeom>
          <a:solidFill>
            <a:schemeClr val="accent1"/>
          </a:solidFill>
          <a:ln w="38100" cap="flat" cmpd="sng" algn="ctr">
            <a:solidFill>
              <a:schemeClr val="bg1"/>
            </a:solidFill>
            <a:prstDash val="solid"/>
            <a:round/>
            <a:headEnd type="triangle"/>
            <a:tailEnd type="triangle"/>
          </a:ln>
          <a:effectLst/>
        </p:spPr>
      </p:cxnSp>
      <p:grpSp>
        <p:nvGrpSpPr>
          <p:cNvPr id="104" name="Group 103">
            <a:extLst>
              <a:ext uri="{FF2B5EF4-FFF2-40B4-BE49-F238E27FC236}">
                <a16:creationId xmlns:a16="http://schemas.microsoft.com/office/drawing/2014/main" id="{07684774-3F62-4519-AB99-69662C1393D8}"/>
              </a:ext>
            </a:extLst>
          </p:cNvPr>
          <p:cNvGrpSpPr/>
          <p:nvPr/>
        </p:nvGrpSpPr>
        <p:grpSpPr>
          <a:xfrm>
            <a:off x="2459226" y="3842574"/>
            <a:ext cx="7011580" cy="1326335"/>
            <a:chOff x="1539826" y="4976280"/>
            <a:chExt cx="7469847" cy="1417751"/>
          </a:xfrm>
        </p:grpSpPr>
        <p:grpSp>
          <p:nvGrpSpPr>
            <p:cNvPr id="105" name="Group 104">
              <a:extLst>
                <a:ext uri="{FF2B5EF4-FFF2-40B4-BE49-F238E27FC236}">
                  <a16:creationId xmlns:a16="http://schemas.microsoft.com/office/drawing/2014/main" id="{1E1D7177-1F3E-4276-A51D-703FD27BFE4C}"/>
                </a:ext>
              </a:extLst>
            </p:cNvPr>
            <p:cNvGrpSpPr/>
            <p:nvPr/>
          </p:nvGrpSpPr>
          <p:grpSpPr>
            <a:xfrm>
              <a:off x="1539826" y="4983982"/>
              <a:ext cx="7469847" cy="1410049"/>
              <a:chOff x="3260035" y="3299718"/>
              <a:chExt cx="5762792" cy="370399"/>
            </a:xfrm>
          </p:grpSpPr>
          <p:sp>
            <p:nvSpPr>
              <p:cNvPr id="117" name="Rectangle 116">
                <a:extLst>
                  <a:ext uri="{FF2B5EF4-FFF2-40B4-BE49-F238E27FC236}">
                    <a16:creationId xmlns:a16="http://schemas.microsoft.com/office/drawing/2014/main" id="{907B402C-0A0D-4E1D-B36F-FE65A214B606}"/>
                  </a:ext>
                </a:extLst>
              </p:cNvPr>
              <p:cNvSpPr/>
              <p:nvPr/>
            </p:nvSpPr>
            <p:spPr bwMode="auto">
              <a:xfrm>
                <a:off x="3260035" y="3299718"/>
                <a:ext cx="5762792" cy="3703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3600" dirty="0">
                  <a:solidFill>
                    <a:srgbClr val="000000"/>
                  </a:solidFill>
                  <a:latin typeface="Times"/>
                </a:endParaRPr>
              </a:p>
            </p:txBody>
          </p:sp>
          <p:cxnSp>
            <p:nvCxnSpPr>
              <p:cNvPr id="118" name="Straight Connector 117">
                <a:extLst>
                  <a:ext uri="{FF2B5EF4-FFF2-40B4-BE49-F238E27FC236}">
                    <a16:creationId xmlns:a16="http://schemas.microsoft.com/office/drawing/2014/main" id="{F51F8EB9-53DE-4F8E-86A0-FC0AE87848ED}"/>
                  </a:ext>
                </a:extLst>
              </p:cNvPr>
              <p:cNvCxnSpPr>
                <a:stCxn id="117" idx="1"/>
                <a:endCxn id="117" idx="3"/>
              </p:cNvCxnSpPr>
              <p:nvPr/>
            </p:nvCxnSpPr>
            <p:spPr bwMode="auto">
              <a:xfrm>
                <a:off x="3260035" y="3484918"/>
                <a:ext cx="5762792" cy="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grpSp>
        <p:sp>
          <p:nvSpPr>
            <p:cNvPr id="106" name="TextBox 105">
              <a:extLst>
                <a:ext uri="{FF2B5EF4-FFF2-40B4-BE49-F238E27FC236}">
                  <a16:creationId xmlns:a16="http://schemas.microsoft.com/office/drawing/2014/main" id="{381E4D01-AE97-40CE-93BE-3FD0543EF319}"/>
                </a:ext>
              </a:extLst>
            </p:cNvPr>
            <p:cNvSpPr txBox="1"/>
            <p:nvPr/>
          </p:nvSpPr>
          <p:spPr>
            <a:xfrm rot="5400000">
              <a:off x="1428551" y="5595454"/>
              <a:ext cx="783101" cy="426261"/>
            </a:xfrm>
            <a:prstGeom prst="rect">
              <a:avLst/>
            </a:prstGeom>
            <a:noFill/>
          </p:spPr>
          <p:txBody>
            <a:bodyPr wrap="square" rtlCol="0">
              <a:spAutoFit/>
            </a:bodyPr>
            <a:lstStyle/>
            <a:p>
              <a:pPr>
                <a:defRPr/>
              </a:pPr>
              <a:r>
                <a:rPr lang="en-US" sz="2000" dirty="0">
                  <a:solidFill>
                    <a:srgbClr val="000000"/>
                  </a:solidFill>
                  <a:latin typeface="Arial" panose="020B0604020202020204" pitchFamily="34" charset="0"/>
                  <a:cs typeface="Arial" panose="020B0604020202020204" pitchFamily="34" charset="0"/>
                </a:rPr>
                <a:t>5 m</a:t>
              </a:r>
              <a:endParaRPr lang="en-AU" sz="2000" dirty="0">
                <a:solidFill>
                  <a:srgbClr val="000000"/>
                </a:solidFill>
                <a:latin typeface="Arial" panose="020B0604020202020204" pitchFamily="34" charset="0"/>
                <a:cs typeface="Arial" panose="020B0604020202020204" pitchFamily="34" charset="0"/>
              </a:endParaRPr>
            </a:p>
          </p:txBody>
        </p:sp>
        <p:cxnSp>
          <p:nvCxnSpPr>
            <p:cNvPr id="107" name="Straight Arrow Connector 106">
              <a:extLst>
                <a:ext uri="{FF2B5EF4-FFF2-40B4-BE49-F238E27FC236}">
                  <a16:creationId xmlns:a16="http://schemas.microsoft.com/office/drawing/2014/main" id="{F3F66A72-0A76-45B5-9AA6-834B4F82347D}"/>
                </a:ext>
              </a:extLst>
            </p:cNvPr>
            <p:cNvCxnSpPr/>
            <p:nvPr/>
          </p:nvCxnSpPr>
          <p:spPr bwMode="auto">
            <a:xfrm>
              <a:off x="1652714" y="4976280"/>
              <a:ext cx="2471" cy="1410049"/>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108" name="TextBox 107">
              <a:extLst>
                <a:ext uri="{FF2B5EF4-FFF2-40B4-BE49-F238E27FC236}">
                  <a16:creationId xmlns:a16="http://schemas.microsoft.com/office/drawing/2014/main" id="{57A93D9F-E6B3-4ACA-8365-4B6970D0E988}"/>
                </a:ext>
              </a:extLst>
            </p:cNvPr>
            <p:cNvSpPr txBox="1"/>
            <p:nvPr/>
          </p:nvSpPr>
          <p:spPr>
            <a:xfrm rot="5400000">
              <a:off x="2439483" y="5568979"/>
              <a:ext cx="717214" cy="426261"/>
            </a:xfrm>
            <a:prstGeom prst="rect">
              <a:avLst/>
            </a:prstGeom>
            <a:noFill/>
          </p:spPr>
          <p:txBody>
            <a:bodyPr wrap="square" rtlCol="0">
              <a:spAutoFit/>
            </a:bodyPr>
            <a:lstStyle/>
            <a:p>
              <a:pPr>
                <a:defRPr/>
              </a:pPr>
              <a:r>
                <a:rPr lang="en-US" sz="2000" dirty="0">
                  <a:solidFill>
                    <a:srgbClr val="000000"/>
                  </a:solidFill>
                  <a:latin typeface="Arial" panose="020B0604020202020204" pitchFamily="34" charset="0"/>
                  <a:cs typeface="Arial" panose="020B0604020202020204" pitchFamily="34" charset="0"/>
                </a:rPr>
                <a:t>1 m</a:t>
              </a:r>
              <a:endParaRPr lang="en-AU" sz="2000" dirty="0">
                <a:solidFill>
                  <a:srgbClr val="000000"/>
                </a:solidFill>
                <a:latin typeface="Arial" panose="020B0604020202020204" pitchFamily="34" charset="0"/>
                <a:cs typeface="Arial" panose="020B0604020202020204" pitchFamily="34" charset="0"/>
              </a:endParaRPr>
            </a:p>
          </p:txBody>
        </p:sp>
        <p:cxnSp>
          <p:nvCxnSpPr>
            <p:cNvPr id="109" name="Straight Arrow Connector 108">
              <a:extLst>
                <a:ext uri="{FF2B5EF4-FFF2-40B4-BE49-F238E27FC236}">
                  <a16:creationId xmlns:a16="http://schemas.microsoft.com/office/drawing/2014/main" id="{5D957115-5D41-46DF-B08C-1DE091B3ABD3}"/>
                </a:ext>
              </a:extLst>
            </p:cNvPr>
            <p:cNvCxnSpPr/>
            <p:nvPr/>
          </p:nvCxnSpPr>
          <p:spPr bwMode="auto">
            <a:xfrm>
              <a:off x="2639612" y="5444503"/>
              <a:ext cx="1659" cy="538552"/>
            </a:xfrm>
            <a:prstGeom prst="straightConnector1">
              <a:avLst/>
            </a:prstGeom>
            <a:solidFill>
              <a:schemeClr val="accent1"/>
            </a:solidFill>
            <a:ln w="9525" cap="flat" cmpd="sng" algn="ctr">
              <a:solidFill>
                <a:schemeClr val="tx1"/>
              </a:solidFill>
              <a:prstDash val="solid"/>
              <a:round/>
              <a:headEnd type="triangle"/>
              <a:tailEnd type="triangle"/>
            </a:ln>
            <a:effectLst/>
          </p:spPr>
        </p:cxnSp>
        <p:pic>
          <p:nvPicPr>
            <p:cNvPr id="110" name="Picture 2" descr="http://www.silhouettesclipart.com/wp-content/uploads/2012/02/136.jpg">
              <a:extLst>
                <a:ext uri="{FF2B5EF4-FFF2-40B4-BE49-F238E27FC236}">
                  <a16:creationId xmlns:a16="http://schemas.microsoft.com/office/drawing/2014/main" id="{1D695866-465C-4F9F-A8D3-990E451EED22}"/>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13527" t="37770" r="59605" b="41479"/>
            <a:stretch/>
          </p:blipFill>
          <p:spPr bwMode="auto">
            <a:xfrm>
              <a:off x="2130926" y="5331412"/>
              <a:ext cx="294703" cy="15991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http://www.silhouettesclipart.com/wp-content/uploads/2012/02/136.jpg">
              <a:extLst>
                <a:ext uri="{FF2B5EF4-FFF2-40B4-BE49-F238E27FC236}">
                  <a16:creationId xmlns:a16="http://schemas.microsoft.com/office/drawing/2014/main" id="{4C7D133E-B13F-49F1-B30B-4FD4EE33FCB0}"/>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71984" t="67612"/>
            <a:stretch/>
          </p:blipFill>
          <p:spPr bwMode="auto">
            <a:xfrm flipH="1">
              <a:off x="2054664" y="5998464"/>
              <a:ext cx="208171" cy="20167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http://www.silhouettesclipart.com/wp-content/uploads/2012/02/136.jpg">
              <a:extLst>
                <a:ext uri="{FF2B5EF4-FFF2-40B4-BE49-F238E27FC236}">
                  <a16:creationId xmlns:a16="http://schemas.microsoft.com/office/drawing/2014/main" id="{3A18ECE7-4705-4DF3-999F-275E5F1DA5CD}"/>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949786" y="5574797"/>
              <a:ext cx="332803" cy="203973"/>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descr="http://www.silhouettesclipart.com/wp-content/uploads/2012/02/136.jpg">
              <a:extLst>
                <a:ext uri="{FF2B5EF4-FFF2-40B4-BE49-F238E27FC236}">
                  <a16:creationId xmlns:a16="http://schemas.microsoft.com/office/drawing/2014/main" id="{DA71D9B1-B626-4586-A8F8-0D5D80418123}"/>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34980" t="1431" r="36069" b="75570"/>
            <a:stretch/>
          </p:blipFill>
          <p:spPr bwMode="auto">
            <a:xfrm>
              <a:off x="3000144" y="5567726"/>
              <a:ext cx="106454" cy="5941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ttp://www.silhouettesclipart.com/wp-content/uploads/2012/02/136.jpg">
              <a:extLst>
                <a:ext uri="{FF2B5EF4-FFF2-40B4-BE49-F238E27FC236}">
                  <a16:creationId xmlns:a16="http://schemas.microsoft.com/office/drawing/2014/main" id="{58A081A5-2CB8-49EA-BC96-6C10BE37CC2F}"/>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34980" t="1431" r="36069" b="75570"/>
            <a:stretch/>
          </p:blipFill>
          <p:spPr bwMode="auto">
            <a:xfrm>
              <a:off x="3152544" y="5720126"/>
              <a:ext cx="106454" cy="59419"/>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http://www.silhouettesclipart.com/wp-content/uploads/2012/02/136.jpg">
              <a:extLst>
                <a:ext uri="{FF2B5EF4-FFF2-40B4-BE49-F238E27FC236}">
                  <a16:creationId xmlns:a16="http://schemas.microsoft.com/office/drawing/2014/main" id="{AACD43EF-669B-4E57-8481-C5DBE086896C}"/>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34980" t="1431" r="36069" b="75570"/>
            <a:stretch/>
          </p:blipFill>
          <p:spPr bwMode="auto">
            <a:xfrm>
              <a:off x="3042459" y="5644339"/>
              <a:ext cx="106454" cy="5941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http://www.silhouettesclipart.com/wp-content/uploads/2012/02/136.jpg">
              <a:extLst>
                <a:ext uri="{FF2B5EF4-FFF2-40B4-BE49-F238E27FC236}">
                  <a16:creationId xmlns:a16="http://schemas.microsoft.com/office/drawing/2014/main" id="{192ED71F-D4DC-40AF-9215-EB08114D1B89}"/>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34980" t="1431" r="36069" b="75570"/>
            <a:stretch/>
          </p:blipFill>
          <p:spPr bwMode="auto">
            <a:xfrm>
              <a:off x="3151419" y="5636266"/>
              <a:ext cx="106454" cy="59419"/>
            </a:xfrm>
            <a:prstGeom prst="rect">
              <a:avLst/>
            </a:prstGeom>
            <a:noFill/>
            <a:extLst>
              <a:ext uri="{909E8E84-426E-40DD-AFC4-6F175D3DCCD1}">
                <a14:hiddenFill xmlns:a14="http://schemas.microsoft.com/office/drawing/2010/main">
                  <a:solidFill>
                    <a:srgbClr val="FFFFFF"/>
                  </a:solidFill>
                </a14:hiddenFill>
              </a:ext>
            </a:extLst>
          </p:spPr>
        </p:pic>
      </p:grpSp>
      <p:pic>
        <p:nvPicPr>
          <p:cNvPr id="119" name="Picture 2" descr="http://i1054.photobucket.com/albums/s499/simon1905/Pick%20n%20Stick%20Wall%20Art/scubadiverwithtankwallartsticker_zps530eadd5.png">
            <a:extLst>
              <a:ext uri="{FF2B5EF4-FFF2-40B4-BE49-F238E27FC236}">
                <a16:creationId xmlns:a16="http://schemas.microsoft.com/office/drawing/2014/main" id="{EBB2A8C8-4697-46BF-96A3-A0F4EB470E2B}"/>
              </a:ext>
            </a:extLst>
          </p:cNvPr>
          <p:cNvPicPr>
            <a:picLocks noChangeAspect="1" noChangeArrowheads="1"/>
          </p:cNvPicPr>
          <p:nvPr/>
        </p:nvPicPr>
        <p:blipFill>
          <a:blip r:embed="rId14" cstate="screen">
            <a:lum bright="70000" contrast="-70000"/>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rot="20439640">
            <a:off x="1506820" y="4300325"/>
            <a:ext cx="916909" cy="3877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E710C6B-F449-4470-90BC-2304F85B19E7}"/>
              </a:ext>
            </a:extLst>
          </p:cNvPr>
          <p:cNvSpPr/>
          <p:nvPr/>
        </p:nvSpPr>
        <p:spPr>
          <a:xfrm>
            <a:off x="1673043" y="5903404"/>
            <a:ext cx="4204997" cy="646331"/>
          </a:xfrm>
          <a:prstGeom prst="rect">
            <a:avLst/>
          </a:prstGeom>
        </p:spPr>
        <p:txBody>
          <a:bodyPr wrap="square">
            <a:spAutoFit/>
          </a:bodyPr>
          <a:lstStyle/>
          <a:p>
            <a:pPr marL="285750" indent="-285750" defTabSz="800100">
              <a:buClr>
                <a:srgbClr val="E0990A"/>
              </a:buClr>
              <a:buSzPct val="110000"/>
              <a:buFont typeface="Arial" panose="020B0604020202020204" pitchFamily="34" charset="0"/>
              <a:buChar char="•"/>
              <a:defRPr/>
            </a:pPr>
            <a:r>
              <a:rPr lang="en-US" altLang="en-US" kern="0" dirty="0">
                <a:solidFill>
                  <a:srgbClr val="FFC000"/>
                </a:solidFill>
                <a:latin typeface="Arial" panose="020B0604020202020204" pitchFamily="34" charset="0"/>
                <a:ea typeface="ＭＳ Ｐゴシック" panose="020B0600070205080204" pitchFamily="34" charset="-128"/>
              </a:rPr>
              <a:t>Benthic composition</a:t>
            </a:r>
          </a:p>
          <a:p>
            <a:pPr defTabSz="800100">
              <a:buClr>
                <a:srgbClr val="E0990A"/>
              </a:buClr>
              <a:buSzPct val="110000"/>
              <a:defRPr/>
            </a:pPr>
            <a:r>
              <a:rPr lang="en-US" altLang="en-US" kern="0" dirty="0">
                <a:solidFill>
                  <a:srgbClr val="FFC000"/>
                </a:solidFill>
                <a:latin typeface="Arial" panose="020B0604020202020204" pitchFamily="34" charset="0"/>
                <a:ea typeface="ＭＳ Ｐゴシック" panose="020B0600070205080204" pitchFamily="34" charset="-128"/>
              </a:rPr>
              <a:t>    (point intercept transect method)</a:t>
            </a:r>
          </a:p>
        </p:txBody>
      </p:sp>
      <p:sp>
        <p:nvSpPr>
          <p:cNvPr id="7" name="TextBox 6">
            <a:extLst>
              <a:ext uri="{FF2B5EF4-FFF2-40B4-BE49-F238E27FC236}">
                <a16:creationId xmlns:a16="http://schemas.microsoft.com/office/drawing/2014/main" id="{8995DAE9-6F52-4175-BB46-6E0931A9F786}"/>
              </a:ext>
            </a:extLst>
          </p:cNvPr>
          <p:cNvSpPr txBox="1"/>
          <p:nvPr/>
        </p:nvSpPr>
        <p:spPr>
          <a:xfrm>
            <a:off x="5894287" y="5382712"/>
            <a:ext cx="1022717" cy="369332"/>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30 m</a:t>
            </a:r>
          </a:p>
        </p:txBody>
      </p:sp>
      <p:sp>
        <p:nvSpPr>
          <p:cNvPr id="8" name="Rectangle 7">
            <a:extLst>
              <a:ext uri="{FF2B5EF4-FFF2-40B4-BE49-F238E27FC236}">
                <a16:creationId xmlns:a16="http://schemas.microsoft.com/office/drawing/2014/main" id="{F3D498F2-C762-4997-82C7-13C3558A1680}"/>
              </a:ext>
            </a:extLst>
          </p:cNvPr>
          <p:cNvSpPr/>
          <p:nvPr/>
        </p:nvSpPr>
        <p:spPr>
          <a:xfrm>
            <a:off x="5633028" y="5903403"/>
            <a:ext cx="4702643" cy="646331"/>
          </a:xfrm>
          <a:prstGeom prst="rect">
            <a:avLst/>
          </a:prstGeom>
        </p:spPr>
        <p:txBody>
          <a:bodyPr wrap="square">
            <a:spAutoFit/>
          </a:bodyPr>
          <a:lstStyle/>
          <a:p>
            <a:pPr marL="285750" indent="-285750">
              <a:buFont typeface="Arial" panose="020B0604020202020204" pitchFamily="34" charset="0"/>
              <a:buChar char="•"/>
            </a:pPr>
            <a:r>
              <a:rPr lang="en-US" altLang="en-US" kern="0" dirty="0">
                <a:solidFill>
                  <a:srgbClr val="FFC000"/>
                </a:solidFill>
                <a:latin typeface="Arial" panose="020B0604020202020204" pitchFamily="34" charset="0"/>
                <a:ea typeface="ＭＳ Ｐゴシック" panose="020B0600070205080204" pitchFamily="34" charset="-128"/>
              </a:rPr>
              <a:t>Fish</a:t>
            </a:r>
            <a:r>
              <a:rPr lang="en-US" altLang="en-US" b="1" kern="0" dirty="0">
                <a:solidFill>
                  <a:srgbClr val="FFC000"/>
                </a:solidFill>
                <a:latin typeface="Arial" panose="020B0604020202020204" pitchFamily="34" charset="0"/>
                <a:ea typeface="ＭＳ Ｐゴシック" panose="020B0600070205080204" pitchFamily="34" charset="-128"/>
              </a:rPr>
              <a:t> </a:t>
            </a:r>
            <a:r>
              <a:rPr lang="en-US" altLang="en-US" kern="0" dirty="0">
                <a:solidFill>
                  <a:srgbClr val="FFC000"/>
                </a:solidFill>
                <a:latin typeface="Arial" panose="020B0604020202020204" pitchFamily="34" charset="0"/>
                <a:ea typeface="ＭＳ Ｐゴシック" panose="020B0600070205080204" pitchFamily="34" charset="-128"/>
              </a:rPr>
              <a:t>assemblage composition (underwater visual census, belt transects)</a:t>
            </a:r>
            <a:endParaRPr lang="en-GB" dirty="0">
              <a:solidFill>
                <a:srgbClr val="FFC000"/>
              </a:solidFill>
            </a:endParaRPr>
          </a:p>
        </p:txBody>
      </p:sp>
      <p:sp>
        <p:nvSpPr>
          <p:cNvPr id="123" name="TextBox 122">
            <a:extLst>
              <a:ext uri="{FF2B5EF4-FFF2-40B4-BE49-F238E27FC236}">
                <a16:creationId xmlns:a16="http://schemas.microsoft.com/office/drawing/2014/main" id="{246B6B89-D637-4B40-9193-8115A1EB0173}"/>
              </a:ext>
            </a:extLst>
          </p:cNvPr>
          <p:cNvSpPr txBox="1"/>
          <p:nvPr/>
        </p:nvSpPr>
        <p:spPr>
          <a:xfrm>
            <a:off x="1740332" y="266124"/>
            <a:ext cx="2599695" cy="400110"/>
          </a:xfrm>
          <a:prstGeom prst="rect">
            <a:avLst/>
          </a:prstGeom>
          <a:noFill/>
        </p:spPr>
        <p:txBody>
          <a:bodyPr wrap="square" rtlCol="0">
            <a:spAutoFit/>
          </a:bodyPr>
          <a:lstStyle/>
          <a:p>
            <a:pPr defTabSz="457200">
              <a:defRPr/>
            </a:pPr>
            <a:r>
              <a:rPr lang="en-US" sz="2000" dirty="0">
                <a:solidFill>
                  <a:srgbClr val="00B0F0"/>
                </a:solidFill>
                <a:latin typeface="Arial" panose="020B0604020202020204" pitchFamily="34" charset="0"/>
                <a:cs typeface="Arial" panose="020B0604020202020204" pitchFamily="34" charset="0"/>
              </a:rPr>
              <a:t>Survey methods</a:t>
            </a:r>
            <a:endParaRPr lang="en-AU" sz="2000" dirty="0">
              <a:solidFill>
                <a:srgbClr val="00B0F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9F8FEBC-8730-4249-86E0-60601F3F2FD0}"/>
              </a:ext>
            </a:extLst>
          </p:cNvPr>
          <p:cNvSpPr txBox="1"/>
          <p:nvPr/>
        </p:nvSpPr>
        <p:spPr>
          <a:xfrm>
            <a:off x="70263" y="6546950"/>
            <a:ext cx="1786066" cy="261610"/>
          </a:xfrm>
          <a:prstGeom prst="rect">
            <a:avLst/>
          </a:prstGeom>
          <a:noFill/>
        </p:spPr>
        <p:txBody>
          <a:bodyPr wrap="none" rtlCol="0">
            <a:spAutoFit/>
          </a:bodyPr>
          <a:lstStyle/>
          <a:p>
            <a:r>
              <a:rPr lang="en-GB" sz="1100" dirty="0">
                <a:solidFill>
                  <a:schemeClr val="bg1"/>
                </a:solidFill>
              </a:rPr>
              <a:t>Image credits: L. Richardson</a:t>
            </a:r>
          </a:p>
        </p:txBody>
      </p:sp>
      <p:sp>
        <p:nvSpPr>
          <p:cNvPr id="9" name="TextBox 8">
            <a:extLst>
              <a:ext uri="{FF2B5EF4-FFF2-40B4-BE49-F238E27FC236}">
                <a16:creationId xmlns:a16="http://schemas.microsoft.com/office/drawing/2014/main" id="{5D3D36A1-7F14-F954-1843-6A600D20E3C6}"/>
              </a:ext>
            </a:extLst>
          </p:cNvPr>
          <p:cNvSpPr txBox="1"/>
          <p:nvPr/>
        </p:nvSpPr>
        <p:spPr>
          <a:xfrm>
            <a:off x="10745831" y="277191"/>
            <a:ext cx="1348748" cy="1015663"/>
          </a:xfrm>
          <a:prstGeom prst="rect">
            <a:avLst/>
          </a:prstGeom>
          <a:noFill/>
        </p:spPr>
        <p:txBody>
          <a:bodyPr wrap="square">
            <a:spAutoFit/>
          </a:bodyPr>
          <a:lstStyle/>
          <a:p>
            <a:pPr algn="r">
              <a:defRPr/>
            </a:pPr>
            <a:r>
              <a:rPr lang="en-AU" sz="1200" dirty="0">
                <a:solidFill>
                  <a:prstClr val="white"/>
                </a:solidFill>
                <a:latin typeface="Calibri" panose="020F0502020204030204"/>
              </a:rPr>
              <a:t>Richardson et al. (2018) </a:t>
            </a:r>
          </a:p>
          <a:p>
            <a:pPr algn="r">
              <a:defRPr/>
            </a:pPr>
            <a:r>
              <a:rPr lang="en-AU" sz="1200" i="1" dirty="0">
                <a:solidFill>
                  <a:prstClr val="white"/>
                </a:solidFill>
                <a:latin typeface="Calibri" panose="020F0502020204030204"/>
              </a:rPr>
              <a:t>Glob Chang Biol</a:t>
            </a:r>
          </a:p>
          <a:p>
            <a:pPr algn="r">
              <a:defRPr/>
            </a:pPr>
            <a:r>
              <a:rPr lang="en-AU" sz="1200" dirty="0">
                <a:solidFill>
                  <a:prstClr val="white"/>
                </a:solidFill>
                <a:latin typeface="Calibri" panose="020F0502020204030204"/>
                <a:hlinkClick r:id="rId16"/>
              </a:rPr>
              <a:t>https://doi.org/10.1111/gcb.14119</a:t>
            </a:r>
            <a:endParaRPr lang="en-AU" sz="1200" dirty="0">
              <a:solidFill>
                <a:prstClr val="white"/>
              </a:solidFill>
              <a:latin typeface="Calibri" panose="020F0502020204030204"/>
            </a:endParaRPr>
          </a:p>
        </p:txBody>
      </p:sp>
    </p:spTree>
    <p:extLst>
      <p:ext uri="{BB962C8B-B14F-4D97-AF65-F5344CB8AC3E}">
        <p14:creationId xmlns:p14="http://schemas.microsoft.com/office/powerpoint/2010/main" val="125063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fade">
                                      <p:cBhvr>
                                        <p:cTn id="17" dur="500"/>
                                        <p:tgtEl>
                                          <p:spTgt spid="10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9" presetClass="emph" presetSubtype="0" grpId="0" nodeType="withEffect">
                                  <p:stCondLst>
                                    <p:cond delay="0"/>
                                  </p:stCondLst>
                                  <p:childTnLst>
                                    <p:set>
                                      <p:cBhvr>
                                        <p:cTn id="22" dur="indefinite"/>
                                        <p:tgtEl>
                                          <p:spTgt spid="5"/>
                                        </p:tgtEl>
                                        <p:attrNameLst>
                                          <p:attrName>style.opacity</p:attrName>
                                        </p:attrNameLst>
                                      </p:cBhvr>
                                      <p:to>
                                        <p:strVal val="0.5"/>
                                      </p:to>
                                    </p:set>
                                    <p:animEffect filter="image" prLst="opacity: 0.5">
                                      <p:cBhvr rctx="IE">
                                        <p:cTn id="23"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5444C291-3D9B-46BB-BB42-BE575F0986A7}"/>
              </a:ext>
            </a:extLst>
          </p:cNvPr>
          <p:cNvPicPr>
            <a:picLocks noChangeAspect="1"/>
          </p:cNvPicPr>
          <p:nvPr/>
        </p:nvPicPr>
        <p:blipFill>
          <a:blip r:embed="rId3"/>
          <a:stretch>
            <a:fillRect/>
          </a:stretch>
        </p:blipFill>
        <p:spPr>
          <a:xfrm>
            <a:off x="2408200" y="4502617"/>
            <a:ext cx="7187208" cy="1266840"/>
          </a:xfrm>
          <a:prstGeom prst="rect">
            <a:avLst/>
          </a:prstGeom>
          <a:scene3d>
            <a:camera prst="isometricOffAxis1Right"/>
            <a:lightRig rig="threePt" dir="t"/>
          </a:scene3d>
        </p:spPr>
      </p:pic>
      <p:sp>
        <p:nvSpPr>
          <p:cNvPr id="64" name="Rectangle 63">
            <a:extLst>
              <a:ext uri="{FF2B5EF4-FFF2-40B4-BE49-F238E27FC236}">
                <a16:creationId xmlns:a16="http://schemas.microsoft.com/office/drawing/2014/main" id="{3A84B8EC-4A3D-4496-B761-B76852B53281}"/>
              </a:ext>
            </a:extLst>
          </p:cNvPr>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cxnSp>
        <p:nvCxnSpPr>
          <p:cNvPr id="65" name="Straight Connector 64">
            <a:extLst>
              <a:ext uri="{FF2B5EF4-FFF2-40B4-BE49-F238E27FC236}">
                <a16:creationId xmlns:a16="http://schemas.microsoft.com/office/drawing/2014/main" id="{FEE9F8DC-8461-4BFE-9FE6-4F1FE0C4F677}"/>
              </a:ext>
            </a:extLst>
          </p:cNvPr>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402DC477-84A3-42A1-9749-65D8F3A13CE1}"/>
              </a:ext>
            </a:extLst>
          </p:cNvPr>
          <p:cNvSpPr txBox="1"/>
          <p:nvPr/>
        </p:nvSpPr>
        <p:spPr>
          <a:xfrm>
            <a:off x="1712186" y="270280"/>
            <a:ext cx="7089048" cy="400110"/>
          </a:xfrm>
          <a:prstGeom prst="rect">
            <a:avLst/>
          </a:prstGeom>
          <a:noFill/>
        </p:spPr>
        <p:txBody>
          <a:bodyPr wrap="square" rtlCol="0">
            <a:spAutoFit/>
          </a:bodyPr>
          <a:lstStyle/>
          <a:p>
            <a:pPr>
              <a:defRPr/>
            </a:pPr>
            <a:r>
              <a:rPr lang="en-US" sz="2000" dirty="0">
                <a:solidFill>
                  <a:srgbClr val="00B0F0"/>
                </a:solidFill>
                <a:latin typeface="Arial" panose="020B0604020202020204" pitchFamily="34" charset="0"/>
                <a:cs typeface="Arial" panose="020B0604020202020204" pitchFamily="34" charset="0"/>
              </a:rPr>
              <a:t>How to measure change in complex communities?</a:t>
            </a:r>
            <a:endParaRPr lang="en-AU" sz="2000" dirty="0">
              <a:solidFill>
                <a:srgbClr val="00B0F0"/>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A62D13D9-0837-4926-8CDF-58EE849F3602}"/>
              </a:ext>
            </a:extLst>
          </p:cNvPr>
          <p:cNvSpPr txBox="1"/>
          <p:nvPr/>
        </p:nvSpPr>
        <p:spPr>
          <a:xfrm>
            <a:off x="1825451" y="1094762"/>
            <a:ext cx="7436651" cy="646331"/>
          </a:xfrm>
          <a:prstGeom prst="rect">
            <a:avLst/>
          </a:prstGeom>
          <a:noFill/>
        </p:spPr>
        <p:txBody>
          <a:bodyPr wrap="none" rtlCol="0">
            <a:spAutoFit/>
          </a:bodyPr>
          <a:lstStyle/>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Each individual species response? (abundance or biomass)</a:t>
            </a:r>
          </a:p>
          <a:p>
            <a:pPr marL="742950" lvl="1" indent="-285750">
              <a:buFont typeface="Wingdings" panose="05000000000000000000" pitchFamily="2" charset="2"/>
              <a:buChar char="Ø"/>
            </a:pPr>
            <a:r>
              <a:rPr lang="en-GB" i="1" dirty="0">
                <a:solidFill>
                  <a:srgbClr val="FFC000"/>
                </a:solidFill>
                <a:latin typeface="Arial" panose="020B0604020202020204" pitchFamily="34" charset="0"/>
                <a:cs typeface="Arial" panose="020B0604020202020204" pitchFamily="34" charset="0"/>
              </a:rPr>
              <a:t>Doesn’t account for species interactions and knock-on effects…</a:t>
            </a:r>
          </a:p>
        </p:txBody>
      </p:sp>
      <p:sp>
        <p:nvSpPr>
          <p:cNvPr id="100" name="TextBox 99">
            <a:extLst>
              <a:ext uri="{FF2B5EF4-FFF2-40B4-BE49-F238E27FC236}">
                <a16:creationId xmlns:a16="http://schemas.microsoft.com/office/drawing/2014/main" id="{62D7601C-8D80-4AD2-8561-8AB150F5BE29}"/>
              </a:ext>
            </a:extLst>
          </p:cNvPr>
          <p:cNvSpPr txBox="1"/>
          <p:nvPr/>
        </p:nvSpPr>
        <p:spPr>
          <a:xfrm>
            <a:off x="1825451" y="1979348"/>
            <a:ext cx="7436651" cy="646331"/>
          </a:xfrm>
          <a:prstGeom prst="rect">
            <a:avLst/>
          </a:prstGeom>
          <a:noFill/>
        </p:spPr>
        <p:txBody>
          <a:bodyPr wrap="none" rtlCol="0">
            <a:spAutoFit/>
          </a:bodyPr>
          <a:lstStyle/>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Keystone species responses?</a:t>
            </a:r>
          </a:p>
          <a:p>
            <a:pPr marL="742950" lvl="1" indent="-285750">
              <a:buFont typeface="Wingdings" panose="05000000000000000000" pitchFamily="2" charset="2"/>
              <a:buChar char="Ø"/>
            </a:pPr>
            <a:r>
              <a:rPr lang="en-GB" i="1" dirty="0">
                <a:solidFill>
                  <a:srgbClr val="FFC000"/>
                </a:solidFill>
                <a:latin typeface="Arial" panose="020B0604020202020204" pitchFamily="34" charset="0"/>
                <a:cs typeface="Arial" panose="020B0604020202020204" pitchFamily="34" charset="0"/>
              </a:rPr>
              <a:t>Doesn’t account for species interactions and knock-on effects…</a:t>
            </a:r>
          </a:p>
        </p:txBody>
      </p:sp>
      <p:sp>
        <p:nvSpPr>
          <p:cNvPr id="101" name="TextBox 100">
            <a:extLst>
              <a:ext uri="{FF2B5EF4-FFF2-40B4-BE49-F238E27FC236}">
                <a16:creationId xmlns:a16="http://schemas.microsoft.com/office/drawing/2014/main" id="{0AFBD9B4-B4B3-4FE8-A1D9-77CDF8EEA362}"/>
              </a:ext>
            </a:extLst>
          </p:cNvPr>
          <p:cNvSpPr txBox="1"/>
          <p:nvPr/>
        </p:nvSpPr>
        <p:spPr>
          <a:xfrm>
            <a:off x="1825451" y="2924376"/>
            <a:ext cx="8653377" cy="1754326"/>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A metric that describes the community as a whole?</a:t>
            </a:r>
          </a:p>
          <a:p>
            <a:pPr marL="285750" indent="-285750">
              <a:buFont typeface="Arial" panose="020B0604020202020204" pitchFamily="34" charset="0"/>
              <a:buChar char="•"/>
            </a:pPr>
            <a:endParaRPr lang="en-GB" i="1" dirty="0">
              <a:solidFill>
                <a:srgbClr val="FFC000"/>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GB" dirty="0">
                <a:solidFill>
                  <a:srgbClr val="FFC000"/>
                </a:solidFill>
                <a:latin typeface="Arial" panose="020B0604020202020204" pitchFamily="34" charset="0"/>
                <a:cs typeface="Arial" panose="020B0604020202020204" pitchFamily="34" charset="0"/>
              </a:rPr>
              <a:t>Total fish abundance or total fish biomass?</a:t>
            </a:r>
          </a:p>
          <a:p>
            <a:pPr marL="800100" lvl="1" indent="-342900">
              <a:buFont typeface="Courier New" panose="02070309020205020404" pitchFamily="49" charset="0"/>
              <a:buChar char="o"/>
            </a:pPr>
            <a:r>
              <a:rPr lang="en-GB" dirty="0">
                <a:solidFill>
                  <a:srgbClr val="FFC000"/>
                </a:solidFill>
                <a:latin typeface="Arial" panose="020B0604020202020204" pitchFamily="34" charset="0"/>
                <a:cs typeface="Arial" panose="020B0604020202020204" pitchFamily="34" charset="0"/>
              </a:rPr>
              <a:t>Species diversity? (</a:t>
            </a:r>
            <a:r>
              <a:rPr lang="en-GB" i="1" dirty="0">
                <a:solidFill>
                  <a:srgbClr val="FFC000"/>
                </a:solidFill>
                <a:latin typeface="Arial" panose="020B0604020202020204" pitchFamily="34" charset="0"/>
                <a:cs typeface="Arial" panose="020B0604020202020204" pitchFamily="34" charset="0"/>
              </a:rPr>
              <a:t>doesn’t account for what each species contributes to how the reef functions as a whole</a:t>
            </a:r>
            <a:r>
              <a:rPr lang="en-GB" dirty="0">
                <a:solidFill>
                  <a:srgbClr val="FFC000"/>
                </a:solidFill>
                <a:latin typeface="Arial" panose="020B0604020202020204" pitchFamily="34" charset="0"/>
                <a:cs typeface="Arial" panose="020B0604020202020204" pitchFamily="34" charset="0"/>
              </a:rPr>
              <a:t>)</a:t>
            </a:r>
          </a:p>
          <a:p>
            <a:pPr marL="800100" lvl="1" indent="-342900">
              <a:buFont typeface="Courier New" panose="02070309020205020404" pitchFamily="49" charset="0"/>
              <a:buChar char="o"/>
            </a:pPr>
            <a:r>
              <a:rPr lang="en-GB" b="1" dirty="0">
                <a:solidFill>
                  <a:srgbClr val="FFC000"/>
                </a:solidFill>
                <a:latin typeface="Arial" panose="020B0604020202020204" pitchFamily="34" charset="0"/>
                <a:cs typeface="Arial" panose="020B0604020202020204" pitchFamily="34" charset="0"/>
              </a:rPr>
              <a:t>Functional diversity</a:t>
            </a:r>
          </a:p>
        </p:txBody>
      </p:sp>
      <p:pic>
        <p:nvPicPr>
          <p:cNvPr id="102" name="Picture 101">
            <a:extLst>
              <a:ext uri="{FF2B5EF4-FFF2-40B4-BE49-F238E27FC236}">
                <a16:creationId xmlns:a16="http://schemas.microsoft.com/office/drawing/2014/main" id="{A42F00BE-B1D6-4FB0-9217-40C9AE9CFE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0656" y="5147354"/>
            <a:ext cx="5509189" cy="1531861"/>
          </a:xfrm>
          <a:prstGeom prst="rect">
            <a:avLst/>
          </a:prstGeom>
        </p:spPr>
      </p:pic>
    </p:spTree>
    <p:extLst>
      <p:ext uri="{BB962C8B-B14F-4D97-AF65-F5344CB8AC3E}">
        <p14:creationId xmlns:p14="http://schemas.microsoft.com/office/powerpoint/2010/main" val="270498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1">
                                            <p:txEl>
                                              <p:pRg st="3" end="3"/>
                                            </p:txEl>
                                          </p:spTgt>
                                        </p:tgtEl>
                                        <p:attrNameLst>
                                          <p:attrName>style.visibility</p:attrName>
                                        </p:attrNameLst>
                                      </p:cBhvr>
                                      <p:to>
                                        <p:strVal val="visible"/>
                                      </p:to>
                                    </p:set>
                                    <p:animEffect transition="in" filter="fade">
                                      <p:cBhvr>
                                        <p:cTn id="14" dur="500"/>
                                        <p:tgtEl>
                                          <p:spTgt spid="101">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1">
                                            <p:txEl>
                                              <p:pRg st="4" end="4"/>
                                            </p:txEl>
                                          </p:spTgt>
                                        </p:tgtEl>
                                        <p:attrNameLst>
                                          <p:attrName>style.visibility</p:attrName>
                                        </p:attrNameLst>
                                      </p:cBhvr>
                                      <p:to>
                                        <p:strVal val="visible"/>
                                      </p:to>
                                    </p:set>
                                    <p:animEffect transition="in" filter="fade">
                                      <p:cBhvr>
                                        <p:cTn id="19" dur="500"/>
                                        <p:tgtEl>
                                          <p:spTgt spid="10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fade">
                                      <p:cBhvr>
                                        <p:cTn id="22"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 name="Group 15"/>
          <p:cNvGrpSpPr/>
          <p:nvPr/>
        </p:nvGrpSpPr>
        <p:grpSpPr>
          <a:xfrm>
            <a:off x="5245915" y="2241808"/>
            <a:ext cx="1817997" cy="1817997"/>
            <a:chOff x="6919493" y="220191"/>
            <a:chExt cx="1998594" cy="1998594"/>
          </a:xfrm>
        </p:grpSpPr>
        <p:sp>
          <p:nvSpPr>
            <p:cNvPr id="14" name="Oval 13"/>
            <p:cNvSpPr/>
            <p:nvPr/>
          </p:nvSpPr>
          <p:spPr bwMode="auto">
            <a:xfrm>
              <a:off x="6919493" y="220191"/>
              <a:ext cx="1998594" cy="1998594"/>
            </a:xfrm>
            <a:prstGeom prst="ellipse">
              <a:avLst/>
            </a:prstGeom>
            <a:solidFill>
              <a:schemeClr val="bg1">
                <a:lumMod val="65000"/>
                <a:alpha val="56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AU" sz="2400" b="1" dirty="0">
                <a:solidFill>
                  <a:srgbClr val="FFFFFF"/>
                </a:solidFill>
                <a:latin typeface="Arial" panose="020B0604020202020204" pitchFamily="34" charset="0"/>
                <a:ea typeface="ＭＳ Ｐゴシック" panose="020B0600070205080204" pitchFamily="34" charset="-128"/>
                <a:cs typeface="ＭＳ Ｐゴシック" pitchFamily="-1" charset="-128"/>
              </a:endParaRPr>
            </a:p>
          </p:txBody>
        </p:sp>
        <p:sp>
          <p:nvSpPr>
            <p:cNvPr id="122" name="Rectangle 3"/>
            <p:cNvSpPr txBox="1">
              <a:spLocks noChangeArrowheads="1"/>
            </p:cNvSpPr>
            <p:nvPr/>
          </p:nvSpPr>
          <p:spPr bwMode="auto">
            <a:xfrm>
              <a:off x="6951848" y="769906"/>
              <a:ext cx="1933884" cy="69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 charset="-128"/>
                </a:defRPr>
              </a:lvl9pPr>
            </a:lstStyle>
            <a:p>
              <a:pPr marL="0" indent="0" algn="ctr" eaLnBrk="1" hangingPunct="1">
                <a:buClr>
                  <a:srgbClr val="FF9621"/>
                </a:buClr>
                <a:buNone/>
                <a:defRPr/>
              </a:pPr>
              <a:r>
                <a:rPr lang="en-US" sz="2400" b="1" dirty="0">
                  <a:solidFill>
                    <a:srgbClr val="FFFFFF"/>
                  </a:solidFill>
                  <a:latin typeface="Arial" panose="020B0604020202020204" pitchFamily="34" charset="0"/>
                  <a:cs typeface="Arial" panose="020B0604020202020204" pitchFamily="34" charset="0"/>
                </a:rPr>
                <a:t>Functional approach</a:t>
              </a:r>
            </a:p>
          </p:txBody>
        </p:sp>
      </p:grpSp>
      <p:pic>
        <p:nvPicPr>
          <p:cNvPr id="10" name="Picture 9"/>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781552" y="1313220"/>
            <a:ext cx="3352187" cy="1685787"/>
          </a:xfrm>
          <a:prstGeom prst="rect">
            <a:avLst/>
          </a:prstGeom>
        </p:spPr>
      </p:pic>
      <p:grpSp>
        <p:nvGrpSpPr>
          <p:cNvPr id="37" name="Group 36"/>
          <p:cNvGrpSpPr/>
          <p:nvPr/>
        </p:nvGrpSpPr>
        <p:grpSpPr>
          <a:xfrm>
            <a:off x="4605429" y="4610391"/>
            <a:ext cx="3564383" cy="1512431"/>
            <a:chOff x="2948763" y="3525410"/>
            <a:chExt cx="3906051" cy="1723226"/>
          </a:xfrm>
        </p:grpSpPr>
        <p:pic>
          <p:nvPicPr>
            <p:cNvPr id="17" name="Picture 16"/>
            <p:cNvPicPr>
              <a:picLocks noChangeAspect="1"/>
            </p:cNvPicPr>
            <p:nvPr/>
          </p:nvPicPr>
          <p:blipFill>
            <a:blip r:embed="rId5">
              <a:duotone>
                <a:schemeClr val="accent1">
                  <a:shade val="45000"/>
                  <a:satMod val="135000"/>
                </a:schemeClr>
                <a:prstClr val="white"/>
              </a:duotone>
            </a:blip>
            <a:stretch>
              <a:fillRect/>
            </a:stretch>
          </p:blipFill>
          <p:spPr>
            <a:xfrm flipH="1">
              <a:off x="3065252" y="3525410"/>
              <a:ext cx="3789562" cy="1722528"/>
            </a:xfrm>
            <a:prstGeom prst="rect">
              <a:avLst/>
            </a:prstGeom>
          </p:spPr>
        </p:pic>
        <p:grpSp>
          <p:nvGrpSpPr>
            <p:cNvPr id="34" name="Group 33"/>
            <p:cNvGrpSpPr/>
            <p:nvPr/>
          </p:nvGrpSpPr>
          <p:grpSpPr>
            <a:xfrm>
              <a:off x="2948763" y="3526108"/>
              <a:ext cx="581356" cy="1722528"/>
              <a:chOff x="9730093" y="4351643"/>
              <a:chExt cx="581356" cy="1722528"/>
            </a:xfrm>
          </p:grpSpPr>
          <p:pic>
            <p:nvPicPr>
              <p:cNvPr id="46" name="Picture 45"/>
              <p:cNvPicPr>
                <a:picLocks noChangeAspect="1"/>
              </p:cNvPicPr>
              <p:nvPr/>
            </p:nvPicPr>
            <p:blipFill rotWithShape="1">
              <a:blip r:embed="rId6"/>
              <a:srcRect/>
              <a:stretch/>
            </p:blipFill>
            <p:spPr>
              <a:xfrm flipH="1">
                <a:off x="9862015" y="4351643"/>
                <a:ext cx="449434" cy="1722528"/>
              </a:xfrm>
              <a:prstGeom prst="rect">
                <a:avLst/>
              </a:prstGeom>
            </p:spPr>
          </p:pic>
          <p:sp>
            <p:nvSpPr>
              <p:cNvPr id="31" name="Oval 30"/>
              <p:cNvSpPr/>
              <p:nvPr/>
            </p:nvSpPr>
            <p:spPr bwMode="auto">
              <a:xfrm>
                <a:off x="9730093" y="5207806"/>
                <a:ext cx="366798" cy="3605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srgbClr val="000000"/>
                  </a:solidFill>
                  <a:latin typeface="Times" pitchFamily="-1" charset="0"/>
                </a:endParaRPr>
              </a:p>
            </p:txBody>
          </p:sp>
          <p:pic>
            <p:nvPicPr>
              <p:cNvPr id="30" name="Picture 29"/>
              <p:cNvPicPr>
                <a:picLocks noChangeAspect="1"/>
              </p:cNvPicPr>
              <p:nvPr/>
            </p:nvPicPr>
            <p:blipFill rotWithShape="1">
              <a:blip r:embed="rId7"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9769676" y="5337159"/>
                <a:ext cx="388508" cy="194709"/>
              </a:xfrm>
              <a:prstGeom prst="rect">
                <a:avLst/>
              </a:prstGeom>
            </p:spPr>
          </p:pic>
        </p:grpSp>
      </p:grpSp>
      <p:sp>
        <p:nvSpPr>
          <p:cNvPr id="7" name="Rectangle 6"/>
          <p:cNvSpPr/>
          <p:nvPr/>
        </p:nvSpPr>
        <p:spPr>
          <a:xfrm>
            <a:off x="2637366" y="3146465"/>
            <a:ext cx="1700722" cy="461665"/>
          </a:xfrm>
          <a:prstGeom prst="rect">
            <a:avLst/>
          </a:prstGeom>
        </p:spPr>
        <p:txBody>
          <a:bodyPr wrap="none">
            <a:spAutoFit/>
          </a:bodyPr>
          <a:lstStyle/>
          <a:p>
            <a:pPr>
              <a:defRPr/>
            </a:pPr>
            <a:r>
              <a:rPr lang="en-US" sz="2400" b="1" dirty="0">
                <a:solidFill>
                  <a:srgbClr val="FFFFFF"/>
                </a:solidFill>
                <a:latin typeface="Arial" panose="020B0604020202020204" pitchFamily="34" charset="0"/>
                <a:cs typeface="Arial" panose="020B0604020202020204" pitchFamily="34" charset="0"/>
              </a:rPr>
              <a:t>Taxonomy</a:t>
            </a:r>
            <a:endParaRPr lang="en-AU" sz="2400" dirty="0">
              <a:solidFill>
                <a:srgbClr val="000000"/>
              </a:solidFill>
              <a:latin typeface="Times"/>
            </a:endParaRPr>
          </a:p>
        </p:txBody>
      </p:sp>
      <p:sp>
        <p:nvSpPr>
          <p:cNvPr id="8" name="Rectangle 7"/>
          <p:cNvSpPr/>
          <p:nvPr/>
        </p:nvSpPr>
        <p:spPr>
          <a:xfrm>
            <a:off x="7982730" y="3146465"/>
            <a:ext cx="1380506" cy="461665"/>
          </a:xfrm>
          <a:prstGeom prst="rect">
            <a:avLst/>
          </a:prstGeom>
        </p:spPr>
        <p:txBody>
          <a:bodyPr wrap="none">
            <a:spAutoFit/>
          </a:bodyPr>
          <a:lstStyle/>
          <a:p>
            <a:pPr algn="ctr">
              <a:defRPr/>
            </a:pPr>
            <a:r>
              <a:rPr lang="en-US" sz="2400" b="1" dirty="0">
                <a:solidFill>
                  <a:srgbClr val="FFFFFF"/>
                </a:solidFill>
                <a:latin typeface="Arial" panose="020B0604020202020204" pitchFamily="34" charset="0"/>
                <a:cs typeface="Arial" panose="020B0604020202020204" pitchFamily="34" charset="0"/>
              </a:rPr>
              <a:t>Ecology</a:t>
            </a:r>
          </a:p>
        </p:txBody>
      </p:sp>
      <p:pic>
        <p:nvPicPr>
          <p:cNvPr id="18" name="Picture 17"/>
          <p:cNvPicPr>
            <a:picLocks noChangeAspect="1"/>
          </p:cNvPicPr>
          <p:nvPr/>
        </p:nvPicPr>
        <p:blipFill>
          <a:blip r:embed="rId8" cstate="screen">
            <a:duotone>
              <a:schemeClr val="accent1">
                <a:shade val="45000"/>
                <a:satMod val="135000"/>
              </a:schemeClr>
              <a:prstClr val="white"/>
            </a:duotone>
            <a:lum bright="40000" contrast="-40000"/>
            <a:extLst>
              <a:ext uri="{28A0092B-C50C-407E-A947-70E740481C1C}">
                <a14:useLocalDpi xmlns:a14="http://schemas.microsoft.com/office/drawing/2010/main"/>
              </a:ext>
            </a:extLst>
          </a:blip>
          <a:stretch>
            <a:fillRect/>
          </a:stretch>
        </p:blipFill>
        <p:spPr>
          <a:xfrm>
            <a:off x="4041328" y="5259201"/>
            <a:ext cx="593523" cy="358986"/>
          </a:xfrm>
          <a:prstGeom prst="rect">
            <a:avLst/>
          </a:prstGeom>
        </p:spPr>
      </p:pic>
      <p:cxnSp>
        <p:nvCxnSpPr>
          <p:cNvPr id="36" name="Straight Arrow Connector 35"/>
          <p:cNvCxnSpPr/>
          <p:nvPr/>
        </p:nvCxnSpPr>
        <p:spPr bwMode="auto">
          <a:xfrm>
            <a:off x="4719777" y="5388939"/>
            <a:ext cx="3397026" cy="3864"/>
          </a:xfrm>
          <a:prstGeom prst="straightConnector1">
            <a:avLst/>
          </a:prstGeom>
          <a:solidFill>
            <a:srgbClr val="00416A"/>
          </a:solidFill>
          <a:ln w="76200" cap="flat" cmpd="sng" algn="ctr">
            <a:solidFill>
              <a:srgbClr val="FF0000"/>
            </a:solidFill>
            <a:prstDash val="solid"/>
            <a:round/>
            <a:headEnd type="triangle"/>
            <a:tailEnd type="triangle"/>
          </a:ln>
          <a:effectLst>
            <a:outerShdw blurRad="50800" dist="38100" dir="2700000" algn="tl" rotWithShape="0">
              <a:prstClr val="black">
                <a:alpha val="40000"/>
              </a:prstClr>
            </a:outerShdw>
          </a:effectLst>
        </p:spPr>
      </p:cxnSp>
      <p:pic>
        <p:nvPicPr>
          <p:cNvPr id="66" name="Picture 65"/>
          <p:cNvPicPr>
            <a:picLocks noChangeAspect="1"/>
          </p:cNvPicPr>
          <p:nvPr/>
        </p:nvPicPr>
        <p:blipFill>
          <a:blip r:embed="rId8" cstate="screen">
            <a:duotone>
              <a:schemeClr val="accent1">
                <a:shade val="45000"/>
                <a:satMod val="135000"/>
              </a:schemeClr>
              <a:prstClr val="white"/>
            </a:duotone>
            <a:lum bright="40000" contrast="-40000"/>
            <a:extLst>
              <a:ext uri="{28A0092B-C50C-407E-A947-70E740481C1C}">
                <a14:useLocalDpi xmlns:a14="http://schemas.microsoft.com/office/drawing/2010/main"/>
              </a:ext>
            </a:extLst>
          </a:blip>
          <a:stretch>
            <a:fillRect/>
          </a:stretch>
        </p:blipFill>
        <p:spPr>
          <a:xfrm>
            <a:off x="4085900" y="5678666"/>
            <a:ext cx="327700" cy="198206"/>
          </a:xfrm>
          <a:prstGeom prst="rect">
            <a:avLst/>
          </a:prstGeom>
        </p:spPr>
      </p:pic>
      <p:pic>
        <p:nvPicPr>
          <p:cNvPr id="68" name="Picture 67"/>
          <p:cNvPicPr>
            <a:picLocks noChangeAspect="1"/>
          </p:cNvPicPr>
          <p:nvPr/>
        </p:nvPicPr>
        <p:blipFill>
          <a:blip r:embed="rId8" cstate="screen">
            <a:duotone>
              <a:schemeClr val="accent1">
                <a:shade val="45000"/>
                <a:satMod val="135000"/>
              </a:schemeClr>
              <a:prstClr val="white"/>
            </a:duotone>
            <a:lum bright="40000" contrast="-40000"/>
            <a:extLst>
              <a:ext uri="{28A0092B-C50C-407E-A947-70E740481C1C}">
                <a14:useLocalDpi xmlns:a14="http://schemas.microsoft.com/office/drawing/2010/main"/>
              </a:ext>
            </a:extLst>
          </a:blip>
          <a:stretch>
            <a:fillRect/>
          </a:stretch>
        </p:blipFill>
        <p:spPr>
          <a:xfrm>
            <a:off x="3605416" y="4804143"/>
            <a:ext cx="318519" cy="192653"/>
          </a:xfrm>
          <a:prstGeom prst="rect">
            <a:avLst/>
          </a:prstGeom>
        </p:spPr>
      </p:pic>
      <p:sp>
        <p:nvSpPr>
          <p:cNvPr id="58" name="TextBox 57"/>
          <p:cNvSpPr txBox="1"/>
          <p:nvPr/>
        </p:nvSpPr>
        <p:spPr>
          <a:xfrm>
            <a:off x="8906101" y="4467909"/>
            <a:ext cx="731290" cy="461665"/>
          </a:xfrm>
          <a:prstGeom prst="rect">
            <a:avLst/>
          </a:prstGeom>
          <a:noFill/>
        </p:spPr>
        <p:txBody>
          <a:bodyPr wrap="none" rtlCol="0">
            <a:spAutoFit/>
          </a:bodyPr>
          <a:lstStyle/>
          <a:p>
            <a:pPr>
              <a:defRPr/>
            </a:pPr>
            <a:r>
              <a:rPr lang="en-US" sz="2400" b="1" dirty="0">
                <a:solidFill>
                  <a:srgbClr val="00B0F0"/>
                </a:solidFill>
                <a:latin typeface="Arial" panose="020B0604020202020204" pitchFamily="34" charset="0"/>
                <a:cs typeface="Arial" panose="020B0604020202020204" pitchFamily="34" charset="0"/>
              </a:rPr>
              <a:t>diet</a:t>
            </a:r>
            <a:endParaRPr lang="en-AU" sz="2400" b="1" dirty="0">
              <a:solidFill>
                <a:srgbClr val="00B0F0"/>
              </a:solidFill>
              <a:latin typeface="Arial" panose="020B0604020202020204" pitchFamily="34" charset="0"/>
              <a:cs typeface="Arial" panose="020B0604020202020204" pitchFamily="34" charset="0"/>
            </a:endParaRPr>
          </a:p>
        </p:txBody>
      </p:sp>
      <p:sp>
        <p:nvSpPr>
          <p:cNvPr id="59" name="TextBox 58"/>
          <p:cNvSpPr txBox="1"/>
          <p:nvPr/>
        </p:nvSpPr>
        <p:spPr>
          <a:xfrm>
            <a:off x="1726761" y="5786480"/>
            <a:ext cx="1603324" cy="461665"/>
          </a:xfrm>
          <a:prstGeom prst="rect">
            <a:avLst/>
          </a:prstGeom>
          <a:noFill/>
        </p:spPr>
        <p:txBody>
          <a:bodyPr wrap="none" rtlCol="0">
            <a:spAutoFit/>
          </a:bodyPr>
          <a:lstStyle/>
          <a:p>
            <a:pPr>
              <a:defRPr/>
            </a:pPr>
            <a:r>
              <a:rPr lang="en-US" sz="2400" b="1" dirty="0">
                <a:solidFill>
                  <a:srgbClr val="00B0F0"/>
                </a:solidFill>
                <a:latin typeface="Arial" panose="020B0604020202020204" pitchFamily="34" charset="0"/>
                <a:cs typeface="Arial" panose="020B0604020202020204" pitchFamily="34" charset="0"/>
              </a:rPr>
              <a:t>body-size</a:t>
            </a:r>
            <a:endParaRPr lang="en-AU" sz="2400" b="1" dirty="0">
              <a:solidFill>
                <a:srgbClr val="00B0F0"/>
              </a:solidFill>
              <a:latin typeface="Arial" panose="020B0604020202020204" pitchFamily="34" charset="0"/>
              <a:cs typeface="Arial" panose="020B0604020202020204" pitchFamily="34" charset="0"/>
            </a:endParaRPr>
          </a:p>
        </p:txBody>
      </p:sp>
      <p:sp>
        <p:nvSpPr>
          <p:cNvPr id="38" name="TextBox 37"/>
          <p:cNvSpPr txBox="1"/>
          <p:nvPr/>
        </p:nvSpPr>
        <p:spPr>
          <a:xfrm>
            <a:off x="8573174" y="4989173"/>
            <a:ext cx="2022942" cy="1323439"/>
          </a:xfrm>
          <a:prstGeom prst="rect">
            <a:avLst/>
          </a:prstGeom>
          <a:noFill/>
        </p:spPr>
        <p:txBody>
          <a:bodyPr wrap="square" rtlCol="0">
            <a:spAutoFit/>
          </a:bodyPr>
          <a:lstStyle/>
          <a:p>
            <a:pPr>
              <a:defRPr/>
            </a:pPr>
            <a:r>
              <a:rPr lang="en-US" sz="1600" dirty="0">
                <a:solidFill>
                  <a:srgbClr val="FFFFFF"/>
                </a:solidFill>
                <a:latin typeface="Arial" panose="020B0604020202020204" pitchFamily="34" charset="0"/>
                <a:cs typeface="Arial" panose="020B0604020202020204" pitchFamily="34" charset="0"/>
              </a:rPr>
              <a:t>Trophic dynamics</a:t>
            </a:r>
          </a:p>
          <a:p>
            <a:pPr>
              <a:defRPr/>
            </a:pPr>
            <a:r>
              <a:rPr lang="en-US" sz="1600" dirty="0">
                <a:solidFill>
                  <a:srgbClr val="FFFFFF"/>
                </a:solidFill>
                <a:latin typeface="Arial" panose="020B0604020202020204" pitchFamily="34" charset="0"/>
                <a:cs typeface="Arial" panose="020B0604020202020204" pitchFamily="34" charset="0"/>
              </a:rPr>
              <a:t>Energy flow</a:t>
            </a:r>
          </a:p>
          <a:p>
            <a:pPr>
              <a:defRPr/>
            </a:pPr>
            <a:r>
              <a:rPr lang="en-US" sz="1600" dirty="0">
                <a:solidFill>
                  <a:srgbClr val="FFFFFF"/>
                </a:solidFill>
                <a:latin typeface="Arial" panose="020B0604020202020204" pitchFamily="34" charset="0"/>
                <a:cs typeface="Arial" panose="020B0604020202020204" pitchFamily="34" charset="0"/>
              </a:rPr>
              <a:t>Ecosystem processes e.g. herbivory</a:t>
            </a:r>
            <a:endParaRPr lang="en-AU" sz="1600" dirty="0">
              <a:solidFill>
                <a:srgbClr val="FFFFFF"/>
              </a:solidFill>
              <a:latin typeface="Arial" panose="020B0604020202020204" pitchFamily="34" charset="0"/>
              <a:cs typeface="Arial" panose="020B0604020202020204" pitchFamily="34" charset="0"/>
            </a:endParaRPr>
          </a:p>
        </p:txBody>
      </p:sp>
      <p:sp>
        <p:nvSpPr>
          <p:cNvPr id="63" name="TextBox 62"/>
          <p:cNvSpPr txBox="1"/>
          <p:nvPr/>
        </p:nvSpPr>
        <p:spPr>
          <a:xfrm>
            <a:off x="1678323" y="4586596"/>
            <a:ext cx="2022942" cy="1077218"/>
          </a:xfrm>
          <a:prstGeom prst="rect">
            <a:avLst/>
          </a:prstGeom>
          <a:noFill/>
        </p:spPr>
        <p:txBody>
          <a:bodyPr wrap="square" rtlCol="0">
            <a:spAutoFit/>
          </a:bodyPr>
          <a:lstStyle/>
          <a:p>
            <a:pPr>
              <a:defRPr/>
            </a:pPr>
            <a:r>
              <a:rPr lang="en-US" sz="1600" dirty="0">
                <a:solidFill>
                  <a:srgbClr val="FFFFFF"/>
                </a:solidFill>
                <a:latin typeface="Arial" panose="020B0604020202020204" pitchFamily="34" charset="0"/>
                <a:cs typeface="Arial" panose="020B0604020202020204" pitchFamily="34" charset="0"/>
              </a:rPr>
              <a:t>Feeding function</a:t>
            </a:r>
          </a:p>
          <a:p>
            <a:pPr>
              <a:defRPr/>
            </a:pPr>
            <a:r>
              <a:rPr lang="en-US" sz="1600" dirty="0">
                <a:solidFill>
                  <a:srgbClr val="FFFFFF"/>
                </a:solidFill>
                <a:latin typeface="Arial" panose="020B0604020202020204" pitchFamily="34" charset="0"/>
                <a:cs typeface="Arial" panose="020B0604020202020204" pitchFamily="34" charset="0"/>
              </a:rPr>
              <a:t>Movement</a:t>
            </a:r>
          </a:p>
          <a:p>
            <a:pPr>
              <a:defRPr/>
            </a:pPr>
            <a:r>
              <a:rPr lang="en-US" sz="1600" dirty="0">
                <a:solidFill>
                  <a:srgbClr val="FFFFFF"/>
                </a:solidFill>
                <a:latin typeface="Arial" panose="020B0604020202020204" pitchFamily="34" charset="0"/>
                <a:cs typeface="Arial" panose="020B0604020202020204" pitchFamily="34" charset="0"/>
              </a:rPr>
              <a:t>Home range</a:t>
            </a:r>
          </a:p>
          <a:p>
            <a:pPr>
              <a:defRPr/>
            </a:pPr>
            <a:r>
              <a:rPr lang="en-US" sz="1600" dirty="0">
                <a:solidFill>
                  <a:srgbClr val="FFFFFF"/>
                </a:solidFill>
                <a:latin typeface="Arial" panose="020B0604020202020204" pitchFamily="34" charset="0"/>
                <a:cs typeface="Arial" panose="020B0604020202020204" pitchFamily="34" charset="0"/>
              </a:rPr>
              <a:t>Energetic needs</a:t>
            </a:r>
            <a:endParaRPr lang="en-AU" sz="1600" dirty="0">
              <a:solidFill>
                <a:srgbClr val="FFFFFF"/>
              </a:solidFill>
              <a:latin typeface="Arial" panose="020B0604020202020204" pitchFamily="34" charset="0"/>
              <a:cs typeface="Arial" panose="020B0604020202020204" pitchFamily="34" charset="0"/>
            </a:endParaRPr>
          </a:p>
        </p:txBody>
      </p:sp>
      <p:cxnSp>
        <p:nvCxnSpPr>
          <p:cNvPr id="39" name="Straight Arrow Connector 38"/>
          <p:cNvCxnSpPr/>
          <p:nvPr/>
        </p:nvCxnSpPr>
        <p:spPr bwMode="auto">
          <a:xfrm>
            <a:off x="4017881" y="5415248"/>
            <a:ext cx="581800" cy="0"/>
          </a:xfrm>
          <a:prstGeom prst="straightConnector1">
            <a:avLst/>
          </a:prstGeom>
          <a:solidFill>
            <a:srgbClr val="00416A"/>
          </a:solidFill>
          <a:ln w="57150" cap="flat" cmpd="sng" algn="ctr">
            <a:solidFill>
              <a:srgbClr val="FF0000"/>
            </a:solidFill>
            <a:prstDash val="solid"/>
            <a:round/>
            <a:headEnd type="triangle"/>
            <a:tailEnd type="triangle"/>
          </a:ln>
          <a:effectLst>
            <a:outerShdw blurRad="50800" dist="38100" dir="2700000" algn="tl" rotWithShape="0">
              <a:prstClr val="black">
                <a:alpha val="40000"/>
              </a:prstClr>
            </a:outerShdw>
          </a:effectLst>
        </p:spPr>
      </p:cxnSp>
      <p:cxnSp>
        <p:nvCxnSpPr>
          <p:cNvPr id="44" name="Straight Connector 43"/>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7873947" y="1387583"/>
            <a:ext cx="1598073" cy="1591065"/>
          </a:xfrm>
          <a:prstGeom prst="rect">
            <a:avLst/>
          </a:prstGeom>
        </p:spPr>
      </p:pic>
      <p:sp>
        <p:nvSpPr>
          <p:cNvPr id="60" name="TextBox 59">
            <a:extLst>
              <a:ext uri="{FF2B5EF4-FFF2-40B4-BE49-F238E27FC236}">
                <a16:creationId xmlns:a16="http://schemas.microsoft.com/office/drawing/2014/main" id="{2857CCD6-4D96-44F4-B085-24140F63E596}"/>
              </a:ext>
            </a:extLst>
          </p:cNvPr>
          <p:cNvSpPr txBox="1"/>
          <p:nvPr/>
        </p:nvSpPr>
        <p:spPr>
          <a:xfrm>
            <a:off x="1650283" y="264367"/>
            <a:ext cx="5852884" cy="400110"/>
          </a:xfrm>
          <a:prstGeom prst="rect">
            <a:avLst/>
          </a:prstGeom>
          <a:noFill/>
        </p:spPr>
        <p:txBody>
          <a:bodyPr wrap="none" rtlCol="0">
            <a:spAutoFit/>
          </a:bodyPr>
          <a:lstStyle/>
          <a:p>
            <a:pPr defTabSz="457200">
              <a:defRPr/>
            </a:pPr>
            <a:r>
              <a:rPr lang="en-US" sz="2000" b="1" dirty="0">
                <a:solidFill>
                  <a:srgbClr val="00B0F0"/>
                </a:solidFill>
                <a:latin typeface="Arial" panose="020B0604020202020204" pitchFamily="34" charset="0"/>
                <a:cs typeface="Arial" panose="020B0604020202020204" pitchFamily="34" charset="0"/>
              </a:rPr>
              <a:t>Measuring changes in ecological communities</a:t>
            </a:r>
            <a:endParaRPr lang="en-AU" sz="2000" b="1" dirty="0">
              <a:solidFill>
                <a:srgbClr val="00B0F0"/>
              </a:solidFill>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FC607D79-CE85-4896-8B84-61A38994BACE}"/>
              </a:ext>
            </a:extLst>
          </p:cNvPr>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61" name="Right Arrow 8">
            <a:extLst>
              <a:ext uri="{FF2B5EF4-FFF2-40B4-BE49-F238E27FC236}">
                <a16:creationId xmlns:a16="http://schemas.microsoft.com/office/drawing/2014/main" id="{02C931C8-B165-47AD-8399-94F62560A017}"/>
              </a:ext>
            </a:extLst>
          </p:cNvPr>
          <p:cNvSpPr/>
          <p:nvPr/>
        </p:nvSpPr>
        <p:spPr bwMode="auto">
          <a:xfrm>
            <a:off x="5757289" y="2405107"/>
            <a:ext cx="774286" cy="404135"/>
          </a:xfrm>
          <a:prstGeom prst="rightArrow">
            <a:avLst/>
          </a:prstGeom>
          <a:solidFill>
            <a:srgbClr val="E0990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srgbClr val="000000"/>
              </a:solidFill>
              <a:latin typeface="Times" pitchFamily="-1" charset="0"/>
            </a:endParaRPr>
          </a:p>
        </p:txBody>
      </p:sp>
      <p:pic>
        <p:nvPicPr>
          <p:cNvPr id="65" name="Picture 64">
            <a:extLst>
              <a:ext uri="{FF2B5EF4-FFF2-40B4-BE49-F238E27FC236}">
                <a16:creationId xmlns:a16="http://schemas.microsoft.com/office/drawing/2014/main" id="{8D50AE65-102B-457D-A606-04C19D6A2F0D}"/>
              </a:ext>
            </a:extLst>
          </p:cNvPr>
          <p:cNvPicPr>
            <a:picLocks noChangeAspect="1"/>
          </p:cNvPicPr>
          <p:nvPr/>
        </p:nvPicPr>
        <p:blipFill>
          <a:blip r:embed="rId10" cstate="screen">
            <a:duotone>
              <a:srgbClr val="FFC000">
                <a:shade val="45000"/>
                <a:satMod val="135000"/>
              </a:srgbClr>
              <a:prstClr val="white"/>
            </a:duotone>
            <a:extLst>
              <a:ext uri="{28A0092B-C50C-407E-A947-70E740481C1C}">
                <a14:useLocalDpi xmlns:a14="http://schemas.microsoft.com/office/drawing/2010/main"/>
              </a:ext>
            </a:extLst>
          </a:blip>
          <a:stretch>
            <a:fillRect/>
          </a:stretch>
        </p:blipFill>
        <p:spPr>
          <a:xfrm rot="21294744" flipH="1">
            <a:off x="6733768" y="1771772"/>
            <a:ext cx="871667" cy="959014"/>
          </a:xfrm>
          <a:prstGeom prst="rect">
            <a:avLst/>
          </a:prstGeom>
        </p:spPr>
      </p:pic>
      <p:grpSp>
        <p:nvGrpSpPr>
          <p:cNvPr id="67" name="Group 66">
            <a:extLst>
              <a:ext uri="{FF2B5EF4-FFF2-40B4-BE49-F238E27FC236}">
                <a16:creationId xmlns:a16="http://schemas.microsoft.com/office/drawing/2014/main" id="{7E036C59-492D-40DD-B0D4-7A67F747DC94}"/>
              </a:ext>
            </a:extLst>
          </p:cNvPr>
          <p:cNvGrpSpPr/>
          <p:nvPr/>
        </p:nvGrpSpPr>
        <p:grpSpPr>
          <a:xfrm rot="19135509" flipH="1">
            <a:off x="4700178" y="3269863"/>
            <a:ext cx="613199" cy="449702"/>
            <a:chOff x="8332020" y="1561121"/>
            <a:chExt cx="661239" cy="451922"/>
          </a:xfrm>
        </p:grpSpPr>
        <p:pic>
          <p:nvPicPr>
            <p:cNvPr id="69" name="Picture 68">
              <a:extLst>
                <a:ext uri="{FF2B5EF4-FFF2-40B4-BE49-F238E27FC236}">
                  <a16:creationId xmlns:a16="http://schemas.microsoft.com/office/drawing/2014/main" id="{399F227D-7016-437F-BBE3-C958BE3EDB3C}"/>
                </a:ext>
              </a:extLst>
            </p:cNvPr>
            <p:cNvPicPr>
              <a:picLocks noChangeAspect="1"/>
            </p:cNvPicPr>
            <p:nvPr/>
          </p:nvPicPr>
          <p:blipFill>
            <a:blip r:embed="rId11" cstate="screen">
              <a:duotone>
                <a:srgbClr val="FFC000">
                  <a:shade val="45000"/>
                  <a:satMod val="135000"/>
                </a:srgbClr>
                <a:prstClr val="white"/>
              </a:duotone>
              <a:extLst>
                <a:ext uri="{28A0092B-C50C-407E-A947-70E740481C1C}">
                  <a14:useLocalDpi xmlns:a14="http://schemas.microsoft.com/office/drawing/2010/main"/>
                </a:ext>
              </a:extLst>
            </a:blip>
            <a:stretch>
              <a:fillRect/>
            </a:stretch>
          </p:blipFill>
          <p:spPr>
            <a:xfrm rot="20932685" flipH="1">
              <a:off x="8332020" y="1561121"/>
              <a:ext cx="661239" cy="451922"/>
            </a:xfrm>
            <a:prstGeom prst="rect">
              <a:avLst/>
            </a:prstGeom>
          </p:spPr>
        </p:pic>
        <p:sp>
          <p:nvSpPr>
            <p:cNvPr id="70" name="Freeform 34">
              <a:extLst>
                <a:ext uri="{FF2B5EF4-FFF2-40B4-BE49-F238E27FC236}">
                  <a16:creationId xmlns:a16="http://schemas.microsoft.com/office/drawing/2014/main" id="{E7989ECF-58CE-496F-ABF9-533D46C9C841}"/>
                </a:ext>
              </a:extLst>
            </p:cNvPr>
            <p:cNvSpPr/>
            <p:nvPr/>
          </p:nvSpPr>
          <p:spPr>
            <a:xfrm>
              <a:off x="8401756" y="1622778"/>
              <a:ext cx="434622" cy="318911"/>
            </a:xfrm>
            <a:custGeom>
              <a:avLst/>
              <a:gdLst>
                <a:gd name="connsiteX0" fmla="*/ 11288 w 434622"/>
                <a:gd name="connsiteY0" fmla="*/ 138288 h 321733"/>
                <a:gd name="connsiteX1" fmla="*/ 11288 w 434622"/>
                <a:gd name="connsiteY1" fmla="*/ 138288 h 321733"/>
                <a:gd name="connsiteX2" fmla="*/ 8466 w 434622"/>
                <a:gd name="connsiteY2" fmla="*/ 163688 h 321733"/>
                <a:gd name="connsiteX3" fmla="*/ 0 w 434622"/>
                <a:gd name="connsiteY3" fmla="*/ 206022 h 321733"/>
                <a:gd name="connsiteX4" fmla="*/ 2822 w 434622"/>
                <a:gd name="connsiteY4" fmla="*/ 242711 h 321733"/>
                <a:gd name="connsiteX5" fmla="*/ 14111 w 434622"/>
                <a:gd name="connsiteY5" fmla="*/ 248355 h 321733"/>
                <a:gd name="connsiteX6" fmla="*/ 28222 w 434622"/>
                <a:gd name="connsiteY6" fmla="*/ 256822 h 321733"/>
                <a:gd name="connsiteX7" fmla="*/ 36688 w 434622"/>
                <a:gd name="connsiteY7" fmla="*/ 262466 h 321733"/>
                <a:gd name="connsiteX8" fmla="*/ 67733 w 434622"/>
                <a:gd name="connsiteY8" fmla="*/ 270933 h 321733"/>
                <a:gd name="connsiteX9" fmla="*/ 110066 w 434622"/>
                <a:gd name="connsiteY9" fmla="*/ 273755 h 321733"/>
                <a:gd name="connsiteX10" fmla="*/ 118533 w 434622"/>
                <a:gd name="connsiteY10" fmla="*/ 276577 h 321733"/>
                <a:gd name="connsiteX11" fmla="*/ 135466 w 434622"/>
                <a:gd name="connsiteY11" fmla="*/ 287866 h 321733"/>
                <a:gd name="connsiteX12" fmla="*/ 152400 w 434622"/>
                <a:gd name="connsiteY12" fmla="*/ 293511 h 321733"/>
                <a:gd name="connsiteX13" fmla="*/ 160866 w 434622"/>
                <a:gd name="connsiteY13" fmla="*/ 296333 h 321733"/>
                <a:gd name="connsiteX14" fmla="*/ 166511 w 434622"/>
                <a:gd name="connsiteY14" fmla="*/ 301977 h 321733"/>
                <a:gd name="connsiteX15" fmla="*/ 194733 w 434622"/>
                <a:gd name="connsiteY15" fmla="*/ 313266 h 321733"/>
                <a:gd name="connsiteX16" fmla="*/ 208844 w 434622"/>
                <a:gd name="connsiteY16" fmla="*/ 316088 h 321733"/>
                <a:gd name="connsiteX17" fmla="*/ 217311 w 434622"/>
                <a:gd name="connsiteY17" fmla="*/ 318911 h 321733"/>
                <a:gd name="connsiteX18" fmla="*/ 231422 w 434622"/>
                <a:gd name="connsiteY18" fmla="*/ 321733 h 321733"/>
                <a:gd name="connsiteX19" fmla="*/ 254000 w 434622"/>
                <a:gd name="connsiteY19" fmla="*/ 318911 h 321733"/>
                <a:gd name="connsiteX20" fmla="*/ 262466 w 434622"/>
                <a:gd name="connsiteY20" fmla="*/ 304800 h 321733"/>
                <a:gd name="connsiteX21" fmla="*/ 270933 w 434622"/>
                <a:gd name="connsiteY21" fmla="*/ 301977 h 321733"/>
                <a:gd name="connsiteX22" fmla="*/ 313266 w 434622"/>
                <a:gd name="connsiteY22" fmla="*/ 304800 h 321733"/>
                <a:gd name="connsiteX23" fmla="*/ 321733 w 434622"/>
                <a:gd name="connsiteY23" fmla="*/ 307622 h 321733"/>
                <a:gd name="connsiteX24" fmla="*/ 369711 w 434622"/>
                <a:gd name="connsiteY24" fmla="*/ 304800 h 321733"/>
                <a:gd name="connsiteX25" fmla="*/ 386644 w 434622"/>
                <a:gd name="connsiteY25" fmla="*/ 299155 h 321733"/>
                <a:gd name="connsiteX26" fmla="*/ 403577 w 434622"/>
                <a:gd name="connsiteY26" fmla="*/ 287866 h 321733"/>
                <a:gd name="connsiteX27" fmla="*/ 412044 w 434622"/>
                <a:gd name="connsiteY27" fmla="*/ 282222 h 321733"/>
                <a:gd name="connsiteX28" fmla="*/ 420511 w 434622"/>
                <a:gd name="connsiteY28" fmla="*/ 279400 h 321733"/>
                <a:gd name="connsiteX29" fmla="*/ 426155 w 434622"/>
                <a:gd name="connsiteY29" fmla="*/ 270933 h 321733"/>
                <a:gd name="connsiteX30" fmla="*/ 434622 w 434622"/>
                <a:gd name="connsiteY30" fmla="*/ 242711 h 321733"/>
                <a:gd name="connsiteX31" fmla="*/ 431800 w 434622"/>
                <a:gd name="connsiteY31" fmla="*/ 220133 h 321733"/>
                <a:gd name="connsiteX32" fmla="*/ 428977 w 434622"/>
                <a:gd name="connsiteY32" fmla="*/ 211666 h 321733"/>
                <a:gd name="connsiteX33" fmla="*/ 420511 w 434622"/>
                <a:gd name="connsiteY33" fmla="*/ 206022 h 321733"/>
                <a:gd name="connsiteX34" fmla="*/ 412044 w 434622"/>
                <a:gd name="connsiteY34" fmla="*/ 203200 h 321733"/>
                <a:gd name="connsiteX35" fmla="*/ 389466 w 434622"/>
                <a:gd name="connsiteY35" fmla="*/ 191911 h 321733"/>
                <a:gd name="connsiteX36" fmla="*/ 366888 w 434622"/>
                <a:gd name="connsiteY36" fmla="*/ 180622 h 321733"/>
                <a:gd name="connsiteX37" fmla="*/ 355600 w 434622"/>
                <a:gd name="connsiteY37" fmla="*/ 163688 h 321733"/>
                <a:gd name="connsiteX38" fmla="*/ 358422 w 434622"/>
                <a:gd name="connsiteY38" fmla="*/ 141111 h 321733"/>
                <a:gd name="connsiteX39" fmla="*/ 366888 w 434622"/>
                <a:gd name="connsiteY39" fmla="*/ 135466 h 321733"/>
                <a:gd name="connsiteX40" fmla="*/ 378177 w 434622"/>
                <a:gd name="connsiteY40" fmla="*/ 124177 h 321733"/>
                <a:gd name="connsiteX41" fmla="*/ 386644 w 434622"/>
                <a:gd name="connsiteY41" fmla="*/ 121355 h 321733"/>
                <a:gd name="connsiteX42" fmla="*/ 395111 w 434622"/>
                <a:gd name="connsiteY42" fmla="*/ 115711 h 321733"/>
                <a:gd name="connsiteX43" fmla="*/ 409222 w 434622"/>
                <a:gd name="connsiteY43" fmla="*/ 112888 h 321733"/>
                <a:gd name="connsiteX44" fmla="*/ 417688 w 434622"/>
                <a:gd name="connsiteY44" fmla="*/ 107244 h 321733"/>
                <a:gd name="connsiteX45" fmla="*/ 414866 w 434622"/>
                <a:gd name="connsiteY45" fmla="*/ 98777 h 321733"/>
                <a:gd name="connsiteX46" fmla="*/ 403577 w 434622"/>
                <a:gd name="connsiteY46" fmla="*/ 95955 h 321733"/>
                <a:gd name="connsiteX47" fmla="*/ 395111 w 434622"/>
                <a:gd name="connsiteY47" fmla="*/ 93133 h 321733"/>
                <a:gd name="connsiteX48" fmla="*/ 386644 w 434622"/>
                <a:gd name="connsiteY48" fmla="*/ 76200 h 321733"/>
                <a:gd name="connsiteX49" fmla="*/ 375355 w 434622"/>
                <a:gd name="connsiteY49" fmla="*/ 64911 h 321733"/>
                <a:gd name="connsiteX50" fmla="*/ 361244 w 434622"/>
                <a:gd name="connsiteY50" fmla="*/ 39511 h 321733"/>
                <a:gd name="connsiteX51" fmla="*/ 352777 w 434622"/>
                <a:gd name="connsiteY51" fmla="*/ 33866 h 321733"/>
                <a:gd name="connsiteX52" fmla="*/ 341488 w 434622"/>
                <a:gd name="connsiteY52" fmla="*/ 31044 h 321733"/>
                <a:gd name="connsiteX53" fmla="*/ 333022 w 434622"/>
                <a:gd name="connsiteY53" fmla="*/ 28222 h 321733"/>
                <a:gd name="connsiteX54" fmla="*/ 316088 w 434622"/>
                <a:gd name="connsiteY54" fmla="*/ 25400 h 321733"/>
                <a:gd name="connsiteX55" fmla="*/ 304800 w 434622"/>
                <a:gd name="connsiteY55" fmla="*/ 22577 h 321733"/>
                <a:gd name="connsiteX56" fmla="*/ 293511 w 434622"/>
                <a:gd name="connsiteY56" fmla="*/ 11288 h 321733"/>
                <a:gd name="connsiteX57" fmla="*/ 287866 w 434622"/>
                <a:gd name="connsiteY57" fmla="*/ 5644 h 321733"/>
                <a:gd name="connsiteX58" fmla="*/ 279400 w 434622"/>
                <a:gd name="connsiteY58" fmla="*/ 0 h 321733"/>
                <a:gd name="connsiteX59" fmla="*/ 228600 w 434622"/>
                <a:gd name="connsiteY59" fmla="*/ 2822 h 321733"/>
                <a:gd name="connsiteX60" fmla="*/ 220133 w 434622"/>
                <a:gd name="connsiteY60" fmla="*/ 8466 h 321733"/>
                <a:gd name="connsiteX61" fmla="*/ 211666 w 434622"/>
                <a:gd name="connsiteY61" fmla="*/ 11288 h 321733"/>
                <a:gd name="connsiteX62" fmla="*/ 203200 w 434622"/>
                <a:gd name="connsiteY62" fmla="*/ 16933 h 321733"/>
                <a:gd name="connsiteX63" fmla="*/ 141111 w 434622"/>
                <a:gd name="connsiteY63" fmla="*/ 25400 h 321733"/>
                <a:gd name="connsiteX64" fmla="*/ 135466 w 434622"/>
                <a:gd name="connsiteY64" fmla="*/ 56444 h 321733"/>
                <a:gd name="connsiteX65" fmla="*/ 124177 w 434622"/>
                <a:gd name="connsiteY65" fmla="*/ 73377 h 321733"/>
                <a:gd name="connsiteX66" fmla="*/ 112888 w 434622"/>
                <a:gd name="connsiteY66" fmla="*/ 79022 h 321733"/>
                <a:gd name="connsiteX67" fmla="*/ 98777 w 434622"/>
                <a:gd name="connsiteY67" fmla="*/ 90311 h 321733"/>
                <a:gd name="connsiteX68" fmla="*/ 93133 w 434622"/>
                <a:gd name="connsiteY68" fmla="*/ 98777 h 321733"/>
                <a:gd name="connsiteX69" fmla="*/ 67733 w 434622"/>
                <a:gd name="connsiteY69" fmla="*/ 112888 h 321733"/>
                <a:gd name="connsiteX70" fmla="*/ 50800 w 434622"/>
                <a:gd name="connsiteY70" fmla="*/ 121355 h 321733"/>
                <a:gd name="connsiteX71" fmla="*/ 45155 w 434622"/>
                <a:gd name="connsiteY71" fmla="*/ 127000 h 321733"/>
                <a:gd name="connsiteX72" fmla="*/ 28222 w 434622"/>
                <a:gd name="connsiteY72" fmla="*/ 135466 h 321733"/>
                <a:gd name="connsiteX73" fmla="*/ 22577 w 434622"/>
                <a:gd name="connsiteY73" fmla="*/ 141111 h 321733"/>
                <a:gd name="connsiteX74" fmla="*/ 11288 w 434622"/>
                <a:gd name="connsiteY74" fmla="*/ 138288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34622" h="321733">
                  <a:moveTo>
                    <a:pt x="11288" y="138288"/>
                  </a:moveTo>
                  <a:lnTo>
                    <a:pt x="11288" y="138288"/>
                  </a:lnTo>
                  <a:cubicBezTo>
                    <a:pt x="10347" y="146755"/>
                    <a:pt x="9237" y="155204"/>
                    <a:pt x="8466" y="163688"/>
                  </a:cubicBezTo>
                  <a:cubicBezTo>
                    <a:pt x="4835" y="203635"/>
                    <a:pt x="14448" y="191572"/>
                    <a:pt x="0" y="206022"/>
                  </a:cubicBezTo>
                  <a:cubicBezTo>
                    <a:pt x="941" y="218252"/>
                    <a:pt x="-1057" y="231075"/>
                    <a:pt x="2822" y="242711"/>
                  </a:cubicBezTo>
                  <a:cubicBezTo>
                    <a:pt x="4152" y="246702"/>
                    <a:pt x="10611" y="246021"/>
                    <a:pt x="14111" y="248355"/>
                  </a:cubicBezTo>
                  <a:cubicBezTo>
                    <a:pt x="29608" y="258687"/>
                    <a:pt x="8566" y="250271"/>
                    <a:pt x="28222" y="256822"/>
                  </a:cubicBezTo>
                  <a:cubicBezTo>
                    <a:pt x="31044" y="258703"/>
                    <a:pt x="33589" y="261089"/>
                    <a:pt x="36688" y="262466"/>
                  </a:cubicBezTo>
                  <a:cubicBezTo>
                    <a:pt x="44061" y="265743"/>
                    <a:pt x="59164" y="270076"/>
                    <a:pt x="67733" y="270933"/>
                  </a:cubicBezTo>
                  <a:cubicBezTo>
                    <a:pt x="81805" y="272340"/>
                    <a:pt x="95955" y="272814"/>
                    <a:pt x="110066" y="273755"/>
                  </a:cubicBezTo>
                  <a:cubicBezTo>
                    <a:pt x="112888" y="274696"/>
                    <a:pt x="115932" y="275132"/>
                    <a:pt x="118533" y="276577"/>
                  </a:cubicBezTo>
                  <a:cubicBezTo>
                    <a:pt x="124463" y="279871"/>
                    <a:pt x="129030" y="285721"/>
                    <a:pt x="135466" y="287866"/>
                  </a:cubicBezTo>
                  <a:lnTo>
                    <a:pt x="152400" y="293511"/>
                  </a:lnTo>
                  <a:lnTo>
                    <a:pt x="160866" y="296333"/>
                  </a:lnTo>
                  <a:cubicBezTo>
                    <a:pt x="162748" y="298214"/>
                    <a:pt x="164297" y="300501"/>
                    <a:pt x="166511" y="301977"/>
                  </a:cubicBezTo>
                  <a:cubicBezTo>
                    <a:pt x="172964" y="306279"/>
                    <a:pt x="188173" y="311954"/>
                    <a:pt x="194733" y="313266"/>
                  </a:cubicBezTo>
                  <a:cubicBezTo>
                    <a:pt x="199437" y="314207"/>
                    <a:pt x="204190" y="314925"/>
                    <a:pt x="208844" y="316088"/>
                  </a:cubicBezTo>
                  <a:cubicBezTo>
                    <a:pt x="211730" y="316810"/>
                    <a:pt x="214425" y="318189"/>
                    <a:pt x="217311" y="318911"/>
                  </a:cubicBezTo>
                  <a:cubicBezTo>
                    <a:pt x="221965" y="320074"/>
                    <a:pt x="226718" y="320792"/>
                    <a:pt x="231422" y="321733"/>
                  </a:cubicBezTo>
                  <a:cubicBezTo>
                    <a:pt x="238948" y="320792"/>
                    <a:pt x="246735" y="321091"/>
                    <a:pt x="254000" y="318911"/>
                  </a:cubicBezTo>
                  <a:cubicBezTo>
                    <a:pt x="263361" y="316103"/>
                    <a:pt x="256998" y="310268"/>
                    <a:pt x="262466" y="304800"/>
                  </a:cubicBezTo>
                  <a:cubicBezTo>
                    <a:pt x="264570" y="302696"/>
                    <a:pt x="268111" y="302918"/>
                    <a:pt x="270933" y="301977"/>
                  </a:cubicBezTo>
                  <a:cubicBezTo>
                    <a:pt x="285044" y="302918"/>
                    <a:pt x="299210" y="303238"/>
                    <a:pt x="313266" y="304800"/>
                  </a:cubicBezTo>
                  <a:cubicBezTo>
                    <a:pt x="316223" y="305129"/>
                    <a:pt x="318758" y="307622"/>
                    <a:pt x="321733" y="307622"/>
                  </a:cubicBezTo>
                  <a:cubicBezTo>
                    <a:pt x="337753" y="307622"/>
                    <a:pt x="353718" y="305741"/>
                    <a:pt x="369711" y="304800"/>
                  </a:cubicBezTo>
                  <a:cubicBezTo>
                    <a:pt x="375355" y="302918"/>
                    <a:pt x="381694" y="302455"/>
                    <a:pt x="386644" y="299155"/>
                  </a:cubicBezTo>
                  <a:lnTo>
                    <a:pt x="403577" y="287866"/>
                  </a:lnTo>
                  <a:cubicBezTo>
                    <a:pt x="406399" y="285985"/>
                    <a:pt x="408826" y="283294"/>
                    <a:pt x="412044" y="282222"/>
                  </a:cubicBezTo>
                  <a:lnTo>
                    <a:pt x="420511" y="279400"/>
                  </a:lnTo>
                  <a:cubicBezTo>
                    <a:pt x="422392" y="276578"/>
                    <a:pt x="424777" y="274033"/>
                    <a:pt x="426155" y="270933"/>
                  </a:cubicBezTo>
                  <a:cubicBezTo>
                    <a:pt x="430084" y="262094"/>
                    <a:pt x="432276" y="252097"/>
                    <a:pt x="434622" y="242711"/>
                  </a:cubicBezTo>
                  <a:cubicBezTo>
                    <a:pt x="433681" y="235185"/>
                    <a:pt x="433157" y="227595"/>
                    <a:pt x="431800" y="220133"/>
                  </a:cubicBezTo>
                  <a:cubicBezTo>
                    <a:pt x="431268" y="217206"/>
                    <a:pt x="430836" y="213989"/>
                    <a:pt x="428977" y="211666"/>
                  </a:cubicBezTo>
                  <a:cubicBezTo>
                    <a:pt x="426858" y="209018"/>
                    <a:pt x="423545" y="207539"/>
                    <a:pt x="420511" y="206022"/>
                  </a:cubicBezTo>
                  <a:cubicBezTo>
                    <a:pt x="417850" y="204692"/>
                    <a:pt x="414866" y="204141"/>
                    <a:pt x="412044" y="203200"/>
                  </a:cubicBezTo>
                  <a:cubicBezTo>
                    <a:pt x="399293" y="190447"/>
                    <a:pt x="415410" y="204883"/>
                    <a:pt x="389466" y="191911"/>
                  </a:cubicBezTo>
                  <a:lnTo>
                    <a:pt x="366888" y="180622"/>
                  </a:lnTo>
                  <a:cubicBezTo>
                    <a:pt x="363125" y="174977"/>
                    <a:pt x="354759" y="170419"/>
                    <a:pt x="355600" y="163688"/>
                  </a:cubicBezTo>
                  <a:cubicBezTo>
                    <a:pt x="356541" y="156162"/>
                    <a:pt x="355605" y="148153"/>
                    <a:pt x="358422" y="141111"/>
                  </a:cubicBezTo>
                  <a:cubicBezTo>
                    <a:pt x="359682" y="137962"/>
                    <a:pt x="364313" y="137673"/>
                    <a:pt x="366888" y="135466"/>
                  </a:cubicBezTo>
                  <a:cubicBezTo>
                    <a:pt x="370928" y="132003"/>
                    <a:pt x="373128" y="125860"/>
                    <a:pt x="378177" y="124177"/>
                  </a:cubicBezTo>
                  <a:cubicBezTo>
                    <a:pt x="380999" y="123236"/>
                    <a:pt x="383983" y="122685"/>
                    <a:pt x="386644" y="121355"/>
                  </a:cubicBezTo>
                  <a:cubicBezTo>
                    <a:pt x="389678" y="119838"/>
                    <a:pt x="391935" y="116902"/>
                    <a:pt x="395111" y="115711"/>
                  </a:cubicBezTo>
                  <a:cubicBezTo>
                    <a:pt x="399602" y="114027"/>
                    <a:pt x="404518" y="113829"/>
                    <a:pt x="409222" y="112888"/>
                  </a:cubicBezTo>
                  <a:cubicBezTo>
                    <a:pt x="412044" y="111007"/>
                    <a:pt x="416428" y="110393"/>
                    <a:pt x="417688" y="107244"/>
                  </a:cubicBezTo>
                  <a:cubicBezTo>
                    <a:pt x="418793" y="104482"/>
                    <a:pt x="417189" y="100635"/>
                    <a:pt x="414866" y="98777"/>
                  </a:cubicBezTo>
                  <a:cubicBezTo>
                    <a:pt x="411837" y="96354"/>
                    <a:pt x="407307" y="97021"/>
                    <a:pt x="403577" y="95955"/>
                  </a:cubicBezTo>
                  <a:cubicBezTo>
                    <a:pt x="400717" y="95138"/>
                    <a:pt x="397933" y="94074"/>
                    <a:pt x="395111" y="93133"/>
                  </a:cubicBezTo>
                  <a:cubicBezTo>
                    <a:pt x="392379" y="84939"/>
                    <a:pt x="392611" y="83162"/>
                    <a:pt x="386644" y="76200"/>
                  </a:cubicBezTo>
                  <a:cubicBezTo>
                    <a:pt x="383181" y="72159"/>
                    <a:pt x="375355" y="64911"/>
                    <a:pt x="375355" y="64911"/>
                  </a:cubicBezTo>
                  <a:cubicBezTo>
                    <a:pt x="372414" y="56087"/>
                    <a:pt x="369563" y="45057"/>
                    <a:pt x="361244" y="39511"/>
                  </a:cubicBezTo>
                  <a:cubicBezTo>
                    <a:pt x="358422" y="37629"/>
                    <a:pt x="355895" y="35202"/>
                    <a:pt x="352777" y="33866"/>
                  </a:cubicBezTo>
                  <a:cubicBezTo>
                    <a:pt x="349212" y="32338"/>
                    <a:pt x="345218" y="32110"/>
                    <a:pt x="341488" y="31044"/>
                  </a:cubicBezTo>
                  <a:cubicBezTo>
                    <a:pt x="338628" y="30227"/>
                    <a:pt x="335926" y="28867"/>
                    <a:pt x="333022" y="28222"/>
                  </a:cubicBezTo>
                  <a:cubicBezTo>
                    <a:pt x="327436" y="26981"/>
                    <a:pt x="321699" y="26522"/>
                    <a:pt x="316088" y="25400"/>
                  </a:cubicBezTo>
                  <a:cubicBezTo>
                    <a:pt x="312285" y="24639"/>
                    <a:pt x="308563" y="23518"/>
                    <a:pt x="304800" y="22577"/>
                  </a:cubicBezTo>
                  <a:lnTo>
                    <a:pt x="293511" y="11288"/>
                  </a:lnTo>
                  <a:cubicBezTo>
                    <a:pt x="291629" y="9407"/>
                    <a:pt x="290080" y="7120"/>
                    <a:pt x="287866" y="5644"/>
                  </a:cubicBezTo>
                  <a:lnTo>
                    <a:pt x="279400" y="0"/>
                  </a:lnTo>
                  <a:cubicBezTo>
                    <a:pt x="262467" y="941"/>
                    <a:pt x="245389" y="424"/>
                    <a:pt x="228600" y="2822"/>
                  </a:cubicBezTo>
                  <a:cubicBezTo>
                    <a:pt x="225242" y="3302"/>
                    <a:pt x="223167" y="6949"/>
                    <a:pt x="220133" y="8466"/>
                  </a:cubicBezTo>
                  <a:cubicBezTo>
                    <a:pt x="217472" y="9796"/>
                    <a:pt x="214488" y="10347"/>
                    <a:pt x="211666" y="11288"/>
                  </a:cubicBezTo>
                  <a:cubicBezTo>
                    <a:pt x="208844" y="13170"/>
                    <a:pt x="206388" y="15774"/>
                    <a:pt x="203200" y="16933"/>
                  </a:cubicBezTo>
                  <a:cubicBezTo>
                    <a:pt x="181578" y="24796"/>
                    <a:pt x="164929" y="23698"/>
                    <a:pt x="141111" y="25400"/>
                  </a:cubicBezTo>
                  <a:cubicBezTo>
                    <a:pt x="140496" y="30315"/>
                    <a:pt x="139675" y="48868"/>
                    <a:pt x="135466" y="56444"/>
                  </a:cubicBezTo>
                  <a:cubicBezTo>
                    <a:pt x="132172" y="62374"/>
                    <a:pt x="130244" y="70343"/>
                    <a:pt x="124177" y="73377"/>
                  </a:cubicBezTo>
                  <a:lnTo>
                    <a:pt x="112888" y="79022"/>
                  </a:lnTo>
                  <a:cubicBezTo>
                    <a:pt x="96714" y="103282"/>
                    <a:pt x="118250" y="74732"/>
                    <a:pt x="98777" y="90311"/>
                  </a:cubicBezTo>
                  <a:cubicBezTo>
                    <a:pt x="96129" y="92430"/>
                    <a:pt x="95685" y="96544"/>
                    <a:pt x="93133" y="98777"/>
                  </a:cubicBezTo>
                  <a:cubicBezTo>
                    <a:pt x="81188" y="109229"/>
                    <a:pt x="79363" y="109012"/>
                    <a:pt x="67733" y="112888"/>
                  </a:cubicBezTo>
                  <a:cubicBezTo>
                    <a:pt x="54587" y="126034"/>
                    <a:pt x="71606" y="110952"/>
                    <a:pt x="50800" y="121355"/>
                  </a:cubicBezTo>
                  <a:cubicBezTo>
                    <a:pt x="48420" y="122545"/>
                    <a:pt x="47233" y="125338"/>
                    <a:pt x="45155" y="127000"/>
                  </a:cubicBezTo>
                  <a:cubicBezTo>
                    <a:pt x="37340" y="133251"/>
                    <a:pt x="37163" y="132486"/>
                    <a:pt x="28222" y="135466"/>
                  </a:cubicBezTo>
                  <a:cubicBezTo>
                    <a:pt x="26340" y="137348"/>
                    <a:pt x="24655" y="139449"/>
                    <a:pt x="22577" y="141111"/>
                  </a:cubicBezTo>
                  <a:cubicBezTo>
                    <a:pt x="19929" y="143230"/>
                    <a:pt x="13170" y="138759"/>
                    <a:pt x="11288" y="138288"/>
                  </a:cubicBezTo>
                  <a:close/>
                </a:path>
              </a:pathLst>
            </a:custGeom>
            <a:solidFill>
              <a:srgbClr val="D29500"/>
            </a:solidFill>
            <a:ln w="12700" cap="flat" cmpd="sng" algn="ctr">
              <a:noFill/>
              <a:prstDash val="solid"/>
              <a:miter lim="800000"/>
            </a:ln>
            <a:effectLst/>
          </p:spPr>
          <p:txBody>
            <a:bodyPr rtlCol="0" anchor="ctr"/>
            <a:lstStyle/>
            <a:p>
              <a:pPr algn="ctr">
                <a:defRPr/>
              </a:pPr>
              <a:endParaRPr lang="en-AU" kern="0">
                <a:solidFill>
                  <a:prstClr val="white"/>
                </a:solidFill>
                <a:latin typeface="Calibri" panose="020F0502020204030204"/>
              </a:endParaRPr>
            </a:p>
          </p:txBody>
        </p:sp>
      </p:grpSp>
      <p:grpSp>
        <p:nvGrpSpPr>
          <p:cNvPr id="71" name="Group 70">
            <a:extLst>
              <a:ext uri="{FF2B5EF4-FFF2-40B4-BE49-F238E27FC236}">
                <a16:creationId xmlns:a16="http://schemas.microsoft.com/office/drawing/2014/main" id="{B1807DF3-240D-4140-B765-63A1C690B3EB}"/>
              </a:ext>
            </a:extLst>
          </p:cNvPr>
          <p:cNvGrpSpPr/>
          <p:nvPr/>
        </p:nvGrpSpPr>
        <p:grpSpPr>
          <a:xfrm rot="19894270" flipH="1">
            <a:off x="4941247" y="3716090"/>
            <a:ext cx="397751" cy="291699"/>
            <a:chOff x="8332020" y="1561121"/>
            <a:chExt cx="661239" cy="451922"/>
          </a:xfrm>
        </p:grpSpPr>
        <p:pic>
          <p:nvPicPr>
            <p:cNvPr id="72" name="Picture 71">
              <a:extLst>
                <a:ext uri="{FF2B5EF4-FFF2-40B4-BE49-F238E27FC236}">
                  <a16:creationId xmlns:a16="http://schemas.microsoft.com/office/drawing/2014/main" id="{2009CE90-532D-45F9-A568-18E484E586A5}"/>
                </a:ext>
              </a:extLst>
            </p:cNvPr>
            <p:cNvPicPr>
              <a:picLocks noChangeAspect="1"/>
            </p:cNvPicPr>
            <p:nvPr/>
          </p:nvPicPr>
          <p:blipFill>
            <a:blip r:embed="rId11" cstate="screen">
              <a:duotone>
                <a:srgbClr val="FFC000">
                  <a:shade val="45000"/>
                  <a:satMod val="135000"/>
                </a:srgbClr>
                <a:prstClr val="white"/>
              </a:duotone>
              <a:extLst>
                <a:ext uri="{28A0092B-C50C-407E-A947-70E740481C1C}">
                  <a14:useLocalDpi xmlns:a14="http://schemas.microsoft.com/office/drawing/2010/main"/>
                </a:ext>
              </a:extLst>
            </a:blip>
            <a:stretch>
              <a:fillRect/>
            </a:stretch>
          </p:blipFill>
          <p:spPr>
            <a:xfrm rot="20932685" flipH="1">
              <a:off x="8332020" y="1561121"/>
              <a:ext cx="661239" cy="451922"/>
            </a:xfrm>
            <a:prstGeom prst="rect">
              <a:avLst/>
            </a:prstGeom>
          </p:spPr>
        </p:pic>
        <p:sp>
          <p:nvSpPr>
            <p:cNvPr id="73" name="Freeform 41">
              <a:extLst>
                <a:ext uri="{FF2B5EF4-FFF2-40B4-BE49-F238E27FC236}">
                  <a16:creationId xmlns:a16="http://schemas.microsoft.com/office/drawing/2014/main" id="{3D6CD0AC-CED5-4B30-8B41-29227207AA6C}"/>
                </a:ext>
              </a:extLst>
            </p:cNvPr>
            <p:cNvSpPr/>
            <p:nvPr/>
          </p:nvSpPr>
          <p:spPr>
            <a:xfrm>
              <a:off x="8401756" y="1622778"/>
              <a:ext cx="434622" cy="318911"/>
            </a:xfrm>
            <a:custGeom>
              <a:avLst/>
              <a:gdLst>
                <a:gd name="connsiteX0" fmla="*/ 11288 w 434622"/>
                <a:gd name="connsiteY0" fmla="*/ 138288 h 321733"/>
                <a:gd name="connsiteX1" fmla="*/ 11288 w 434622"/>
                <a:gd name="connsiteY1" fmla="*/ 138288 h 321733"/>
                <a:gd name="connsiteX2" fmla="*/ 8466 w 434622"/>
                <a:gd name="connsiteY2" fmla="*/ 163688 h 321733"/>
                <a:gd name="connsiteX3" fmla="*/ 0 w 434622"/>
                <a:gd name="connsiteY3" fmla="*/ 206022 h 321733"/>
                <a:gd name="connsiteX4" fmla="*/ 2822 w 434622"/>
                <a:gd name="connsiteY4" fmla="*/ 242711 h 321733"/>
                <a:gd name="connsiteX5" fmla="*/ 14111 w 434622"/>
                <a:gd name="connsiteY5" fmla="*/ 248355 h 321733"/>
                <a:gd name="connsiteX6" fmla="*/ 28222 w 434622"/>
                <a:gd name="connsiteY6" fmla="*/ 256822 h 321733"/>
                <a:gd name="connsiteX7" fmla="*/ 36688 w 434622"/>
                <a:gd name="connsiteY7" fmla="*/ 262466 h 321733"/>
                <a:gd name="connsiteX8" fmla="*/ 67733 w 434622"/>
                <a:gd name="connsiteY8" fmla="*/ 270933 h 321733"/>
                <a:gd name="connsiteX9" fmla="*/ 110066 w 434622"/>
                <a:gd name="connsiteY9" fmla="*/ 273755 h 321733"/>
                <a:gd name="connsiteX10" fmla="*/ 118533 w 434622"/>
                <a:gd name="connsiteY10" fmla="*/ 276577 h 321733"/>
                <a:gd name="connsiteX11" fmla="*/ 135466 w 434622"/>
                <a:gd name="connsiteY11" fmla="*/ 287866 h 321733"/>
                <a:gd name="connsiteX12" fmla="*/ 152400 w 434622"/>
                <a:gd name="connsiteY12" fmla="*/ 293511 h 321733"/>
                <a:gd name="connsiteX13" fmla="*/ 160866 w 434622"/>
                <a:gd name="connsiteY13" fmla="*/ 296333 h 321733"/>
                <a:gd name="connsiteX14" fmla="*/ 166511 w 434622"/>
                <a:gd name="connsiteY14" fmla="*/ 301977 h 321733"/>
                <a:gd name="connsiteX15" fmla="*/ 194733 w 434622"/>
                <a:gd name="connsiteY15" fmla="*/ 313266 h 321733"/>
                <a:gd name="connsiteX16" fmla="*/ 208844 w 434622"/>
                <a:gd name="connsiteY16" fmla="*/ 316088 h 321733"/>
                <a:gd name="connsiteX17" fmla="*/ 217311 w 434622"/>
                <a:gd name="connsiteY17" fmla="*/ 318911 h 321733"/>
                <a:gd name="connsiteX18" fmla="*/ 231422 w 434622"/>
                <a:gd name="connsiteY18" fmla="*/ 321733 h 321733"/>
                <a:gd name="connsiteX19" fmla="*/ 254000 w 434622"/>
                <a:gd name="connsiteY19" fmla="*/ 318911 h 321733"/>
                <a:gd name="connsiteX20" fmla="*/ 262466 w 434622"/>
                <a:gd name="connsiteY20" fmla="*/ 304800 h 321733"/>
                <a:gd name="connsiteX21" fmla="*/ 270933 w 434622"/>
                <a:gd name="connsiteY21" fmla="*/ 301977 h 321733"/>
                <a:gd name="connsiteX22" fmla="*/ 313266 w 434622"/>
                <a:gd name="connsiteY22" fmla="*/ 304800 h 321733"/>
                <a:gd name="connsiteX23" fmla="*/ 321733 w 434622"/>
                <a:gd name="connsiteY23" fmla="*/ 307622 h 321733"/>
                <a:gd name="connsiteX24" fmla="*/ 369711 w 434622"/>
                <a:gd name="connsiteY24" fmla="*/ 304800 h 321733"/>
                <a:gd name="connsiteX25" fmla="*/ 386644 w 434622"/>
                <a:gd name="connsiteY25" fmla="*/ 299155 h 321733"/>
                <a:gd name="connsiteX26" fmla="*/ 403577 w 434622"/>
                <a:gd name="connsiteY26" fmla="*/ 287866 h 321733"/>
                <a:gd name="connsiteX27" fmla="*/ 412044 w 434622"/>
                <a:gd name="connsiteY27" fmla="*/ 282222 h 321733"/>
                <a:gd name="connsiteX28" fmla="*/ 420511 w 434622"/>
                <a:gd name="connsiteY28" fmla="*/ 279400 h 321733"/>
                <a:gd name="connsiteX29" fmla="*/ 426155 w 434622"/>
                <a:gd name="connsiteY29" fmla="*/ 270933 h 321733"/>
                <a:gd name="connsiteX30" fmla="*/ 434622 w 434622"/>
                <a:gd name="connsiteY30" fmla="*/ 242711 h 321733"/>
                <a:gd name="connsiteX31" fmla="*/ 431800 w 434622"/>
                <a:gd name="connsiteY31" fmla="*/ 220133 h 321733"/>
                <a:gd name="connsiteX32" fmla="*/ 428977 w 434622"/>
                <a:gd name="connsiteY32" fmla="*/ 211666 h 321733"/>
                <a:gd name="connsiteX33" fmla="*/ 420511 w 434622"/>
                <a:gd name="connsiteY33" fmla="*/ 206022 h 321733"/>
                <a:gd name="connsiteX34" fmla="*/ 412044 w 434622"/>
                <a:gd name="connsiteY34" fmla="*/ 203200 h 321733"/>
                <a:gd name="connsiteX35" fmla="*/ 389466 w 434622"/>
                <a:gd name="connsiteY35" fmla="*/ 191911 h 321733"/>
                <a:gd name="connsiteX36" fmla="*/ 366888 w 434622"/>
                <a:gd name="connsiteY36" fmla="*/ 180622 h 321733"/>
                <a:gd name="connsiteX37" fmla="*/ 355600 w 434622"/>
                <a:gd name="connsiteY37" fmla="*/ 163688 h 321733"/>
                <a:gd name="connsiteX38" fmla="*/ 358422 w 434622"/>
                <a:gd name="connsiteY38" fmla="*/ 141111 h 321733"/>
                <a:gd name="connsiteX39" fmla="*/ 366888 w 434622"/>
                <a:gd name="connsiteY39" fmla="*/ 135466 h 321733"/>
                <a:gd name="connsiteX40" fmla="*/ 378177 w 434622"/>
                <a:gd name="connsiteY40" fmla="*/ 124177 h 321733"/>
                <a:gd name="connsiteX41" fmla="*/ 386644 w 434622"/>
                <a:gd name="connsiteY41" fmla="*/ 121355 h 321733"/>
                <a:gd name="connsiteX42" fmla="*/ 395111 w 434622"/>
                <a:gd name="connsiteY42" fmla="*/ 115711 h 321733"/>
                <a:gd name="connsiteX43" fmla="*/ 409222 w 434622"/>
                <a:gd name="connsiteY43" fmla="*/ 112888 h 321733"/>
                <a:gd name="connsiteX44" fmla="*/ 417688 w 434622"/>
                <a:gd name="connsiteY44" fmla="*/ 107244 h 321733"/>
                <a:gd name="connsiteX45" fmla="*/ 414866 w 434622"/>
                <a:gd name="connsiteY45" fmla="*/ 98777 h 321733"/>
                <a:gd name="connsiteX46" fmla="*/ 403577 w 434622"/>
                <a:gd name="connsiteY46" fmla="*/ 95955 h 321733"/>
                <a:gd name="connsiteX47" fmla="*/ 395111 w 434622"/>
                <a:gd name="connsiteY47" fmla="*/ 93133 h 321733"/>
                <a:gd name="connsiteX48" fmla="*/ 386644 w 434622"/>
                <a:gd name="connsiteY48" fmla="*/ 76200 h 321733"/>
                <a:gd name="connsiteX49" fmla="*/ 375355 w 434622"/>
                <a:gd name="connsiteY49" fmla="*/ 64911 h 321733"/>
                <a:gd name="connsiteX50" fmla="*/ 361244 w 434622"/>
                <a:gd name="connsiteY50" fmla="*/ 39511 h 321733"/>
                <a:gd name="connsiteX51" fmla="*/ 352777 w 434622"/>
                <a:gd name="connsiteY51" fmla="*/ 33866 h 321733"/>
                <a:gd name="connsiteX52" fmla="*/ 341488 w 434622"/>
                <a:gd name="connsiteY52" fmla="*/ 31044 h 321733"/>
                <a:gd name="connsiteX53" fmla="*/ 333022 w 434622"/>
                <a:gd name="connsiteY53" fmla="*/ 28222 h 321733"/>
                <a:gd name="connsiteX54" fmla="*/ 316088 w 434622"/>
                <a:gd name="connsiteY54" fmla="*/ 25400 h 321733"/>
                <a:gd name="connsiteX55" fmla="*/ 304800 w 434622"/>
                <a:gd name="connsiteY55" fmla="*/ 22577 h 321733"/>
                <a:gd name="connsiteX56" fmla="*/ 293511 w 434622"/>
                <a:gd name="connsiteY56" fmla="*/ 11288 h 321733"/>
                <a:gd name="connsiteX57" fmla="*/ 287866 w 434622"/>
                <a:gd name="connsiteY57" fmla="*/ 5644 h 321733"/>
                <a:gd name="connsiteX58" fmla="*/ 279400 w 434622"/>
                <a:gd name="connsiteY58" fmla="*/ 0 h 321733"/>
                <a:gd name="connsiteX59" fmla="*/ 228600 w 434622"/>
                <a:gd name="connsiteY59" fmla="*/ 2822 h 321733"/>
                <a:gd name="connsiteX60" fmla="*/ 220133 w 434622"/>
                <a:gd name="connsiteY60" fmla="*/ 8466 h 321733"/>
                <a:gd name="connsiteX61" fmla="*/ 211666 w 434622"/>
                <a:gd name="connsiteY61" fmla="*/ 11288 h 321733"/>
                <a:gd name="connsiteX62" fmla="*/ 203200 w 434622"/>
                <a:gd name="connsiteY62" fmla="*/ 16933 h 321733"/>
                <a:gd name="connsiteX63" fmla="*/ 141111 w 434622"/>
                <a:gd name="connsiteY63" fmla="*/ 25400 h 321733"/>
                <a:gd name="connsiteX64" fmla="*/ 135466 w 434622"/>
                <a:gd name="connsiteY64" fmla="*/ 56444 h 321733"/>
                <a:gd name="connsiteX65" fmla="*/ 124177 w 434622"/>
                <a:gd name="connsiteY65" fmla="*/ 73377 h 321733"/>
                <a:gd name="connsiteX66" fmla="*/ 112888 w 434622"/>
                <a:gd name="connsiteY66" fmla="*/ 79022 h 321733"/>
                <a:gd name="connsiteX67" fmla="*/ 98777 w 434622"/>
                <a:gd name="connsiteY67" fmla="*/ 90311 h 321733"/>
                <a:gd name="connsiteX68" fmla="*/ 93133 w 434622"/>
                <a:gd name="connsiteY68" fmla="*/ 98777 h 321733"/>
                <a:gd name="connsiteX69" fmla="*/ 67733 w 434622"/>
                <a:gd name="connsiteY69" fmla="*/ 112888 h 321733"/>
                <a:gd name="connsiteX70" fmla="*/ 50800 w 434622"/>
                <a:gd name="connsiteY70" fmla="*/ 121355 h 321733"/>
                <a:gd name="connsiteX71" fmla="*/ 45155 w 434622"/>
                <a:gd name="connsiteY71" fmla="*/ 127000 h 321733"/>
                <a:gd name="connsiteX72" fmla="*/ 28222 w 434622"/>
                <a:gd name="connsiteY72" fmla="*/ 135466 h 321733"/>
                <a:gd name="connsiteX73" fmla="*/ 22577 w 434622"/>
                <a:gd name="connsiteY73" fmla="*/ 141111 h 321733"/>
                <a:gd name="connsiteX74" fmla="*/ 11288 w 434622"/>
                <a:gd name="connsiteY74" fmla="*/ 138288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34622" h="321733">
                  <a:moveTo>
                    <a:pt x="11288" y="138288"/>
                  </a:moveTo>
                  <a:lnTo>
                    <a:pt x="11288" y="138288"/>
                  </a:lnTo>
                  <a:cubicBezTo>
                    <a:pt x="10347" y="146755"/>
                    <a:pt x="9237" y="155204"/>
                    <a:pt x="8466" y="163688"/>
                  </a:cubicBezTo>
                  <a:cubicBezTo>
                    <a:pt x="4835" y="203635"/>
                    <a:pt x="14448" y="191572"/>
                    <a:pt x="0" y="206022"/>
                  </a:cubicBezTo>
                  <a:cubicBezTo>
                    <a:pt x="941" y="218252"/>
                    <a:pt x="-1057" y="231075"/>
                    <a:pt x="2822" y="242711"/>
                  </a:cubicBezTo>
                  <a:cubicBezTo>
                    <a:pt x="4152" y="246702"/>
                    <a:pt x="10611" y="246021"/>
                    <a:pt x="14111" y="248355"/>
                  </a:cubicBezTo>
                  <a:cubicBezTo>
                    <a:pt x="29608" y="258687"/>
                    <a:pt x="8566" y="250271"/>
                    <a:pt x="28222" y="256822"/>
                  </a:cubicBezTo>
                  <a:cubicBezTo>
                    <a:pt x="31044" y="258703"/>
                    <a:pt x="33589" y="261089"/>
                    <a:pt x="36688" y="262466"/>
                  </a:cubicBezTo>
                  <a:cubicBezTo>
                    <a:pt x="44061" y="265743"/>
                    <a:pt x="59164" y="270076"/>
                    <a:pt x="67733" y="270933"/>
                  </a:cubicBezTo>
                  <a:cubicBezTo>
                    <a:pt x="81805" y="272340"/>
                    <a:pt x="95955" y="272814"/>
                    <a:pt x="110066" y="273755"/>
                  </a:cubicBezTo>
                  <a:cubicBezTo>
                    <a:pt x="112888" y="274696"/>
                    <a:pt x="115932" y="275132"/>
                    <a:pt x="118533" y="276577"/>
                  </a:cubicBezTo>
                  <a:cubicBezTo>
                    <a:pt x="124463" y="279871"/>
                    <a:pt x="129030" y="285721"/>
                    <a:pt x="135466" y="287866"/>
                  </a:cubicBezTo>
                  <a:lnTo>
                    <a:pt x="152400" y="293511"/>
                  </a:lnTo>
                  <a:lnTo>
                    <a:pt x="160866" y="296333"/>
                  </a:lnTo>
                  <a:cubicBezTo>
                    <a:pt x="162748" y="298214"/>
                    <a:pt x="164297" y="300501"/>
                    <a:pt x="166511" y="301977"/>
                  </a:cubicBezTo>
                  <a:cubicBezTo>
                    <a:pt x="172964" y="306279"/>
                    <a:pt x="188173" y="311954"/>
                    <a:pt x="194733" y="313266"/>
                  </a:cubicBezTo>
                  <a:cubicBezTo>
                    <a:pt x="199437" y="314207"/>
                    <a:pt x="204190" y="314925"/>
                    <a:pt x="208844" y="316088"/>
                  </a:cubicBezTo>
                  <a:cubicBezTo>
                    <a:pt x="211730" y="316810"/>
                    <a:pt x="214425" y="318189"/>
                    <a:pt x="217311" y="318911"/>
                  </a:cubicBezTo>
                  <a:cubicBezTo>
                    <a:pt x="221965" y="320074"/>
                    <a:pt x="226718" y="320792"/>
                    <a:pt x="231422" y="321733"/>
                  </a:cubicBezTo>
                  <a:cubicBezTo>
                    <a:pt x="238948" y="320792"/>
                    <a:pt x="246735" y="321091"/>
                    <a:pt x="254000" y="318911"/>
                  </a:cubicBezTo>
                  <a:cubicBezTo>
                    <a:pt x="263361" y="316103"/>
                    <a:pt x="256998" y="310268"/>
                    <a:pt x="262466" y="304800"/>
                  </a:cubicBezTo>
                  <a:cubicBezTo>
                    <a:pt x="264570" y="302696"/>
                    <a:pt x="268111" y="302918"/>
                    <a:pt x="270933" y="301977"/>
                  </a:cubicBezTo>
                  <a:cubicBezTo>
                    <a:pt x="285044" y="302918"/>
                    <a:pt x="299210" y="303238"/>
                    <a:pt x="313266" y="304800"/>
                  </a:cubicBezTo>
                  <a:cubicBezTo>
                    <a:pt x="316223" y="305129"/>
                    <a:pt x="318758" y="307622"/>
                    <a:pt x="321733" y="307622"/>
                  </a:cubicBezTo>
                  <a:cubicBezTo>
                    <a:pt x="337753" y="307622"/>
                    <a:pt x="353718" y="305741"/>
                    <a:pt x="369711" y="304800"/>
                  </a:cubicBezTo>
                  <a:cubicBezTo>
                    <a:pt x="375355" y="302918"/>
                    <a:pt x="381694" y="302455"/>
                    <a:pt x="386644" y="299155"/>
                  </a:cubicBezTo>
                  <a:lnTo>
                    <a:pt x="403577" y="287866"/>
                  </a:lnTo>
                  <a:cubicBezTo>
                    <a:pt x="406399" y="285985"/>
                    <a:pt x="408826" y="283294"/>
                    <a:pt x="412044" y="282222"/>
                  </a:cubicBezTo>
                  <a:lnTo>
                    <a:pt x="420511" y="279400"/>
                  </a:lnTo>
                  <a:cubicBezTo>
                    <a:pt x="422392" y="276578"/>
                    <a:pt x="424777" y="274033"/>
                    <a:pt x="426155" y="270933"/>
                  </a:cubicBezTo>
                  <a:cubicBezTo>
                    <a:pt x="430084" y="262094"/>
                    <a:pt x="432276" y="252097"/>
                    <a:pt x="434622" y="242711"/>
                  </a:cubicBezTo>
                  <a:cubicBezTo>
                    <a:pt x="433681" y="235185"/>
                    <a:pt x="433157" y="227595"/>
                    <a:pt x="431800" y="220133"/>
                  </a:cubicBezTo>
                  <a:cubicBezTo>
                    <a:pt x="431268" y="217206"/>
                    <a:pt x="430836" y="213989"/>
                    <a:pt x="428977" y="211666"/>
                  </a:cubicBezTo>
                  <a:cubicBezTo>
                    <a:pt x="426858" y="209018"/>
                    <a:pt x="423545" y="207539"/>
                    <a:pt x="420511" y="206022"/>
                  </a:cubicBezTo>
                  <a:cubicBezTo>
                    <a:pt x="417850" y="204692"/>
                    <a:pt x="414866" y="204141"/>
                    <a:pt x="412044" y="203200"/>
                  </a:cubicBezTo>
                  <a:cubicBezTo>
                    <a:pt x="399293" y="190447"/>
                    <a:pt x="415410" y="204883"/>
                    <a:pt x="389466" y="191911"/>
                  </a:cubicBezTo>
                  <a:lnTo>
                    <a:pt x="366888" y="180622"/>
                  </a:lnTo>
                  <a:cubicBezTo>
                    <a:pt x="363125" y="174977"/>
                    <a:pt x="354759" y="170419"/>
                    <a:pt x="355600" y="163688"/>
                  </a:cubicBezTo>
                  <a:cubicBezTo>
                    <a:pt x="356541" y="156162"/>
                    <a:pt x="355605" y="148153"/>
                    <a:pt x="358422" y="141111"/>
                  </a:cubicBezTo>
                  <a:cubicBezTo>
                    <a:pt x="359682" y="137962"/>
                    <a:pt x="364313" y="137673"/>
                    <a:pt x="366888" y="135466"/>
                  </a:cubicBezTo>
                  <a:cubicBezTo>
                    <a:pt x="370928" y="132003"/>
                    <a:pt x="373128" y="125860"/>
                    <a:pt x="378177" y="124177"/>
                  </a:cubicBezTo>
                  <a:cubicBezTo>
                    <a:pt x="380999" y="123236"/>
                    <a:pt x="383983" y="122685"/>
                    <a:pt x="386644" y="121355"/>
                  </a:cubicBezTo>
                  <a:cubicBezTo>
                    <a:pt x="389678" y="119838"/>
                    <a:pt x="391935" y="116902"/>
                    <a:pt x="395111" y="115711"/>
                  </a:cubicBezTo>
                  <a:cubicBezTo>
                    <a:pt x="399602" y="114027"/>
                    <a:pt x="404518" y="113829"/>
                    <a:pt x="409222" y="112888"/>
                  </a:cubicBezTo>
                  <a:cubicBezTo>
                    <a:pt x="412044" y="111007"/>
                    <a:pt x="416428" y="110393"/>
                    <a:pt x="417688" y="107244"/>
                  </a:cubicBezTo>
                  <a:cubicBezTo>
                    <a:pt x="418793" y="104482"/>
                    <a:pt x="417189" y="100635"/>
                    <a:pt x="414866" y="98777"/>
                  </a:cubicBezTo>
                  <a:cubicBezTo>
                    <a:pt x="411837" y="96354"/>
                    <a:pt x="407307" y="97021"/>
                    <a:pt x="403577" y="95955"/>
                  </a:cubicBezTo>
                  <a:cubicBezTo>
                    <a:pt x="400717" y="95138"/>
                    <a:pt x="397933" y="94074"/>
                    <a:pt x="395111" y="93133"/>
                  </a:cubicBezTo>
                  <a:cubicBezTo>
                    <a:pt x="392379" y="84939"/>
                    <a:pt x="392611" y="83162"/>
                    <a:pt x="386644" y="76200"/>
                  </a:cubicBezTo>
                  <a:cubicBezTo>
                    <a:pt x="383181" y="72159"/>
                    <a:pt x="375355" y="64911"/>
                    <a:pt x="375355" y="64911"/>
                  </a:cubicBezTo>
                  <a:cubicBezTo>
                    <a:pt x="372414" y="56087"/>
                    <a:pt x="369563" y="45057"/>
                    <a:pt x="361244" y="39511"/>
                  </a:cubicBezTo>
                  <a:cubicBezTo>
                    <a:pt x="358422" y="37629"/>
                    <a:pt x="355895" y="35202"/>
                    <a:pt x="352777" y="33866"/>
                  </a:cubicBezTo>
                  <a:cubicBezTo>
                    <a:pt x="349212" y="32338"/>
                    <a:pt x="345218" y="32110"/>
                    <a:pt x="341488" y="31044"/>
                  </a:cubicBezTo>
                  <a:cubicBezTo>
                    <a:pt x="338628" y="30227"/>
                    <a:pt x="335926" y="28867"/>
                    <a:pt x="333022" y="28222"/>
                  </a:cubicBezTo>
                  <a:cubicBezTo>
                    <a:pt x="327436" y="26981"/>
                    <a:pt x="321699" y="26522"/>
                    <a:pt x="316088" y="25400"/>
                  </a:cubicBezTo>
                  <a:cubicBezTo>
                    <a:pt x="312285" y="24639"/>
                    <a:pt x="308563" y="23518"/>
                    <a:pt x="304800" y="22577"/>
                  </a:cubicBezTo>
                  <a:lnTo>
                    <a:pt x="293511" y="11288"/>
                  </a:lnTo>
                  <a:cubicBezTo>
                    <a:pt x="291629" y="9407"/>
                    <a:pt x="290080" y="7120"/>
                    <a:pt x="287866" y="5644"/>
                  </a:cubicBezTo>
                  <a:lnTo>
                    <a:pt x="279400" y="0"/>
                  </a:lnTo>
                  <a:cubicBezTo>
                    <a:pt x="262467" y="941"/>
                    <a:pt x="245389" y="424"/>
                    <a:pt x="228600" y="2822"/>
                  </a:cubicBezTo>
                  <a:cubicBezTo>
                    <a:pt x="225242" y="3302"/>
                    <a:pt x="223167" y="6949"/>
                    <a:pt x="220133" y="8466"/>
                  </a:cubicBezTo>
                  <a:cubicBezTo>
                    <a:pt x="217472" y="9796"/>
                    <a:pt x="214488" y="10347"/>
                    <a:pt x="211666" y="11288"/>
                  </a:cubicBezTo>
                  <a:cubicBezTo>
                    <a:pt x="208844" y="13170"/>
                    <a:pt x="206388" y="15774"/>
                    <a:pt x="203200" y="16933"/>
                  </a:cubicBezTo>
                  <a:cubicBezTo>
                    <a:pt x="181578" y="24796"/>
                    <a:pt x="164929" y="23698"/>
                    <a:pt x="141111" y="25400"/>
                  </a:cubicBezTo>
                  <a:cubicBezTo>
                    <a:pt x="140496" y="30315"/>
                    <a:pt x="139675" y="48868"/>
                    <a:pt x="135466" y="56444"/>
                  </a:cubicBezTo>
                  <a:cubicBezTo>
                    <a:pt x="132172" y="62374"/>
                    <a:pt x="130244" y="70343"/>
                    <a:pt x="124177" y="73377"/>
                  </a:cubicBezTo>
                  <a:lnTo>
                    <a:pt x="112888" y="79022"/>
                  </a:lnTo>
                  <a:cubicBezTo>
                    <a:pt x="96714" y="103282"/>
                    <a:pt x="118250" y="74732"/>
                    <a:pt x="98777" y="90311"/>
                  </a:cubicBezTo>
                  <a:cubicBezTo>
                    <a:pt x="96129" y="92430"/>
                    <a:pt x="95685" y="96544"/>
                    <a:pt x="93133" y="98777"/>
                  </a:cubicBezTo>
                  <a:cubicBezTo>
                    <a:pt x="81188" y="109229"/>
                    <a:pt x="79363" y="109012"/>
                    <a:pt x="67733" y="112888"/>
                  </a:cubicBezTo>
                  <a:cubicBezTo>
                    <a:pt x="54587" y="126034"/>
                    <a:pt x="71606" y="110952"/>
                    <a:pt x="50800" y="121355"/>
                  </a:cubicBezTo>
                  <a:cubicBezTo>
                    <a:pt x="48420" y="122545"/>
                    <a:pt x="47233" y="125338"/>
                    <a:pt x="45155" y="127000"/>
                  </a:cubicBezTo>
                  <a:cubicBezTo>
                    <a:pt x="37340" y="133251"/>
                    <a:pt x="37163" y="132486"/>
                    <a:pt x="28222" y="135466"/>
                  </a:cubicBezTo>
                  <a:cubicBezTo>
                    <a:pt x="26340" y="137348"/>
                    <a:pt x="24655" y="139449"/>
                    <a:pt x="22577" y="141111"/>
                  </a:cubicBezTo>
                  <a:cubicBezTo>
                    <a:pt x="19929" y="143230"/>
                    <a:pt x="13170" y="138759"/>
                    <a:pt x="11288" y="138288"/>
                  </a:cubicBezTo>
                  <a:close/>
                </a:path>
              </a:pathLst>
            </a:custGeom>
            <a:solidFill>
              <a:srgbClr val="D29500"/>
            </a:solidFill>
            <a:ln w="12700" cap="flat" cmpd="sng" algn="ctr">
              <a:noFill/>
              <a:prstDash val="solid"/>
              <a:miter lim="800000"/>
            </a:ln>
            <a:effectLst/>
          </p:spPr>
          <p:txBody>
            <a:bodyPr rtlCol="0" anchor="ctr"/>
            <a:lstStyle/>
            <a:p>
              <a:pPr algn="ctr">
                <a:defRPr/>
              </a:pPr>
              <a:endParaRPr lang="en-AU" kern="0">
                <a:solidFill>
                  <a:prstClr val="white"/>
                </a:solidFill>
                <a:latin typeface="Calibri" panose="020F0502020204030204"/>
              </a:endParaRPr>
            </a:p>
          </p:txBody>
        </p:sp>
      </p:grpSp>
      <p:sp>
        <p:nvSpPr>
          <p:cNvPr id="2" name="TextBox 1">
            <a:extLst>
              <a:ext uri="{FF2B5EF4-FFF2-40B4-BE49-F238E27FC236}">
                <a16:creationId xmlns:a16="http://schemas.microsoft.com/office/drawing/2014/main" id="{1F840A93-6A80-6951-64E7-20E28D00AB0B}"/>
              </a:ext>
            </a:extLst>
          </p:cNvPr>
          <p:cNvSpPr txBox="1"/>
          <p:nvPr/>
        </p:nvSpPr>
        <p:spPr>
          <a:xfrm>
            <a:off x="138755" y="6507035"/>
            <a:ext cx="1786066" cy="261610"/>
          </a:xfrm>
          <a:prstGeom prst="rect">
            <a:avLst/>
          </a:prstGeom>
          <a:noFill/>
        </p:spPr>
        <p:txBody>
          <a:bodyPr wrap="none" rtlCol="0">
            <a:spAutoFit/>
          </a:bodyPr>
          <a:lstStyle/>
          <a:p>
            <a:r>
              <a:rPr lang="en-GB" sz="1100" dirty="0">
                <a:solidFill>
                  <a:schemeClr val="bg1"/>
                </a:solidFill>
              </a:rPr>
              <a:t>Image credits: L. Richardson</a:t>
            </a:r>
          </a:p>
        </p:txBody>
      </p:sp>
    </p:spTree>
    <p:extLst>
      <p:ext uri="{BB962C8B-B14F-4D97-AF65-F5344CB8AC3E}">
        <p14:creationId xmlns:p14="http://schemas.microsoft.com/office/powerpoint/2010/main" val="40227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9" presetClass="emph" presetSubtype="0" grpId="1" nodeType="withEffect">
                                  <p:stCondLst>
                                    <p:cond delay="0"/>
                                  </p:stCondLst>
                                  <p:childTnLst>
                                    <p:set>
                                      <p:cBhvr rctx="PPT">
                                        <p:cTn id="26" dur="indefinite"/>
                                        <p:tgtEl>
                                          <p:spTgt spid="7"/>
                                        </p:tgtEl>
                                        <p:attrNameLst>
                                          <p:attrName>style.opacity</p:attrName>
                                        </p:attrNameLst>
                                      </p:cBhvr>
                                      <p:to>
                                        <p:strVal val="0.5"/>
                                      </p:to>
                                    </p:set>
                                    <p:animEffect filter="image" prLst="opacity: 0.5">
                                      <p:cBhvr rctx="IE">
                                        <p:cTn id="27" dur="indefinite"/>
                                        <p:tgtEl>
                                          <p:spTgt spid="7"/>
                                        </p:tgtEl>
                                      </p:cBhvr>
                                    </p:animEffect>
                                  </p:childTnLst>
                                </p:cTn>
                              </p:par>
                              <p:par>
                                <p:cTn id="28" presetID="9" presetClass="emph" presetSubtype="0" nodeType="withEffect">
                                  <p:stCondLst>
                                    <p:cond delay="0"/>
                                  </p:stCondLst>
                                  <p:childTnLst>
                                    <p:set>
                                      <p:cBhvr rctx="PPT">
                                        <p:cTn id="29" dur="indefinite"/>
                                        <p:tgtEl>
                                          <p:spTgt spid="4"/>
                                        </p:tgtEl>
                                        <p:attrNameLst>
                                          <p:attrName>style.opacity</p:attrName>
                                        </p:attrNameLst>
                                      </p:cBhvr>
                                      <p:to>
                                        <p:strVal val="0.5"/>
                                      </p:to>
                                    </p:set>
                                    <p:animEffect filter="image" prLst="opacity: 0.5">
                                      <p:cBhvr rctx="IE">
                                        <p:cTn id="30" dur="indefinite"/>
                                        <p:tgtEl>
                                          <p:spTgt spid="4"/>
                                        </p:tgtEl>
                                      </p:cBhvr>
                                    </p:animEffect>
                                  </p:childTnLst>
                                </p:cTn>
                              </p:par>
                              <p:par>
                                <p:cTn id="31" presetID="9" presetClass="emph" presetSubtype="0" nodeType="withEffect">
                                  <p:stCondLst>
                                    <p:cond delay="0"/>
                                  </p:stCondLst>
                                  <p:childTnLst>
                                    <p:set>
                                      <p:cBhvr rctx="PPT">
                                        <p:cTn id="32" dur="indefinite"/>
                                        <p:tgtEl>
                                          <p:spTgt spid="10"/>
                                        </p:tgtEl>
                                        <p:attrNameLst>
                                          <p:attrName>style.opacity</p:attrName>
                                        </p:attrNameLst>
                                      </p:cBhvr>
                                      <p:to>
                                        <p:strVal val="0.5"/>
                                      </p:to>
                                    </p:set>
                                    <p:animEffect filter="image" prLst="opacity: 0.5">
                                      <p:cBhvr rctx="IE">
                                        <p:cTn id="33" dur="indefinite"/>
                                        <p:tgtEl>
                                          <p:spTgt spid="10"/>
                                        </p:tgtEl>
                                      </p:cBhvr>
                                    </p:animEffect>
                                  </p:childTnLst>
                                </p:cTn>
                              </p:par>
                              <p:par>
                                <p:cTn id="34" presetID="9" presetClass="emph" presetSubtype="0" grpId="1" nodeType="withEffect">
                                  <p:stCondLst>
                                    <p:cond delay="0"/>
                                  </p:stCondLst>
                                  <p:childTnLst>
                                    <p:set>
                                      <p:cBhvr rctx="PPT">
                                        <p:cTn id="35" dur="indefinite"/>
                                        <p:tgtEl>
                                          <p:spTgt spid="8"/>
                                        </p:tgtEl>
                                        <p:attrNameLst>
                                          <p:attrName>style.opacity</p:attrName>
                                        </p:attrNameLst>
                                      </p:cBhvr>
                                      <p:to>
                                        <p:strVal val="0.5"/>
                                      </p:to>
                                    </p:set>
                                    <p:animEffect filter="image" prLst="opacity: 0.5">
                                      <p:cBhvr rctx="IE">
                                        <p:cTn id="36" dur="indefinite"/>
                                        <p:tgtEl>
                                          <p:spTgt spid="8"/>
                                        </p:tgtEl>
                                      </p:cBhvr>
                                    </p:animEffect>
                                  </p:childTnLst>
                                </p:cTn>
                              </p:par>
                              <p:par>
                                <p:cTn id="37" presetID="9" presetClass="emph" presetSubtype="0" nodeType="withEffect">
                                  <p:stCondLst>
                                    <p:cond delay="0"/>
                                  </p:stCondLst>
                                  <p:childTnLst>
                                    <p:set>
                                      <p:cBhvr rctx="PPT">
                                        <p:cTn id="38" dur="indefinite"/>
                                        <p:tgtEl>
                                          <p:spTgt spid="16"/>
                                        </p:tgtEl>
                                        <p:attrNameLst>
                                          <p:attrName>style.opacity</p:attrName>
                                        </p:attrNameLst>
                                      </p:cBhvr>
                                      <p:to>
                                        <p:strVal val="0.5"/>
                                      </p:to>
                                    </p:set>
                                    <p:animEffect filter="image" prLst="opacity: 0.5">
                                      <p:cBhvr rctx="IE">
                                        <p:cTn id="39" dur="indefinite"/>
                                        <p:tgtEl>
                                          <p:spTgt spid="16"/>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500"/>
                                        <p:tgtEl>
                                          <p:spTgt spid="68"/>
                                        </p:tgtEl>
                                      </p:cBhvr>
                                    </p:animEffect>
                                  </p:childTnLst>
                                </p:cTn>
                              </p:par>
                              <p:par>
                                <p:cTn id="46" presetID="10" presetClass="entr" presetSubtype="0" fill="hold"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fade">
                                      <p:cBhvr>
                                        <p:cTn id="48" dur="500"/>
                                        <p:tgtEl>
                                          <p:spTgt spid="6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par>
                                <p:cTn id="63" presetID="10" presetClass="entr" presetSubtype="0" fill="hold" grpId="0" nodeType="withEffect">
                                  <p:stCondLst>
                                    <p:cond delay="50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500"/>
                                        <p:tgtEl>
                                          <p:spTgt spid="63"/>
                                        </p:tgtEl>
                                      </p:cBhvr>
                                    </p:animEffect>
                                  </p:childTnLst>
                                </p:cTn>
                              </p:par>
                              <p:par>
                                <p:cTn id="66" presetID="10" presetClass="entr" presetSubtype="0" fill="hold" nodeType="withEffect">
                                  <p:stCondLst>
                                    <p:cond delay="50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58" grpId="0"/>
      <p:bldP spid="59" grpId="0"/>
      <p:bldP spid="38" grpId="0"/>
      <p:bldP spid="63" grpId="0"/>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6605175" y="6323467"/>
            <a:ext cx="3914162" cy="3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 charset="-128"/>
              </a:defRPr>
            </a:lvl9pPr>
          </a:lstStyle>
          <a:p>
            <a:pPr marL="0" indent="0" eaLnBrk="1" fontAlgn="auto" hangingPunct="1">
              <a:spcBef>
                <a:spcPts val="0"/>
              </a:spcBef>
              <a:spcAft>
                <a:spcPts val="0"/>
              </a:spcAft>
              <a:buNone/>
            </a:pPr>
            <a:r>
              <a:rPr lang="en-US" altLang="en-US" sz="1400" kern="0" dirty="0">
                <a:solidFill>
                  <a:srgbClr val="FFC000"/>
                </a:solidFill>
                <a:latin typeface="Arial" panose="020B0604020202020204" pitchFamily="34" charset="0"/>
                <a:ea typeface="ＭＳ Ｐゴシック" panose="020B0600070205080204" pitchFamily="34" charset="-128"/>
                <a:cs typeface="+mn-cs"/>
              </a:rPr>
              <a:t>e.g. </a:t>
            </a:r>
            <a:r>
              <a:rPr lang="en-US" altLang="en-US" sz="1400" kern="0" dirty="0" err="1">
                <a:solidFill>
                  <a:srgbClr val="FFC000"/>
                </a:solidFill>
                <a:latin typeface="Arial" panose="020B0604020202020204" pitchFamily="34" charset="0"/>
                <a:ea typeface="ＭＳ Ｐゴシック" panose="020B0600070205080204" pitchFamily="34" charset="-128"/>
                <a:cs typeface="+mn-cs"/>
              </a:rPr>
              <a:t>Mouillot</a:t>
            </a:r>
            <a:r>
              <a:rPr lang="en-US" altLang="en-US" sz="1400" kern="0" dirty="0">
                <a:solidFill>
                  <a:srgbClr val="FFC000"/>
                </a:solidFill>
                <a:latin typeface="Arial" panose="020B0604020202020204" pitchFamily="34" charset="0"/>
                <a:ea typeface="ＭＳ Ｐゴシック" panose="020B0600070205080204" pitchFamily="34" charset="-128"/>
                <a:cs typeface="+mn-cs"/>
              </a:rPr>
              <a:t> et al. 2013, Graham et al. 2015</a:t>
            </a:r>
            <a:endParaRPr lang="en-AU" sz="1400" dirty="0">
              <a:solidFill>
                <a:srgbClr val="FFC000"/>
              </a:solidFill>
              <a:ea typeface="+mn-ea"/>
              <a:cs typeface="+mn-cs"/>
            </a:endParaRPr>
          </a:p>
        </p:txBody>
      </p:sp>
      <p:sp>
        <p:nvSpPr>
          <p:cNvPr id="3" name="Rectangle 2"/>
          <p:cNvSpPr/>
          <p:nvPr/>
        </p:nvSpPr>
        <p:spPr>
          <a:xfrm>
            <a:off x="1547541" y="283623"/>
            <a:ext cx="4961557" cy="461665"/>
          </a:xfrm>
          <a:prstGeom prst="rect">
            <a:avLst/>
          </a:prstGeom>
        </p:spPr>
        <p:txBody>
          <a:bodyPr wrap="square">
            <a:spAutoFit/>
          </a:bodyPr>
          <a:lstStyle/>
          <a:p>
            <a:pPr marL="269875">
              <a:buClr>
                <a:srgbClr val="FF9621"/>
              </a:buClr>
            </a:pPr>
            <a:r>
              <a:rPr lang="en-US" altLang="en-US" sz="2400" kern="0" dirty="0">
                <a:solidFill>
                  <a:srgbClr val="00B0F0"/>
                </a:solidFill>
                <a:latin typeface="Arial" panose="020B0604020202020204" pitchFamily="34" charset="0"/>
                <a:ea typeface="ＭＳ Ｐゴシック" panose="020B0600070205080204" pitchFamily="34" charset="-128"/>
              </a:rPr>
              <a:t>Which traits and why?</a:t>
            </a:r>
          </a:p>
        </p:txBody>
      </p:sp>
      <p:grpSp>
        <p:nvGrpSpPr>
          <p:cNvPr id="4" name="Group 3"/>
          <p:cNvGrpSpPr/>
          <p:nvPr/>
        </p:nvGrpSpPr>
        <p:grpSpPr>
          <a:xfrm>
            <a:off x="2867411" y="1670701"/>
            <a:ext cx="4374506" cy="1458198"/>
            <a:chOff x="1071426" y="2666454"/>
            <a:chExt cx="4374506" cy="1458198"/>
          </a:xfrm>
        </p:grpSpPr>
        <p:sp>
          <p:nvSpPr>
            <p:cNvPr id="27" name="TextBox 26"/>
            <p:cNvSpPr txBox="1"/>
            <p:nvPr/>
          </p:nvSpPr>
          <p:spPr>
            <a:xfrm>
              <a:off x="1646911" y="3724542"/>
              <a:ext cx="668773" cy="400110"/>
            </a:xfrm>
            <a:prstGeom prst="rect">
              <a:avLst/>
            </a:prstGeom>
            <a:noFill/>
          </p:spPr>
          <p:txBody>
            <a:bodyPr wrap="none" rtlCol="0">
              <a:spAutoFit/>
            </a:bodyPr>
            <a:lstStyle/>
            <a:p>
              <a:r>
                <a:rPr lang="en-US" sz="2000" b="1" dirty="0">
                  <a:solidFill>
                    <a:srgbClr val="00B0F0"/>
                  </a:solidFill>
                  <a:latin typeface="Arial" panose="020B0604020202020204" pitchFamily="34" charset="0"/>
                  <a:cs typeface="Arial" panose="020B0604020202020204" pitchFamily="34" charset="0"/>
                </a:rPr>
                <a:t>Diet</a:t>
              </a:r>
              <a:endParaRPr lang="en-AU" sz="2000" b="1" dirty="0">
                <a:solidFill>
                  <a:srgbClr val="00B0F0"/>
                </a:solidFill>
                <a:latin typeface="Arial" panose="020B0604020202020204" pitchFamily="34" charset="0"/>
                <a:cs typeface="Arial" panose="020B0604020202020204" pitchFamily="34" charset="0"/>
              </a:endParaRPr>
            </a:p>
          </p:txBody>
        </p:sp>
        <p:sp>
          <p:nvSpPr>
            <p:cNvPr id="28" name="TextBox 27"/>
            <p:cNvSpPr txBox="1"/>
            <p:nvPr/>
          </p:nvSpPr>
          <p:spPr>
            <a:xfrm>
              <a:off x="3854297" y="3724542"/>
              <a:ext cx="1396536" cy="400110"/>
            </a:xfrm>
            <a:prstGeom prst="rect">
              <a:avLst/>
            </a:prstGeom>
            <a:noFill/>
          </p:spPr>
          <p:txBody>
            <a:bodyPr wrap="none" rtlCol="0">
              <a:spAutoFit/>
            </a:bodyPr>
            <a:lstStyle/>
            <a:p>
              <a:r>
                <a:rPr lang="en-US" sz="2000" b="1" dirty="0">
                  <a:solidFill>
                    <a:srgbClr val="00B0F0"/>
                  </a:solidFill>
                  <a:latin typeface="Arial" panose="020B0604020202020204" pitchFamily="34" charset="0"/>
                  <a:cs typeface="Arial" panose="020B0604020202020204" pitchFamily="34" charset="0"/>
                </a:rPr>
                <a:t>Body-size</a:t>
              </a:r>
              <a:endParaRPr lang="en-AU" sz="2000" b="1" dirty="0">
                <a:solidFill>
                  <a:srgbClr val="00B0F0"/>
                </a:solidFill>
                <a:latin typeface="Arial" panose="020B0604020202020204" pitchFamily="34" charset="0"/>
                <a:cs typeface="Arial" panose="020B0604020202020204" pitchFamily="34" charset="0"/>
              </a:endParaRPr>
            </a:p>
          </p:txBody>
        </p:sp>
        <p:grpSp>
          <p:nvGrpSpPr>
            <p:cNvPr id="7" name="Group 6"/>
            <p:cNvGrpSpPr/>
            <p:nvPr/>
          </p:nvGrpSpPr>
          <p:grpSpPr>
            <a:xfrm>
              <a:off x="1071426" y="2774137"/>
              <a:ext cx="1876509" cy="769113"/>
              <a:chOff x="2327511" y="3655858"/>
              <a:chExt cx="3983469" cy="1475331"/>
            </a:xfrm>
          </p:grpSpPr>
          <p:pic>
            <p:nvPicPr>
              <p:cNvPr id="35" name="Picture 34"/>
              <p:cNvPicPr>
                <a:picLocks noChangeAspect="1"/>
              </p:cNvPicPr>
              <p:nvPr/>
            </p:nvPicPr>
            <p:blipFill>
              <a:blip r:embed="rId3">
                <a:duotone>
                  <a:schemeClr val="accent1">
                    <a:shade val="45000"/>
                    <a:satMod val="135000"/>
                  </a:schemeClr>
                  <a:prstClr val="white"/>
                </a:duotone>
              </a:blip>
              <a:stretch>
                <a:fillRect/>
              </a:stretch>
            </p:blipFill>
            <p:spPr>
              <a:xfrm flipH="1">
                <a:off x="3065252" y="3655858"/>
                <a:ext cx="3245728" cy="1475331"/>
              </a:xfrm>
              <a:prstGeom prst="rect">
                <a:avLst/>
              </a:prstGeom>
            </p:spPr>
          </p:pic>
          <p:pic>
            <p:nvPicPr>
              <p:cNvPr id="37" name="Picture 36"/>
              <p:cNvPicPr>
                <a:picLocks noChangeAspect="1"/>
              </p:cNvPicPr>
              <p:nvPr/>
            </p:nvPicPr>
            <p:blipFill>
              <a:blip r:embed="rId4" cstate="screen">
                <a:duotone>
                  <a:schemeClr val="accent1">
                    <a:shade val="45000"/>
                    <a:satMod val="135000"/>
                  </a:schemeClr>
                  <a:prstClr val="white"/>
                </a:duotone>
                <a:lum bright="40000" contrast="-40000"/>
                <a:extLst>
                  <a:ext uri="{28A0092B-C50C-407E-A947-70E740481C1C}">
                    <a14:useLocalDpi xmlns:a14="http://schemas.microsoft.com/office/drawing/2010/main"/>
                  </a:ext>
                </a:extLst>
              </a:blip>
              <a:stretch>
                <a:fillRect/>
              </a:stretch>
            </p:blipFill>
            <p:spPr>
              <a:xfrm>
                <a:off x="2327511" y="4218039"/>
                <a:ext cx="593523" cy="358986"/>
              </a:xfrm>
              <a:prstGeom prst="rect">
                <a:avLst/>
              </a:prstGeom>
            </p:spPr>
          </p:pic>
        </p:grpSp>
        <p:grpSp>
          <p:nvGrpSpPr>
            <p:cNvPr id="8" name="Group 7"/>
            <p:cNvGrpSpPr/>
            <p:nvPr/>
          </p:nvGrpSpPr>
          <p:grpSpPr>
            <a:xfrm>
              <a:off x="3496305" y="2666454"/>
              <a:ext cx="1949627" cy="986502"/>
              <a:chOff x="3065252" y="3655858"/>
              <a:chExt cx="3245728" cy="1475331"/>
            </a:xfrm>
          </p:grpSpPr>
          <p:pic>
            <p:nvPicPr>
              <p:cNvPr id="43" name="Picture 42"/>
              <p:cNvPicPr>
                <a:picLocks noChangeAspect="1"/>
              </p:cNvPicPr>
              <p:nvPr/>
            </p:nvPicPr>
            <p:blipFill>
              <a:blip r:embed="rId3">
                <a:duotone>
                  <a:schemeClr val="accent1">
                    <a:shade val="45000"/>
                    <a:satMod val="135000"/>
                  </a:schemeClr>
                  <a:prstClr val="white"/>
                </a:duotone>
              </a:blip>
              <a:stretch>
                <a:fillRect/>
              </a:stretch>
            </p:blipFill>
            <p:spPr>
              <a:xfrm flipH="1">
                <a:off x="3065252" y="3655858"/>
                <a:ext cx="3245728" cy="1475331"/>
              </a:xfrm>
              <a:prstGeom prst="rect">
                <a:avLst/>
              </a:prstGeom>
            </p:spPr>
          </p:pic>
          <p:cxnSp>
            <p:nvCxnSpPr>
              <p:cNvPr id="44" name="Straight Arrow Connector 43"/>
              <p:cNvCxnSpPr/>
              <p:nvPr/>
            </p:nvCxnSpPr>
            <p:spPr bwMode="auto">
              <a:xfrm>
                <a:off x="3094748" y="4393523"/>
                <a:ext cx="3096000" cy="0"/>
              </a:xfrm>
              <a:prstGeom prst="straightConnector1">
                <a:avLst/>
              </a:prstGeom>
              <a:solidFill>
                <a:srgbClr val="00416A"/>
              </a:solidFill>
              <a:ln w="76200" cap="flat" cmpd="sng" algn="ctr">
                <a:solidFill>
                  <a:srgbClr val="FF0000"/>
                </a:solidFill>
                <a:prstDash val="solid"/>
                <a:round/>
                <a:headEnd type="triangle"/>
                <a:tailEnd type="triangle"/>
              </a:ln>
              <a:effectLst>
                <a:outerShdw blurRad="50800" dist="38100" dir="2700000" algn="tl" rotWithShape="0">
                  <a:prstClr val="black">
                    <a:alpha val="40000"/>
                  </a:prstClr>
                </a:outerShdw>
              </a:effectLst>
            </p:spPr>
          </p:cxnSp>
        </p:grpSp>
      </p:grpSp>
      <p:sp>
        <p:nvSpPr>
          <p:cNvPr id="11" name="TextBox 10"/>
          <p:cNvSpPr txBox="1"/>
          <p:nvPr/>
        </p:nvSpPr>
        <p:spPr>
          <a:xfrm>
            <a:off x="1841966" y="5598793"/>
            <a:ext cx="8468985"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*Additional information on likely spatial and temporal scales functions are exerted</a:t>
            </a:r>
            <a:endParaRPr lang="en-AU" dirty="0">
              <a:solidFill>
                <a:schemeClr val="bg1"/>
              </a:solidFill>
              <a:latin typeface="Arial" panose="020B0604020202020204" pitchFamily="34" charset="0"/>
              <a:cs typeface="Arial" panose="020B0604020202020204" pitchFamily="34" charset="0"/>
            </a:endParaRPr>
          </a:p>
        </p:txBody>
      </p:sp>
      <p:grpSp>
        <p:nvGrpSpPr>
          <p:cNvPr id="16" name="Group 15"/>
          <p:cNvGrpSpPr/>
          <p:nvPr/>
        </p:nvGrpSpPr>
        <p:grpSpPr>
          <a:xfrm>
            <a:off x="2804152" y="1838947"/>
            <a:ext cx="6548862" cy="3263591"/>
            <a:chOff x="1256140" y="2233575"/>
            <a:chExt cx="6548862" cy="3263591"/>
          </a:xfrm>
        </p:grpSpPr>
        <p:grpSp>
          <p:nvGrpSpPr>
            <p:cNvPr id="13" name="Group 12"/>
            <p:cNvGrpSpPr/>
            <p:nvPr/>
          </p:nvGrpSpPr>
          <p:grpSpPr>
            <a:xfrm>
              <a:off x="1256140" y="2233575"/>
              <a:ext cx="6548862" cy="3263591"/>
              <a:chOff x="1008167" y="2526342"/>
              <a:chExt cx="6548862" cy="3263591"/>
            </a:xfrm>
          </p:grpSpPr>
          <p:sp>
            <p:nvSpPr>
              <p:cNvPr id="29" name="TextBox 28"/>
              <p:cNvSpPr txBox="1"/>
              <p:nvPr/>
            </p:nvSpPr>
            <p:spPr>
              <a:xfrm>
                <a:off x="6301841" y="3414048"/>
                <a:ext cx="1250663" cy="400110"/>
              </a:xfrm>
              <a:prstGeom prst="rect">
                <a:avLst/>
              </a:prstGeom>
              <a:noFill/>
            </p:spPr>
            <p:txBody>
              <a:bodyPr wrap="none" rtlCol="0">
                <a:spAutoFit/>
              </a:bodyPr>
              <a:lstStyle/>
              <a:p>
                <a:r>
                  <a:rPr lang="en-US" sz="2000" b="1" dirty="0">
                    <a:solidFill>
                      <a:srgbClr val="00B0F0"/>
                    </a:solidFill>
                    <a:latin typeface="Arial" panose="020B0604020202020204" pitchFamily="34" charset="0"/>
                    <a:cs typeface="Arial" panose="020B0604020202020204" pitchFamily="34" charset="0"/>
                  </a:rPr>
                  <a:t>Mobility</a:t>
                </a:r>
                <a:r>
                  <a:rPr lang="en-US" sz="2000" b="1" dirty="0">
                    <a:solidFill>
                      <a:srgbClr val="FFC000"/>
                    </a:solidFill>
                    <a:latin typeface="Arial" panose="020B0604020202020204" pitchFamily="34" charset="0"/>
                    <a:cs typeface="Arial" panose="020B0604020202020204" pitchFamily="34" charset="0"/>
                  </a:rPr>
                  <a:t>*</a:t>
                </a:r>
                <a:endParaRPr lang="en-AU" sz="2000" b="1" dirty="0">
                  <a:solidFill>
                    <a:srgbClr val="FFC000"/>
                  </a:solidFill>
                  <a:latin typeface="Arial" panose="020B0604020202020204" pitchFamily="34" charset="0"/>
                  <a:cs typeface="Arial" panose="020B0604020202020204" pitchFamily="34" charset="0"/>
                </a:endParaRPr>
              </a:p>
            </p:txBody>
          </p:sp>
          <p:cxnSp>
            <p:nvCxnSpPr>
              <p:cNvPr id="45" name="Elbow Connector 44"/>
              <p:cNvCxnSpPr/>
              <p:nvPr/>
            </p:nvCxnSpPr>
            <p:spPr bwMode="auto">
              <a:xfrm rot="10800000">
                <a:off x="6228811" y="2526342"/>
                <a:ext cx="999166" cy="554603"/>
              </a:xfrm>
              <a:prstGeom prst="curvedConnector3">
                <a:avLst>
                  <a:gd name="adj1" fmla="val 50000"/>
                </a:avLst>
              </a:prstGeom>
              <a:solidFill>
                <a:schemeClr val="accent1"/>
              </a:solidFill>
              <a:ln w="76200" cap="flat" cmpd="sng" algn="ctr">
                <a:solidFill>
                  <a:srgbClr val="00B0F0"/>
                </a:solidFill>
                <a:prstDash val="solid"/>
                <a:round/>
                <a:headEnd type="none" w="med" len="med"/>
                <a:tailEnd type="triangle"/>
              </a:ln>
              <a:effectLst>
                <a:outerShdw blurRad="50800" dist="38100" dir="5400000" algn="t" rotWithShape="0">
                  <a:prstClr val="black">
                    <a:alpha val="40000"/>
                  </a:prstClr>
                </a:outerShdw>
              </a:effectLst>
            </p:spPr>
          </p:cxnSp>
          <p:grpSp>
            <p:nvGrpSpPr>
              <p:cNvPr id="12" name="Group 11"/>
              <p:cNvGrpSpPr/>
              <p:nvPr/>
            </p:nvGrpSpPr>
            <p:grpSpPr>
              <a:xfrm>
                <a:off x="1008167" y="3936965"/>
                <a:ext cx="6548862" cy="1852968"/>
                <a:chOff x="1008167" y="4138992"/>
                <a:chExt cx="6548862" cy="1852968"/>
              </a:xfrm>
            </p:grpSpPr>
            <p:cxnSp>
              <p:nvCxnSpPr>
                <p:cNvPr id="20" name="Straight Arrow Connector 19"/>
                <p:cNvCxnSpPr/>
                <p:nvPr/>
              </p:nvCxnSpPr>
              <p:spPr bwMode="auto">
                <a:xfrm>
                  <a:off x="6964406" y="4138992"/>
                  <a:ext cx="10695" cy="1327345"/>
                </a:xfrm>
                <a:prstGeom prst="straightConnector1">
                  <a:avLst/>
                </a:prstGeom>
                <a:solidFill>
                  <a:schemeClr val="accent1"/>
                </a:solidFill>
                <a:ln w="38100" cap="flat" cmpd="sng" algn="ctr">
                  <a:solidFill>
                    <a:schemeClr val="bg1"/>
                  </a:solidFill>
                  <a:prstDash val="solid"/>
                  <a:round/>
                  <a:headEnd type="triangle"/>
                  <a:tailEnd type="triangle"/>
                </a:ln>
                <a:effectLst/>
              </p:spPr>
            </p:cxnSp>
            <p:cxnSp>
              <p:nvCxnSpPr>
                <p:cNvPr id="21" name="Straight Connector 20"/>
                <p:cNvCxnSpPr/>
                <p:nvPr/>
              </p:nvCxnSpPr>
              <p:spPr bwMode="auto">
                <a:xfrm flipH="1" flipV="1">
                  <a:off x="6101446" y="5350403"/>
                  <a:ext cx="786288"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flipH="1" flipV="1">
                  <a:off x="6101446" y="5017300"/>
                  <a:ext cx="786288"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flipH="1" flipV="1">
                  <a:off x="6101446" y="4440880"/>
                  <a:ext cx="786288"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pic>
              <p:nvPicPr>
                <p:cNvPr id="24" name="Picture 2" descr="http://www.silhouettesclipart.com/wp-content/uploads/2012/02/136.jpg"/>
                <p:cNvPicPr>
                  <a:picLocks noChangeAspect="1" noChangeArrowheads="1"/>
                </p:cNvPicPr>
                <p:nvPr/>
              </p:nvPicPr>
              <p:blipFill rotWithShape="1">
                <a:blip r:embed="rId5" cstate="screen">
                  <a:duotone>
                    <a:schemeClr val="accent5">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l="71984" t="67612"/>
                <a:stretch/>
              </p:blipFill>
              <p:spPr bwMode="auto">
                <a:xfrm flipH="1">
                  <a:off x="7099283" y="4890608"/>
                  <a:ext cx="286419" cy="25153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008167" y="5591552"/>
                  <a:ext cx="2212657" cy="400110"/>
                </a:xfrm>
                <a:prstGeom prst="rect">
                  <a:avLst/>
                </a:prstGeom>
                <a:noFill/>
              </p:spPr>
              <p:txBody>
                <a:bodyPr wrap="none" rtlCol="0">
                  <a:spAutoFit/>
                </a:bodyPr>
                <a:lstStyle/>
                <a:p>
                  <a:r>
                    <a:rPr lang="en-US" sz="2000" b="1" dirty="0">
                      <a:solidFill>
                        <a:srgbClr val="00B0F0"/>
                      </a:solidFill>
                      <a:latin typeface="Arial" panose="020B0604020202020204" pitchFamily="34" charset="0"/>
                      <a:cs typeface="Arial" panose="020B0604020202020204" pitchFamily="34" charset="0"/>
                    </a:rPr>
                    <a:t>Time of activity</a:t>
                  </a:r>
                  <a:r>
                    <a:rPr lang="en-US" sz="2000" b="1" dirty="0">
                      <a:solidFill>
                        <a:srgbClr val="FFC000"/>
                      </a:solidFill>
                      <a:latin typeface="Arial" panose="020B0604020202020204" pitchFamily="34" charset="0"/>
                      <a:cs typeface="Arial" panose="020B0604020202020204" pitchFamily="34" charset="0"/>
                    </a:rPr>
                    <a:t>*</a:t>
                  </a:r>
                  <a:endParaRPr lang="en-AU" sz="2000" b="1" dirty="0">
                    <a:solidFill>
                      <a:srgbClr val="00B0F0"/>
                    </a:solidFill>
                    <a:latin typeface="Arial" panose="020B0604020202020204" pitchFamily="34" charset="0"/>
                    <a:cs typeface="Arial" panose="020B0604020202020204" pitchFamily="34" charset="0"/>
                  </a:endParaRPr>
                </a:p>
              </p:txBody>
            </p:sp>
            <p:sp>
              <p:nvSpPr>
                <p:cNvPr id="31" name="TextBox 30"/>
                <p:cNvSpPr txBox="1"/>
                <p:nvPr/>
              </p:nvSpPr>
              <p:spPr>
                <a:xfrm>
                  <a:off x="3443668" y="5577401"/>
                  <a:ext cx="2222083" cy="400110"/>
                </a:xfrm>
                <a:prstGeom prst="rect">
                  <a:avLst/>
                </a:prstGeom>
                <a:noFill/>
              </p:spPr>
              <p:txBody>
                <a:bodyPr wrap="none" rtlCol="0">
                  <a:spAutoFit/>
                </a:bodyPr>
                <a:lstStyle/>
                <a:p>
                  <a:r>
                    <a:rPr lang="en-US" sz="2000" b="1" dirty="0">
                      <a:solidFill>
                        <a:srgbClr val="00B0F0"/>
                      </a:solidFill>
                      <a:latin typeface="Arial" panose="020B0604020202020204" pitchFamily="34" charset="0"/>
                      <a:cs typeface="Arial" panose="020B0604020202020204" pitchFamily="34" charset="0"/>
                    </a:rPr>
                    <a:t>Social grouping</a:t>
                  </a:r>
                  <a:r>
                    <a:rPr lang="en-US" sz="2000" b="1" dirty="0">
                      <a:solidFill>
                        <a:srgbClr val="FFC000"/>
                      </a:solidFill>
                      <a:latin typeface="Arial" panose="020B0604020202020204" pitchFamily="34" charset="0"/>
                      <a:cs typeface="Arial" panose="020B0604020202020204" pitchFamily="34" charset="0"/>
                    </a:rPr>
                    <a:t>*</a:t>
                  </a:r>
                  <a:endParaRPr lang="en-AU" sz="2000" b="1" dirty="0">
                    <a:solidFill>
                      <a:srgbClr val="00B0F0"/>
                    </a:solidFill>
                    <a:latin typeface="Arial" panose="020B0604020202020204" pitchFamily="34" charset="0"/>
                    <a:cs typeface="Arial" panose="020B0604020202020204" pitchFamily="34" charset="0"/>
                  </a:endParaRPr>
                </a:p>
              </p:txBody>
            </p:sp>
            <p:sp>
              <p:nvSpPr>
                <p:cNvPr id="32" name="TextBox 31"/>
                <p:cNvSpPr txBox="1"/>
                <p:nvPr/>
              </p:nvSpPr>
              <p:spPr>
                <a:xfrm>
                  <a:off x="6261482" y="5591850"/>
                  <a:ext cx="1295547" cy="400110"/>
                </a:xfrm>
                <a:prstGeom prst="rect">
                  <a:avLst/>
                </a:prstGeom>
                <a:noFill/>
              </p:spPr>
              <p:txBody>
                <a:bodyPr wrap="none" rtlCol="0">
                  <a:spAutoFit/>
                </a:bodyPr>
                <a:lstStyle/>
                <a:p>
                  <a:r>
                    <a:rPr lang="en-US" sz="2000" b="1" dirty="0">
                      <a:solidFill>
                        <a:srgbClr val="00B0F0"/>
                      </a:solidFill>
                      <a:latin typeface="Arial" panose="020B0604020202020204" pitchFamily="34" charset="0"/>
                      <a:cs typeface="Arial" panose="020B0604020202020204" pitchFamily="34" charset="0"/>
                    </a:rPr>
                    <a:t>Position</a:t>
                  </a:r>
                  <a:r>
                    <a:rPr lang="en-US" sz="2000" b="1" dirty="0">
                      <a:solidFill>
                        <a:srgbClr val="FFC000"/>
                      </a:solidFill>
                      <a:latin typeface="Arial" panose="020B0604020202020204" pitchFamily="34" charset="0"/>
                      <a:cs typeface="Arial" panose="020B0604020202020204" pitchFamily="34" charset="0"/>
                    </a:rPr>
                    <a:t>*</a:t>
                  </a:r>
                  <a:endParaRPr lang="en-AU" sz="2000" b="1" dirty="0">
                    <a:solidFill>
                      <a:srgbClr val="00B0F0"/>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7"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flipH="1">
                  <a:off x="7087187" y="5163812"/>
                  <a:ext cx="337495" cy="373181"/>
                </a:xfrm>
                <a:prstGeom prst="rect">
                  <a:avLst/>
                </a:prstGeom>
                <a:noFill/>
                <a:ln>
                  <a:noFill/>
                </a:ln>
              </p:spPr>
            </p:pic>
            <p:pic>
              <p:nvPicPr>
                <p:cNvPr id="48" name="Picture 47"/>
                <p:cNvPicPr>
                  <a:picLocks noChangeAspect="1"/>
                </p:cNvPicPr>
                <p:nvPr/>
              </p:nvPicPr>
              <p:blipFill>
                <a:blip r:embed="rId8"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20974919" flipH="1">
                  <a:off x="3979715" y="4412834"/>
                  <a:ext cx="609191" cy="489004"/>
                </a:xfrm>
                <a:prstGeom prst="rect">
                  <a:avLst/>
                </a:prstGeom>
              </p:spPr>
            </p:pic>
            <p:pic>
              <p:nvPicPr>
                <p:cNvPr id="49" name="Picture 48"/>
                <p:cNvPicPr>
                  <a:picLocks noChangeAspect="1"/>
                </p:cNvPicPr>
                <p:nvPr/>
              </p:nvPicPr>
              <p:blipFill>
                <a:blip r:embed="rId8">
                  <a:duotone>
                    <a:schemeClr val="accent1">
                      <a:shade val="45000"/>
                      <a:satMod val="135000"/>
                    </a:schemeClr>
                    <a:prstClr val="white"/>
                  </a:duotone>
                </a:blip>
                <a:stretch>
                  <a:fillRect/>
                </a:stretch>
              </p:blipFill>
              <p:spPr>
                <a:xfrm rot="632770" flipH="1">
                  <a:off x="4116787" y="4815121"/>
                  <a:ext cx="676610" cy="543121"/>
                </a:xfrm>
                <a:prstGeom prst="rect">
                  <a:avLst/>
                </a:prstGeom>
              </p:spPr>
            </p:pic>
            <p:pic>
              <p:nvPicPr>
                <p:cNvPr id="50" name="Picture 49"/>
                <p:cNvPicPr>
                  <a:picLocks noChangeAspect="1"/>
                </p:cNvPicPr>
                <p:nvPr/>
              </p:nvPicPr>
              <p:blipFill>
                <a:blip r:embed="rId4" cstate="screen">
                  <a:duotone>
                    <a:schemeClr val="accent1">
                      <a:shade val="45000"/>
                      <a:satMod val="135000"/>
                    </a:schemeClr>
                    <a:prstClr val="white"/>
                  </a:duotone>
                  <a:lum bright="40000" contrast="-40000"/>
                  <a:extLst>
                    <a:ext uri="{28A0092B-C50C-407E-A947-70E740481C1C}">
                      <a14:useLocalDpi xmlns:a14="http://schemas.microsoft.com/office/drawing/2010/main"/>
                    </a:ext>
                  </a:extLst>
                </a:blip>
                <a:stretch>
                  <a:fillRect/>
                </a:stretch>
              </p:blipFill>
              <p:spPr>
                <a:xfrm>
                  <a:off x="7097669" y="4358781"/>
                  <a:ext cx="279593" cy="187145"/>
                </a:xfrm>
                <a:prstGeom prst="rect">
                  <a:avLst/>
                </a:prstGeom>
              </p:spPr>
            </p:pic>
          </p:grpSp>
        </p:grpSp>
        <p:pic>
          <p:nvPicPr>
            <p:cNvPr id="52" name="Picture 51"/>
            <p:cNvPicPr>
              <a:picLocks noChangeAspect="1"/>
            </p:cNvPicPr>
            <p:nvPr/>
          </p:nvPicPr>
          <p:blipFill rotWithShape="1">
            <a:blip r:embed="rId9" cstate="screen">
              <a:duotone>
                <a:schemeClr val="accent5">
                  <a:shade val="45000"/>
                  <a:satMod val="135000"/>
                </a:schemeClr>
                <a:prstClr val="white"/>
              </a:duotone>
              <a:extLst>
                <a:ext uri="{28A0092B-C50C-407E-A947-70E740481C1C}">
                  <a14:useLocalDpi xmlns:a14="http://schemas.microsoft.com/office/drawing/2010/main"/>
                </a:ext>
              </a:extLst>
            </a:blip>
            <a:srcRect l="14182" t="4886" r="78551" b="80271"/>
            <a:stretch/>
          </p:blipFill>
          <p:spPr>
            <a:xfrm>
              <a:off x="2064095" y="3470839"/>
              <a:ext cx="1530228" cy="1287205"/>
            </a:xfrm>
            <a:prstGeom prst="rect">
              <a:avLst/>
            </a:prstGeom>
          </p:spPr>
        </p:pic>
        <p:pic>
          <p:nvPicPr>
            <p:cNvPr id="9" name="Picture 8"/>
            <p:cNvPicPr>
              <a:picLocks noChangeAspect="1"/>
            </p:cNvPicPr>
            <p:nvPr/>
          </p:nvPicPr>
          <p:blipFill>
            <a:blip r:embed="rId10"/>
            <a:stretch>
              <a:fillRect/>
            </a:stretch>
          </p:blipFill>
          <p:spPr>
            <a:xfrm>
              <a:off x="1665363" y="4042970"/>
              <a:ext cx="1031571" cy="1074833"/>
            </a:xfrm>
            <a:prstGeom prst="rect">
              <a:avLst/>
            </a:prstGeom>
          </p:spPr>
        </p:pic>
      </p:grpSp>
      <p:sp>
        <p:nvSpPr>
          <p:cNvPr id="2" name="Rectangle 1"/>
          <p:cNvSpPr/>
          <p:nvPr/>
        </p:nvSpPr>
        <p:spPr>
          <a:xfrm>
            <a:off x="3060592" y="3621361"/>
            <a:ext cx="6726983" cy="646331"/>
          </a:xfrm>
          <a:prstGeom prst="rect">
            <a:avLst/>
          </a:prstGeom>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Capture identity and magnitude of functions relating to feeding, movement, home range size and energetic requirements</a:t>
            </a:r>
          </a:p>
        </p:txBody>
      </p:sp>
      <p:sp>
        <p:nvSpPr>
          <p:cNvPr id="36" name="Rectangle 35"/>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cxnSp>
        <p:nvCxnSpPr>
          <p:cNvPr id="40" name="Straight Connector 39">
            <a:extLst>
              <a:ext uri="{FF2B5EF4-FFF2-40B4-BE49-F238E27FC236}">
                <a16:creationId xmlns:a16="http://schemas.microsoft.com/office/drawing/2014/main" id="{E093288B-E481-476D-9895-ED0AA2B419D4}"/>
              </a:ext>
            </a:extLst>
          </p:cNvPr>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A595412-6D65-C86A-9F86-01D9C4CC7196}"/>
              </a:ext>
            </a:extLst>
          </p:cNvPr>
          <p:cNvSpPr txBox="1"/>
          <p:nvPr/>
        </p:nvSpPr>
        <p:spPr>
          <a:xfrm>
            <a:off x="138755" y="6507035"/>
            <a:ext cx="1786066" cy="261610"/>
          </a:xfrm>
          <a:prstGeom prst="rect">
            <a:avLst/>
          </a:prstGeom>
          <a:noFill/>
        </p:spPr>
        <p:txBody>
          <a:bodyPr wrap="none" rtlCol="0">
            <a:spAutoFit/>
          </a:bodyPr>
          <a:lstStyle/>
          <a:p>
            <a:r>
              <a:rPr lang="en-GB" sz="1100" dirty="0">
                <a:solidFill>
                  <a:schemeClr val="bg1"/>
                </a:solidFill>
              </a:rPr>
              <a:t>Image credits: L. Richardson</a:t>
            </a:r>
          </a:p>
        </p:txBody>
      </p:sp>
      <p:sp>
        <p:nvSpPr>
          <p:cNvPr id="10" name="TextBox 9">
            <a:extLst>
              <a:ext uri="{FF2B5EF4-FFF2-40B4-BE49-F238E27FC236}">
                <a16:creationId xmlns:a16="http://schemas.microsoft.com/office/drawing/2014/main" id="{25157A3E-786C-00D7-779F-04F50314A847}"/>
              </a:ext>
            </a:extLst>
          </p:cNvPr>
          <p:cNvSpPr txBox="1"/>
          <p:nvPr/>
        </p:nvSpPr>
        <p:spPr>
          <a:xfrm>
            <a:off x="10745831" y="277191"/>
            <a:ext cx="1348748" cy="1015663"/>
          </a:xfrm>
          <a:prstGeom prst="rect">
            <a:avLst/>
          </a:prstGeom>
          <a:noFill/>
        </p:spPr>
        <p:txBody>
          <a:bodyPr wrap="square">
            <a:spAutoFit/>
          </a:bodyPr>
          <a:lstStyle/>
          <a:p>
            <a:pPr algn="r">
              <a:defRPr/>
            </a:pPr>
            <a:r>
              <a:rPr lang="en-AU" sz="1200" dirty="0">
                <a:solidFill>
                  <a:prstClr val="white"/>
                </a:solidFill>
                <a:latin typeface="Calibri" panose="020F0502020204030204"/>
              </a:rPr>
              <a:t>Richardson et al. (2018) </a:t>
            </a:r>
          </a:p>
          <a:p>
            <a:pPr algn="r">
              <a:defRPr/>
            </a:pPr>
            <a:r>
              <a:rPr lang="en-AU" sz="1200" i="1" dirty="0">
                <a:solidFill>
                  <a:prstClr val="white"/>
                </a:solidFill>
                <a:latin typeface="Calibri" panose="020F0502020204030204"/>
              </a:rPr>
              <a:t>Glob Chang Biol</a:t>
            </a:r>
          </a:p>
          <a:p>
            <a:pPr algn="r">
              <a:defRPr/>
            </a:pPr>
            <a:r>
              <a:rPr lang="en-AU" sz="1200" dirty="0">
                <a:solidFill>
                  <a:prstClr val="white"/>
                </a:solidFill>
                <a:latin typeface="Calibri" panose="020F0502020204030204"/>
                <a:hlinkClick r:id="rId11"/>
              </a:rPr>
              <a:t>https://doi.org/10.1111/gcb.14119</a:t>
            </a:r>
            <a:endParaRPr lang="en-AU" sz="1200" dirty="0">
              <a:solidFill>
                <a:prstClr val="white"/>
              </a:solidFill>
              <a:latin typeface="Calibri" panose="020F0502020204030204"/>
            </a:endParaRPr>
          </a:p>
        </p:txBody>
      </p:sp>
    </p:spTree>
    <p:extLst>
      <p:ext uri="{BB962C8B-B14F-4D97-AF65-F5344CB8AC3E}">
        <p14:creationId xmlns:p14="http://schemas.microsoft.com/office/powerpoint/2010/main" val="141104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9" presetClass="emph" presetSubtype="0" nodeType="withEffect">
                                  <p:stCondLst>
                                    <p:cond delay="0"/>
                                  </p:stCondLst>
                                  <p:childTnLst>
                                    <p:set>
                                      <p:cBhvr rctx="PPT">
                                        <p:cTn id="17" dur="indefinite"/>
                                        <p:tgtEl>
                                          <p:spTgt spid="4"/>
                                        </p:tgtEl>
                                        <p:attrNameLst>
                                          <p:attrName>style.opacity</p:attrName>
                                        </p:attrNameLst>
                                      </p:cBhvr>
                                      <p:to>
                                        <p:strVal val="0.5"/>
                                      </p:to>
                                    </p:set>
                                    <p:animEffect filter="image" prLst="opacity: 0.5">
                                      <p:cBhvr rctx="IE">
                                        <p:cTn id="18" dur="indefinite"/>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xit" presetSubtype="0" fill="hold" grpId="0" nodeType="withEffect">
                                  <p:stCondLst>
                                    <p:cond delay="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4976" y="4369670"/>
            <a:ext cx="2407150" cy="2445581"/>
          </a:xfrm>
          <a:prstGeom prst="rect">
            <a:avLst/>
          </a:prstGeom>
        </p:spPr>
      </p:pic>
      <p:cxnSp>
        <p:nvCxnSpPr>
          <p:cNvPr id="48" name="Straight Connector 47"/>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700883" y="256379"/>
            <a:ext cx="4998484" cy="400110"/>
          </a:xfrm>
          <a:prstGeom prst="rect">
            <a:avLst/>
          </a:prstGeom>
        </p:spPr>
        <p:txBody>
          <a:bodyPr wrap="none">
            <a:spAutoFit/>
          </a:bodyPr>
          <a:lstStyle/>
          <a:p>
            <a:pPr>
              <a:defRPr/>
            </a:pPr>
            <a:r>
              <a:rPr lang="en-US" sz="2000" dirty="0">
                <a:solidFill>
                  <a:srgbClr val="00B0F0"/>
                </a:solidFill>
                <a:latin typeface="Arial" panose="020B0604020202020204" pitchFamily="34" charset="0"/>
                <a:ea typeface="ＭＳ Ｐゴシック" panose="020B0600070205080204" pitchFamily="34" charset="-128"/>
              </a:rPr>
              <a:t>Using traits to measure functional diversity</a:t>
            </a:r>
            <a:endParaRPr lang="en-AU" sz="2000" dirty="0">
              <a:solidFill>
                <a:prstClr val="black"/>
              </a:solidFill>
              <a:latin typeface="Calibri" panose="020F0502020204030204"/>
            </a:endParaRPr>
          </a:p>
        </p:txBody>
      </p:sp>
      <p:sp>
        <p:nvSpPr>
          <p:cNvPr id="30" name="Rectangle 29">
            <a:extLst>
              <a:ext uri="{FF2B5EF4-FFF2-40B4-BE49-F238E27FC236}">
                <a16:creationId xmlns:a16="http://schemas.microsoft.com/office/drawing/2014/main" id="{536B4F3F-FB92-40CF-8E3E-C25F7759CF02}"/>
              </a:ext>
            </a:extLst>
          </p:cNvPr>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graphicFrame>
        <p:nvGraphicFramePr>
          <p:cNvPr id="67" name="Table 66">
            <a:extLst>
              <a:ext uri="{FF2B5EF4-FFF2-40B4-BE49-F238E27FC236}">
                <a16:creationId xmlns:a16="http://schemas.microsoft.com/office/drawing/2014/main" id="{946A413A-CFC4-448D-ABAA-87EB9BA537A7}"/>
              </a:ext>
            </a:extLst>
          </p:cNvPr>
          <p:cNvGraphicFramePr>
            <a:graphicFrameLocks noGrp="1"/>
          </p:cNvGraphicFramePr>
          <p:nvPr/>
        </p:nvGraphicFramePr>
        <p:xfrm>
          <a:off x="1725321" y="1265540"/>
          <a:ext cx="4526413" cy="1944048"/>
        </p:xfrm>
        <a:graphic>
          <a:graphicData uri="http://schemas.openxmlformats.org/drawingml/2006/table">
            <a:tbl>
              <a:tblPr>
                <a:tableStyleId>{5C22544A-7EE6-4342-B048-85BDC9FD1C3A}</a:tableStyleId>
              </a:tblPr>
              <a:tblGrid>
                <a:gridCol w="948956">
                  <a:extLst>
                    <a:ext uri="{9D8B030D-6E8A-4147-A177-3AD203B41FA5}">
                      <a16:colId xmlns:a16="http://schemas.microsoft.com/office/drawing/2014/main" val="2589632419"/>
                    </a:ext>
                  </a:extLst>
                </a:gridCol>
                <a:gridCol w="334291">
                  <a:extLst>
                    <a:ext uri="{9D8B030D-6E8A-4147-A177-3AD203B41FA5}">
                      <a16:colId xmlns:a16="http://schemas.microsoft.com/office/drawing/2014/main" val="1181482163"/>
                    </a:ext>
                  </a:extLst>
                </a:gridCol>
                <a:gridCol w="671279">
                  <a:extLst>
                    <a:ext uri="{9D8B030D-6E8A-4147-A177-3AD203B41FA5}">
                      <a16:colId xmlns:a16="http://schemas.microsoft.com/office/drawing/2014/main" val="3606330950"/>
                    </a:ext>
                  </a:extLst>
                </a:gridCol>
                <a:gridCol w="1868258">
                  <a:extLst>
                    <a:ext uri="{9D8B030D-6E8A-4147-A177-3AD203B41FA5}">
                      <a16:colId xmlns:a16="http://schemas.microsoft.com/office/drawing/2014/main" val="612633099"/>
                    </a:ext>
                  </a:extLst>
                </a:gridCol>
                <a:gridCol w="703629">
                  <a:extLst>
                    <a:ext uri="{9D8B030D-6E8A-4147-A177-3AD203B41FA5}">
                      <a16:colId xmlns:a16="http://schemas.microsoft.com/office/drawing/2014/main" val="2281942558"/>
                    </a:ext>
                  </a:extLst>
                </a:gridCol>
              </a:tblGrid>
              <a:tr h="162004">
                <a:tc>
                  <a:txBody>
                    <a:bodyPr/>
                    <a:lstStyle/>
                    <a:p>
                      <a:pPr algn="l" fontAlgn="b"/>
                      <a:r>
                        <a:rPr lang="en-GB" sz="1000" u="none" strike="noStrike">
                          <a:effectLst/>
                        </a:rPr>
                        <a:t>Habitat</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u="none" strike="noStrike">
                          <a:effectLst/>
                        </a:rPr>
                        <a:t>Site</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u="none" strike="noStrike">
                          <a:effectLst/>
                        </a:rPr>
                        <a:t>Transect</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u="none" strike="noStrike" dirty="0">
                          <a:effectLst/>
                        </a:rPr>
                        <a:t>Species</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r" fontAlgn="b"/>
                      <a:r>
                        <a:rPr lang="en-GB" sz="1000" u="none" strike="noStrike" dirty="0">
                          <a:effectLst/>
                        </a:rPr>
                        <a:t>Abundance</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extLst>
                  <a:ext uri="{0D108BD9-81ED-4DB2-BD59-A6C34878D82A}">
                    <a16:rowId xmlns:a16="http://schemas.microsoft.com/office/drawing/2014/main" val="1531346954"/>
                  </a:ext>
                </a:extLst>
              </a:tr>
              <a:tr h="162004">
                <a:tc>
                  <a:txBody>
                    <a:bodyPr/>
                    <a:lstStyle/>
                    <a:p>
                      <a:pPr algn="l" fontAlgn="b"/>
                      <a:r>
                        <a:rPr lang="en-GB" sz="1000" u="none" strike="noStrike" dirty="0">
                          <a:effectLst/>
                        </a:rPr>
                        <a:t>BranchingPorities</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u="none" strike="noStrike">
                          <a:effectLst/>
                        </a:rPr>
                        <a:t>BP1</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u="none" strike="noStrike" dirty="0">
                          <a:effectLst/>
                        </a:rPr>
                        <a:t>BP1.1</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i="1" u="none" strike="noStrike" dirty="0" err="1">
                          <a:effectLst/>
                        </a:rPr>
                        <a:t>Cheilodipterus</a:t>
                      </a:r>
                      <a:r>
                        <a:rPr lang="en-GB" sz="1000" i="1" u="none" strike="noStrike" dirty="0">
                          <a:effectLst/>
                        </a:rPr>
                        <a:t> </a:t>
                      </a:r>
                      <a:r>
                        <a:rPr lang="en-GB" sz="1000" i="1" u="none" strike="noStrike" dirty="0" err="1">
                          <a:effectLst/>
                        </a:rPr>
                        <a:t>quinquelineatus</a:t>
                      </a:r>
                      <a:endParaRPr lang="en-GB" sz="1000" b="0" i="1"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r" fontAlgn="b"/>
                      <a:r>
                        <a:rPr lang="en-GB" sz="1000" u="none" strike="noStrike">
                          <a:effectLst/>
                        </a:rPr>
                        <a:t>110</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extLst>
                  <a:ext uri="{0D108BD9-81ED-4DB2-BD59-A6C34878D82A}">
                    <a16:rowId xmlns:a16="http://schemas.microsoft.com/office/drawing/2014/main" val="3383012276"/>
                  </a:ext>
                </a:extLst>
              </a:tr>
              <a:tr h="162004">
                <a:tc>
                  <a:txBody>
                    <a:bodyPr/>
                    <a:lstStyle/>
                    <a:p>
                      <a:pPr algn="l" fontAlgn="b"/>
                      <a:r>
                        <a:rPr lang="en-GB" sz="1000" u="none" strike="noStrike" dirty="0">
                          <a:effectLst/>
                        </a:rPr>
                        <a:t>BranchingPorities</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u="none" strike="noStrike">
                          <a:effectLst/>
                        </a:rPr>
                        <a:t>BP1</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BP1.1</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i="1" u="none" strike="noStrike" dirty="0" err="1">
                          <a:effectLst/>
                        </a:rPr>
                        <a:t>Cheilodipterus</a:t>
                      </a:r>
                      <a:r>
                        <a:rPr lang="en-GB" sz="1000" i="1" u="none" strike="noStrike" dirty="0">
                          <a:effectLst/>
                        </a:rPr>
                        <a:t> </a:t>
                      </a:r>
                      <a:r>
                        <a:rPr lang="en-GB" sz="1000" i="1" u="none" strike="noStrike" dirty="0" err="1">
                          <a:effectLst/>
                        </a:rPr>
                        <a:t>quinquelineatus</a:t>
                      </a:r>
                      <a:endParaRPr lang="en-GB" sz="1000" b="0" i="1"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r" fontAlgn="b"/>
                      <a:r>
                        <a:rPr lang="en-GB" sz="1000" u="none" strike="noStrike">
                          <a:effectLst/>
                        </a:rPr>
                        <a:t>100</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extLst>
                  <a:ext uri="{0D108BD9-81ED-4DB2-BD59-A6C34878D82A}">
                    <a16:rowId xmlns:a16="http://schemas.microsoft.com/office/drawing/2014/main" val="3834291813"/>
                  </a:ext>
                </a:extLst>
              </a:tr>
              <a:tr h="162004">
                <a:tc>
                  <a:txBody>
                    <a:bodyPr/>
                    <a:lstStyle/>
                    <a:p>
                      <a:pPr algn="l" fontAlgn="b"/>
                      <a:r>
                        <a:rPr lang="en-GB" sz="1000" u="none" strike="noStrike" dirty="0">
                          <a:effectLst/>
                        </a:rPr>
                        <a:t>BranchingPorities</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u="none" strike="noStrike">
                          <a:effectLst/>
                        </a:rPr>
                        <a:t>BP1</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BP1.1</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i="1" u="none" strike="noStrike" dirty="0" err="1">
                          <a:effectLst/>
                        </a:rPr>
                        <a:t>Pomacentrus</a:t>
                      </a:r>
                      <a:r>
                        <a:rPr lang="en-GB" sz="1000" i="1" u="none" strike="noStrike" dirty="0">
                          <a:effectLst/>
                        </a:rPr>
                        <a:t> </a:t>
                      </a:r>
                      <a:r>
                        <a:rPr lang="en-GB" sz="1000" i="1" u="none" strike="noStrike" dirty="0" err="1">
                          <a:effectLst/>
                        </a:rPr>
                        <a:t>moluccensis</a:t>
                      </a:r>
                      <a:endParaRPr lang="en-GB" sz="1000" b="0" i="1"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r" fontAlgn="b"/>
                      <a:r>
                        <a:rPr lang="en-GB" sz="1000" u="none" strike="noStrike">
                          <a:effectLst/>
                        </a:rPr>
                        <a:t>55</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extLst>
                  <a:ext uri="{0D108BD9-81ED-4DB2-BD59-A6C34878D82A}">
                    <a16:rowId xmlns:a16="http://schemas.microsoft.com/office/drawing/2014/main" val="589738820"/>
                  </a:ext>
                </a:extLst>
              </a:tr>
              <a:tr h="162004">
                <a:tc>
                  <a:txBody>
                    <a:bodyPr/>
                    <a:lstStyle/>
                    <a:p>
                      <a:pPr algn="l" fontAlgn="b"/>
                      <a:r>
                        <a:rPr lang="en-GB" sz="1000" u="none" strike="noStrike" dirty="0">
                          <a:effectLst/>
                        </a:rPr>
                        <a:t>BranchingPorities</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u="none" strike="noStrike">
                          <a:effectLst/>
                        </a:rPr>
                        <a:t>BP1</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BP1.1</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i="1" u="none" strike="noStrike" dirty="0" err="1">
                          <a:effectLst/>
                        </a:rPr>
                        <a:t>Pomacentrus</a:t>
                      </a:r>
                      <a:r>
                        <a:rPr lang="en-GB" sz="1000" i="1" u="none" strike="noStrike" dirty="0">
                          <a:effectLst/>
                        </a:rPr>
                        <a:t> </a:t>
                      </a:r>
                      <a:r>
                        <a:rPr lang="en-GB" sz="1000" i="1" u="none" strike="noStrike" dirty="0" err="1">
                          <a:effectLst/>
                        </a:rPr>
                        <a:t>moluccensis</a:t>
                      </a:r>
                      <a:endParaRPr lang="en-GB" sz="1000" b="0" i="1"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r" fontAlgn="b"/>
                      <a:r>
                        <a:rPr lang="en-GB" sz="1000" u="none" strike="noStrike">
                          <a:effectLst/>
                        </a:rPr>
                        <a:t>45</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extLst>
                  <a:ext uri="{0D108BD9-81ED-4DB2-BD59-A6C34878D82A}">
                    <a16:rowId xmlns:a16="http://schemas.microsoft.com/office/drawing/2014/main" val="151810321"/>
                  </a:ext>
                </a:extLst>
              </a:tr>
              <a:tr h="162004">
                <a:tc>
                  <a:txBody>
                    <a:bodyPr/>
                    <a:lstStyle/>
                    <a:p>
                      <a:pPr algn="l" fontAlgn="b"/>
                      <a:r>
                        <a:rPr lang="en-GB" sz="1000" u="none" strike="noStrike" dirty="0">
                          <a:effectLst/>
                        </a:rPr>
                        <a:t>BranchingPorities</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u="none" strike="noStrike">
                          <a:effectLst/>
                        </a:rPr>
                        <a:t>BP1</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BP1.1</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i="1" u="none" strike="noStrike" dirty="0" err="1">
                          <a:effectLst/>
                        </a:rPr>
                        <a:t>Pomacentrus</a:t>
                      </a:r>
                      <a:r>
                        <a:rPr lang="en-GB" sz="1000" i="1" u="none" strike="noStrike" dirty="0">
                          <a:effectLst/>
                        </a:rPr>
                        <a:t> </a:t>
                      </a:r>
                      <a:r>
                        <a:rPr lang="en-GB" sz="1000" i="1" u="none" strike="noStrike" dirty="0" err="1">
                          <a:effectLst/>
                        </a:rPr>
                        <a:t>moluccensis</a:t>
                      </a:r>
                      <a:endParaRPr lang="en-GB" sz="1000" b="0" i="1"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r" fontAlgn="b"/>
                      <a:r>
                        <a:rPr lang="en-GB" sz="1000" u="none" strike="noStrike">
                          <a:effectLst/>
                        </a:rPr>
                        <a:t>40</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extLst>
                  <a:ext uri="{0D108BD9-81ED-4DB2-BD59-A6C34878D82A}">
                    <a16:rowId xmlns:a16="http://schemas.microsoft.com/office/drawing/2014/main" val="3532935915"/>
                  </a:ext>
                </a:extLst>
              </a:tr>
              <a:tr h="162004">
                <a:tc>
                  <a:txBody>
                    <a:bodyPr/>
                    <a:lstStyle/>
                    <a:p>
                      <a:pPr algn="l" fontAlgn="b"/>
                      <a:r>
                        <a:rPr lang="en-GB" sz="1000" u="none" strike="noStrike" dirty="0">
                          <a:effectLst/>
                        </a:rPr>
                        <a:t>BranchingPorities</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u="none" strike="noStrike">
                          <a:effectLst/>
                        </a:rPr>
                        <a:t>BP1</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BP1.1</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i="1" u="none" strike="noStrike" dirty="0" err="1">
                          <a:effectLst/>
                        </a:rPr>
                        <a:t>Cheilodipterus</a:t>
                      </a:r>
                      <a:r>
                        <a:rPr lang="en-GB" sz="1000" i="1" u="none" strike="noStrike" dirty="0">
                          <a:effectLst/>
                        </a:rPr>
                        <a:t> </a:t>
                      </a:r>
                      <a:r>
                        <a:rPr lang="en-GB" sz="1000" i="1" u="none" strike="noStrike" dirty="0" err="1">
                          <a:effectLst/>
                        </a:rPr>
                        <a:t>quinquelineatus</a:t>
                      </a:r>
                      <a:endParaRPr lang="en-GB" sz="1000" b="0" i="1"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r" fontAlgn="b"/>
                      <a:r>
                        <a:rPr lang="en-GB" sz="1000" u="none" strike="noStrike">
                          <a:effectLst/>
                        </a:rPr>
                        <a:t>30</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extLst>
                  <a:ext uri="{0D108BD9-81ED-4DB2-BD59-A6C34878D82A}">
                    <a16:rowId xmlns:a16="http://schemas.microsoft.com/office/drawing/2014/main" val="2010903565"/>
                  </a:ext>
                </a:extLst>
              </a:tr>
              <a:tr h="162004">
                <a:tc>
                  <a:txBody>
                    <a:bodyPr/>
                    <a:lstStyle/>
                    <a:p>
                      <a:pPr algn="l" fontAlgn="b"/>
                      <a:r>
                        <a:rPr lang="en-GB" sz="1000" u="none" strike="noStrike" dirty="0">
                          <a:effectLst/>
                        </a:rPr>
                        <a:t>BranchingPorities</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u="none" strike="noStrike">
                          <a:effectLst/>
                        </a:rPr>
                        <a:t>BP1</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BP1.1</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i="1" u="none" strike="noStrike" dirty="0" err="1">
                          <a:effectLst/>
                        </a:rPr>
                        <a:t>Pomacentrus</a:t>
                      </a:r>
                      <a:r>
                        <a:rPr lang="en-GB" sz="1000" i="1" u="none" strike="noStrike" dirty="0">
                          <a:effectLst/>
                        </a:rPr>
                        <a:t> </a:t>
                      </a:r>
                      <a:r>
                        <a:rPr lang="en-GB" sz="1000" i="1" u="none" strike="noStrike" dirty="0" err="1">
                          <a:effectLst/>
                        </a:rPr>
                        <a:t>grammorhynchus</a:t>
                      </a:r>
                      <a:endParaRPr lang="en-GB" sz="1000" b="0" i="1"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r" fontAlgn="b"/>
                      <a:r>
                        <a:rPr lang="en-GB" sz="1000" u="none" strike="noStrike" dirty="0">
                          <a:effectLst/>
                        </a:rPr>
                        <a:t>20</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extLst>
                  <a:ext uri="{0D108BD9-81ED-4DB2-BD59-A6C34878D82A}">
                    <a16:rowId xmlns:a16="http://schemas.microsoft.com/office/drawing/2014/main" val="1697897428"/>
                  </a:ext>
                </a:extLst>
              </a:tr>
              <a:tr h="162004">
                <a:tc>
                  <a:txBody>
                    <a:bodyPr/>
                    <a:lstStyle/>
                    <a:p>
                      <a:pPr algn="l" fontAlgn="b"/>
                      <a:r>
                        <a:rPr lang="en-GB" sz="1000" u="none" strike="noStrike" dirty="0">
                          <a:effectLst/>
                        </a:rPr>
                        <a:t>BranchingPorities</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u="none" strike="noStrike">
                          <a:effectLst/>
                        </a:rPr>
                        <a:t>BP1</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BP1.1</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i="1" u="none" strike="noStrike" dirty="0" err="1">
                          <a:effectLst/>
                        </a:rPr>
                        <a:t>Pomacentrus</a:t>
                      </a:r>
                      <a:r>
                        <a:rPr lang="en-GB" sz="1000" i="1" u="none" strike="noStrike" dirty="0">
                          <a:effectLst/>
                        </a:rPr>
                        <a:t> </a:t>
                      </a:r>
                      <a:r>
                        <a:rPr lang="en-GB" sz="1000" i="1" u="none" strike="noStrike" dirty="0" err="1">
                          <a:effectLst/>
                        </a:rPr>
                        <a:t>adelus</a:t>
                      </a:r>
                      <a:endParaRPr lang="en-GB" sz="1000" b="0" i="1"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r" fontAlgn="b"/>
                      <a:r>
                        <a:rPr lang="en-GB" sz="1000" u="none" strike="noStrike">
                          <a:effectLst/>
                        </a:rPr>
                        <a:t>15</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extLst>
                  <a:ext uri="{0D108BD9-81ED-4DB2-BD59-A6C34878D82A}">
                    <a16:rowId xmlns:a16="http://schemas.microsoft.com/office/drawing/2014/main" val="2609811956"/>
                  </a:ext>
                </a:extLst>
              </a:tr>
              <a:tr h="162004">
                <a:tc>
                  <a:txBody>
                    <a:bodyPr/>
                    <a:lstStyle/>
                    <a:p>
                      <a:pPr algn="l" fontAlgn="b"/>
                      <a:r>
                        <a:rPr lang="en-GB" sz="1000" u="none" strike="noStrike" dirty="0">
                          <a:effectLst/>
                        </a:rPr>
                        <a:t>BranchingPorities</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u="none" strike="noStrike">
                          <a:effectLst/>
                        </a:rPr>
                        <a:t>BP1</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BP1.1</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i="1" u="none" strike="noStrike" dirty="0" err="1">
                          <a:effectLst/>
                        </a:rPr>
                        <a:t>Pomacentrus</a:t>
                      </a:r>
                      <a:r>
                        <a:rPr lang="en-GB" sz="1000" i="1" u="none" strike="noStrike" dirty="0">
                          <a:effectLst/>
                        </a:rPr>
                        <a:t> </a:t>
                      </a:r>
                      <a:r>
                        <a:rPr lang="en-GB" sz="1000" i="1" u="none" strike="noStrike" dirty="0" err="1">
                          <a:effectLst/>
                        </a:rPr>
                        <a:t>adelus</a:t>
                      </a:r>
                      <a:endParaRPr lang="en-GB" sz="1000" b="0" i="1"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r" fontAlgn="b"/>
                      <a:r>
                        <a:rPr lang="en-GB" sz="1000" u="none" strike="noStrike">
                          <a:effectLst/>
                        </a:rPr>
                        <a:t>15</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extLst>
                  <a:ext uri="{0D108BD9-81ED-4DB2-BD59-A6C34878D82A}">
                    <a16:rowId xmlns:a16="http://schemas.microsoft.com/office/drawing/2014/main" val="2723500760"/>
                  </a:ext>
                </a:extLst>
              </a:tr>
              <a:tr h="162004">
                <a:tc>
                  <a:txBody>
                    <a:bodyPr/>
                    <a:lstStyle/>
                    <a:p>
                      <a:pPr algn="l" fontAlgn="b"/>
                      <a:r>
                        <a:rPr lang="en-GB" sz="1000" u="none" strike="noStrike" dirty="0">
                          <a:effectLst/>
                        </a:rPr>
                        <a:t>BranchingPorities</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u="none" strike="noStrike">
                          <a:effectLst/>
                        </a:rPr>
                        <a:t>BP1</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BP1.1</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i="1" u="none" strike="noStrike" dirty="0" err="1">
                          <a:effectLst/>
                        </a:rPr>
                        <a:t>Apogon</a:t>
                      </a:r>
                      <a:r>
                        <a:rPr lang="en-GB" sz="1000" i="1" u="none" strike="noStrike" dirty="0">
                          <a:effectLst/>
                        </a:rPr>
                        <a:t> </a:t>
                      </a:r>
                      <a:r>
                        <a:rPr lang="en-GB" sz="1000" i="1" u="none" strike="noStrike" dirty="0" err="1">
                          <a:effectLst/>
                        </a:rPr>
                        <a:t>compressus</a:t>
                      </a:r>
                      <a:endParaRPr lang="en-GB" sz="1000" b="0" i="1"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r" fontAlgn="b"/>
                      <a:r>
                        <a:rPr lang="en-GB" sz="1000" u="none" strike="noStrike">
                          <a:effectLst/>
                        </a:rPr>
                        <a:t>15</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extLst>
                  <a:ext uri="{0D108BD9-81ED-4DB2-BD59-A6C34878D82A}">
                    <a16:rowId xmlns:a16="http://schemas.microsoft.com/office/drawing/2014/main" val="1234950711"/>
                  </a:ext>
                </a:extLst>
              </a:tr>
              <a:tr h="162004">
                <a:tc>
                  <a:txBody>
                    <a:bodyPr/>
                    <a:lstStyle/>
                    <a:p>
                      <a:pPr algn="l" fontAlgn="b"/>
                      <a:r>
                        <a:rPr lang="en-GB" sz="1000" u="none" strike="noStrike" dirty="0">
                          <a:effectLst/>
                        </a:rPr>
                        <a:t>BranchingPorities</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u="none" strike="noStrike">
                          <a:effectLst/>
                        </a:rPr>
                        <a:t>BP1</a:t>
                      </a:r>
                      <a:endParaRPr lang="en-GB" sz="1000" b="0" i="0" u="none" strike="noStrike">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BP1.1</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l" fontAlgn="b"/>
                      <a:r>
                        <a:rPr lang="en-GB" sz="1000" i="1" u="none" strike="noStrike" dirty="0" err="1">
                          <a:effectLst/>
                        </a:rPr>
                        <a:t>Amblyglyphidodon</a:t>
                      </a:r>
                      <a:r>
                        <a:rPr lang="en-GB" sz="1000" i="1" u="none" strike="noStrike" dirty="0">
                          <a:effectLst/>
                        </a:rPr>
                        <a:t> curacao</a:t>
                      </a:r>
                      <a:endParaRPr lang="en-GB" sz="1000" b="0" i="1"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tc>
                  <a:txBody>
                    <a:bodyPr/>
                    <a:lstStyle/>
                    <a:p>
                      <a:pPr algn="r" fontAlgn="b"/>
                      <a:r>
                        <a:rPr lang="en-GB" sz="1000" u="none" strike="noStrike" dirty="0">
                          <a:effectLst/>
                        </a:rPr>
                        <a:t>15</a:t>
                      </a:r>
                      <a:endParaRPr lang="en-GB" sz="1000" b="0" i="0" u="none" strike="noStrike" dirty="0">
                        <a:solidFill>
                          <a:srgbClr val="000000"/>
                        </a:solidFill>
                        <a:effectLst/>
                        <a:latin typeface="Calibri" panose="020F0502020204030204" pitchFamily="34" charset="0"/>
                      </a:endParaRPr>
                    </a:p>
                  </a:txBody>
                  <a:tcPr marL="8100" marR="8100" marT="8100" marB="0" anchor="b">
                    <a:solidFill>
                      <a:schemeClr val="accent4">
                        <a:lumMod val="20000"/>
                        <a:lumOff val="80000"/>
                      </a:schemeClr>
                    </a:solidFill>
                  </a:tcPr>
                </a:tc>
                <a:extLst>
                  <a:ext uri="{0D108BD9-81ED-4DB2-BD59-A6C34878D82A}">
                    <a16:rowId xmlns:a16="http://schemas.microsoft.com/office/drawing/2014/main" val="271229416"/>
                  </a:ext>
                </a:extLst>
              </a:tr>
            </a:tbl>
          </a:graphicData>
        </a:graphic>
      </p:graphicFrame>
      <p:sp>
        <p:nvSpPr>
          <p:cNvPr id="74" name="TextBox 73"/>
          <p:cNvSpPr txBox="1"/>
          <p:nvPr/>
        </p:nvSpPr>
        <p:spPr>
          <a:xfrm>
            <a:off x="6045139" y="3951752"/>
            <a:ext cx="4618183" cy="646331"/>
          </a:xfrm>
          <a:prstGeom prst="rect">
            <a:avLst/>
          </a:prstGeom>
          <a:noFill/>
        </p:spPr>
        <p:txBody>
          <a:bodyPr wrap="square" rtlCol="0">
            <a:spAutoFit/>
          </a:bodyPr>
          <a:lstStyle/>
          <a:p>
            <a:pPr>
              <a:defRPr/>
            </a:pPr>
            <a:r>
              <a:rPr lang="en-US" dirty="0">
                <a:solidFill>
                  <a:srgbClr val="FFC000"/>
                </a:solidFill>
                <a:cs typeface="Arial" panose="020B0604020202020204" pitchFamily="34" charset="0"/>
              </a:rPr>
              <a:t>4. Use R to calculate functional richness of fish assemblages in each habitat…then compare</a:t>
            </a:r>
            <a:endParaRPr lang="en-AU" dirty="0">
              <a:solidFill>
                <a:srgbClr val="FFC000"/>
              </a:solidFill>
              <a:cs typeface="Arial" panose="020B0604020202020204" pitchFamily="34" charset="0"/>
            </a:endParaRPr>
          </a:p>
        </p:txBody>
      </p:sp>
      <p:grpSp>
        <p:nvGrpSpPr>
          <p:cNvPr id="17" name="Group 16">
            <a:extLst>
              <a:ext uri="{FF2B5EF4-FFF2-40B4-BE49-F238E27FC236}">
                <a16:creationId xmlns:a16="http://schemas.microsoft.com/office/drawing/2014/main" id="{77645BAD-4A70-4588-B1DC-D0AFD686F7F7}"/>
              </a:ext>
            </a:extLst>
          </p:cNvPr>
          <p:cNvGrpSpPr/>
          <p:nvPr/>
        </p:nvGrpSpPr>
        <p:grpSpPr>
          <a:xfrm>
            <a:off x="6412087" y="4757379"/>
            <a:ext cx="3719685" cy="1844243"/>
            <a:chOff x="5130029" y="4757378"/>
            <a:chExt cx="3719685" cy="1844243"/>
          </a:xfrm>
        </p:grpSpPr>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0029" y="4757378"/>
              <a:ext cx="3470133" cy="1844243"/>
            </a:xfrm>
            <a:prstGeom prst="rect">
              <a:avLst/>
            </a:prstGeom>
          </p:spPr>
        </p:pic>
        <p:sp>
          <p:nvSpPr>
            <p:cNvPr id="8" name="Oval 7">
              <a:extLst>
                <a:ext uri="{FF2B5EF4-FFF2-40B4-BE49-F238E27FC236}">
                  <a16:creationId xmlns:a16="http://schemas.microsoft.com/office/drawing/2014/main" id="{A43D9B48-CC6C-4CB5-8878-51BE1A5DF7B5}"/>
                </a:ext>
              </a:extLst>
            </p:cNvPr>
            <p:cNvSpPr/>
            <p:nvPr/>
          </p:nvSpPr>
          <p:spPr>
            <a:xfrm>
              <a:off x="7121104" y="5133451"/>
              <a:ext cx="308345" cy="12673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panose="020F0502020204030204"/>
              </a:endParaRPr>
            </a:p>
          </p:txBody>
        </p:sp>
        <p:sp>
          <p:nvSpPr>
            <p:cNvPr id="68" name="Oval 67">
              <a:extLst>
                <a:ext uri="{FF2B5EF4-FFF2-40B4-BE49-F238E27FC236}">
                  <a16:creationId xmlns:a16="http://schemas.microsoft.com/office/drawing/2014/main" id="{CDC5BB8E-3106-40D6-934E-F8D8CE9E9456}"/>
                </a:ext>
              </a:extLst>
            </p:cNvPr>
            <p:cNvSpPr/>
            <p:nvPr/>
          </p:nvSpPr>
          <p:spPr>
            <a:xfrm rot="3115359">
              <a:off x="7523337" y="4951488"/>
              <a:ext cx="308345" cy="7641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panose="020F0502020204030204"/>
              </a:endParaRPr>
            </a:p>
          </p:txBody>
        </p:sp>
        <p:sp>
          <p:nvSpPr>
            <p:cNvPr id="69" name="Oval 68">
              <a:extLst>
                <a:ext uri="{FF2B5EF4-FFF2-40B4-BE49-F238E27FC236}">
                  <a16:creationId xmlns:a16="http://schemas.microsoft.com/office/drawing/2014/main" id="{8DA21E6D-44EE-4FF1-8D44-8D6FC3FE507C}"/>
                </a:ext>
              </a:extLst>
            </p:cNvPr>
            <p:cNvSpPr/>
            <p:nvPr/>
          </p:nvSpPr>
          <p:spPr>
            <a:xfrm rot="18561289">
              <a:off x="8313456" y="5164919"/>
              <a:ext cx="308345" cy="7641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panose="020F0502020204030204"/>
              </a:endParaRPr>
            </a:p>
          </p:txBody>
        </p:sp>
      </p:grpSp>
      <p:sp>
        <p:nvSpPr>
          <p:cNvPr id="10" name="TextBox 9">
            <a:extLst>
              <a:ext uri="{FF2B5EF4-FFF2-40B4-BE49-F238E27FC236}">
                <a16:creationId xmlns:a16="http://schemas.microsoft.com/office/drawing/2014/main" id="{D93370C3-9181-4E94-A562-221E7010C0D2}"/>
              </a:ext>
            </a:extLst>
          </p:cNvPr>
          <p:cNvSpPr txBox="1"/>
          <p:nvPr/>
        </p:nvSpPr>
        <p:spPr>
          <a:xfrm>
            <a:off x="1817243" y="3936370"/>
            <a:ext cx="3562194" cy="369332"/>
          </a:xfrm>
          <a:prstGeom prst="rect">
            <a:avLst/>
          </a:prstGeom>
          <a:noFill/>
        </p:spPr>
        <p:txBody>
          <a:bodyPr wrap="none" rtlCol="0">
            <a:spAutoFit/>
          </a:bodyPr>
          <a:lstStyle/>
          <a:p>
            <a:r>
              <a:rPr lang="en-GB" dirty="0">
                <a:solidFill>
                  <a:srgbClr val="FFC000"/>
                </a:solidFill>
              </a:rPr>
              <a:t>3. Multidimension functional space!</a:t>
            </a:r>
          </a:p>
        </p:txBody>
      </p:sp>
      <p:sp>
        <p:nvSpPr>
          <p:cNvPr id="15" name="TextBox 14">
            <a:extLst>
              <a:ext uri="{FF2B5EF4-FFF2-40B4-BE49-F238E27FC236}">
                <a16:creationId xmlns:a16="http://schemas.microsoft.com/office/drawing/2014/main" id="{328F0EB7-7A20-4C8C-8360-0069EE527930}"/>
              </a:ext>
            </a:extLst>
          </p:cNvPr>
          <p:cNvSpPr txBox="1"/>
          <p:nvPr/>
        </p:nvSpPr>
        <p:spPr>
          <a:xfrm>
            <a:off x="6395273" y="1591975"/>
            <a:ext cx="4041940" cy="369332"/>
          </a:xfrm>
          <a:prstGeom prst="rect">
            <a:avLst/>
          </a:prstGeom>
          <a:noFill/>
        </p:spPr>
        <p:txBody>
          <a:bodyPr wrap="none" rtlCol="0">
            <a:spAutoFit/>
          </a:bodyPr>
          <a:lstStyle/>
          <a:p>
            <a:r>
              <a:rPr lang="en-GB" dirty="0">
                <a:solidFill>
                  <a:srgbClr val="FFC000"/>
                </a:solidFill>
              </a:rPr>
              <a:t>2. Assign traits for each observed species</a:t>
            </a:r>
          </a:p>
        </p:txBody>
      </p:sp>
      <p:sp>
        <p:nvSpPr>
          <p:cNvPr id="72" name="TextBox 71">
            <a:extLst>
              <a:ext uri="{FF2B5EF4-FFF2-40B4-BE49-F238E27FC236}">
                <a16:creationId xmlns:a16="http://schemas.microsoft.com/office/drawing/2014/main" id="{346C8CDD-585A-4D74-9CD8-858676A4DF5A}"/>
              </a:ext>
            </a:extLst>
          </p:cNvPr>
          <p:cNvSpPr txBox="1"/>
          <p:nvPr/>
        </p:nvSpPr>
        <p:spPr>
          <a:xfrm>
            <a:off x="1662105" y="866621"/>
            <a:ext cx="3872470" cy="369332"/>
          </a:xfrm>
          <a:prstGeom prst="rect">
            <a:avLst/>
          </a:prstGeom>
          <a:noFill/>
        </p:spPr>
        <p:txBody>
          <a:bodyPr wrap="none" rtlCol="0">
            <a:spAutoFit/>
          </a:bodyPr>
          <a:lstStyle/>
          <a:p>
            <a:r>
              <a:rPr lang="en-GB" dirty="0">
                <a:solidFill>
                  <a:srgbClr val="FFC000"/>
                </a:solidFill>
              </a:rPr>
              <a:t>1. What species were on our transects?</a:t>
            </a:r>
          </a:p>
        </p:txBody>
      </p:sp>
      <p:pic>
        <p:nvPicPr>
          <p:cNvPr id="13" name="Picture 12">
            <a:extLst>
              <a:ext uri="{FF2B5EF4-FFF2-40B4-BE49-F238E27FC236}">
                <a16:creationId xmlns:a16="http://schemas.microsoft.com/office/drawing/2014/main" id="{DB08AE15-D76D-4E80-B6F3-3FD11A9F6743}"/>
              </a:ext>
            </a:extLst>
          </p:cNvPr>
          <p:cNvPicPr>
            <a:picLocks noChangeAspect="1"/>
          </p:cNvPicPr>
          <p:nvPr/>
        </p:nvPicPr>
        <p:blipFill>
          <a:blip r:embed="rId5"/>
          <a:stretch>
            <a:fillRect/>
          </a:stretch>
        </p:blipFill>
        <p:spPr>
          <a:xfrm>
            <a:off x="5204210" y="1977443"/>
            <a:ext cx="5336142" cy="1765374"/>
          </a:xfrm>
          <a:prstGeom prst="rect">
            <a:avLst/>
          </a:prstGeom>
        </p:spPr>
      </p:pic>
      <p:sp>
        <p:nvSpPr>
          <p:cNvPr id="2" name="TextBox 1">
            <a:extLst>
              <a:ext uri="{FF2B5EF4-FFF2-40B4-BE49-F238E27FC236}">
                <a16:creationId xmlns:a16="http://schemas.microsoft.com/office/drawing/2014/main" id="{899062E9-3D2A-1799-BB52-7FA411D89732}"/>
              </a:ext>
            </a:extLst>
          </p:cNvPr>
          <p:cNvSpPr txBox="1"/>
          <p:nvPr/>
        </p:nvSpPr>
        <p:spPr>
          <a:xfrm>
            <a:off x="138755" y="6507035"/>
            <a:ext cx="1786066" cy="261610"/>
          </a:xfrm>
          <a:prstGeom prst="rect">
            <a:avLst/>
          </a:prstGeom>
          <a:noFill/>
        </p:spPr>
        <p:txBody>
          <a:bodyPr wrap="none" rtlCol="0">
            <a:spAutoFit/>
          </a:bodyPr>
          <a:lstStyle/>
          <a:p>
            <a:r>
              <a:rPr lang="en-GB" sz="1100" dirty="0">
                <a:solidFill>
                  <a:schemeClr val="bg1"/>
                </a:solidFill>
              </a:rPr>
              <a:t>Image credits: L. Richardson</a:t>
            </a:r>
          </a:p>
        </p:txBody>
      </p:sp>
    </p:spTree>
    <p:extLst>
      <p:ext uri="{BB962C8B-B14F-4D97-AF65-F5344CB8AC3E}">
        <p14:creationId xmlns:p14="http://schemas.microsoft.com/office/powerpoint/2010/main" val="201214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500"/>
                                        <p:tgtEl>
                                          <p:spTgt spid="74"/>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0" grpId="0"/>
      <p:bldP spid="15" grpId="0"/>
      <p:bldP spid="7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panose="020B0604020202020204" pitchFamily="34" charset="0"/>
                <a:cs typeface="Arial" panose="020B0604020202020204" pitchFamily="34" charset="0"/>
              </a:rPr>
              <a:t>Outline of today’s lecture</a:t>
            </a:r>
          </a:p>
        </p:txBody>
      </p:sp>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026054" y="2174610"/>
            <a:ext cx="10515599" cy="2894190"/>
          </a:xfrm>
          <a:prstGeom prst="rect">
            <a:avLst/>
          </a:prstGeom>
          <a:noFill/>
        </p:spPr>
        <p:txBody>
          <a:bodyPr wrap="square" rtlCol="0">
            <a:spAutoFit/>
          </a:bodyPr>
          <a:lstStyle/>
          <a:p>
            <a:pPr>
              <a:lnSpc>
                <a:spcPct val="200000"/>
              </a:lnSpc>
              <a:buClr>
                <a:srgbClr val="FF0066"/>
              </a:buClr>
            </a:pPr>
            <a:r>
              <a:rPr lang="en-GB" sz="3200" dirty="0">
                <a:latin typeface="Arial" panose="020B0604020202020204" pitchFamily="34" charset="0"/>
                <a:cs typeface="Arial" panose="020B0604020202020204" pitchFamily="34" charset="0"/>
              </a:rPr>
              <a:t>1. Background context</a:t>
            </a:r>
          </a:p>
          <a:p>
            <a:pPr lvl="1">
              <a:lnSpc>
                <a:spcPct val="200000"/>
              </a:lnSpc>
              <a:buClr>
                <a:srgbClr val="FF0066"/>
              </a:buClr>
            </a:pPr>
            <a:r>
              <a:rPr lang="en-GB" sz="3200" dirty="0">
                <a:latin typeface="Arial" panose="020B0604020202020204" pitchFamily="34" charset="0"/>
                <a:cs typeface="Arial" panose="020B0604020202020204" pitchFamily="34" charset="0"/>
              </a:rPr>
              <a:t>- Study site, ecosystem, disturbance event, dataset</a:t>
            </a:r>
          </a:p>
          <a:p>
            <a:pPr>
              <a:lnSpc>
                <a:spcPct val="200000"/>
              </a:lnSpc>
              <a:buClr>
                <a:srgbClr val="FF0066"/>
              </a:buClr>
            </a:pPr>
            <a:r>
              <a:rPr lang="en-GB" sz="3200" dirty="0">
                <a:latin typeface="Arial" panose="020B0604020202020204" pitchFamily="34" charset="0"/>
                <a:cs typeface="Arial" panose="020B0604020202020204" pitchFamily="34" charset="0"/>
              </a:rPr>
              <a:t>2. Assignment overview</a:t>
            </a:r>
          </a:p>
        </p:txBody>
      </p:sp>
    </p:spTree>
    <p:extLst>
      <p:ext uri="{BB962C8B-B14F-4D97-AF65-F5344CB8AC3E}">
        <p14:creationId xmlns:p14="http://schemas.microsoft.com/office/powerpoint/2010/main" val="159043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3" name="Group 12"/>
          <p:cNvGrpSpPr/>
          <p:nvPr/>
        </p:nvGrpSpPr>
        <p:grpSpPr>
          <a:xfrm>
            <a:off x="3351382" y="1526245"/>
            <a:ext cx="4625264" cy="3668561"/>
            <a:chOff x="108859" y="2046168"/>
            <a:chExt cx="4625264" cy="3668561"/>
          </a:xfrm>
        </p:grpSpPr>
        <p:sp>
          <p:nvSpPr>
            <p:cNvPr id="44" name="Rectangle 43"/>
            <p:cNvSpPr/>
            <p:nvPr/>
          </p:nvSpPr>
          <p:spPr bwMode="auto">
            <a:xfrm>
              <a:off x="794657" y="2046168"/>
              <a:ext cx="3864430" cy="311101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srgbClr val="000000"/>
                </a:solidFill>
                <a:latin typeface="Times" pitchFamily="-1" charset="0"/>
              </a:endParaRPr>
            </a:p>
          </p:txBody>
        </p:sp>
        <p:pic>
          <p:nvPicPr>
            <p:cNvPr id="12" name="Picture 11"/>
            <p:cNvPicPr>
              <a:picLocks noChangeAspect="1"/>
            </p:cNvPicPr>
            <p:nvPr/>
          </p:nvPicPr>
          <p:blipFill rotWithShape="1">
            <a:blip r:embed="rId3"/>
            <a:srcRect r="48054"/>
            <a:stretch/>
          </p:blipFill>
          <p:spPr>
            <a:xfrm>
              <a:off x="108859" y="2047907"/>
              <a:ext cx="4625264" cy="3666822"/>
            </a:xfrm>
            <a:prstGeom prst="rect">
              <a:avLst/>
            </a:prstGeom>
          </p:spPr>
        </p:pic>
      </p:grpSp>
      <p:sp>
        <p:nvSpPr>
          <p:cNvPr id="18" name="Oval 17"/>
          <p:cNvSpPr/>
          <p:nvPr/>
        </p:nvSpPr>
        <p:spPr bwMode="auto">
          <a:xfrm>
            <a:off x="4614123" y="3638432"/>
            <a:ext cx="2601686" cy="1143000"/>
          </a:xfrm>
          <a:prstGeom prst="ellipse">
            <a:avLst/>
          </a:prstGeom>
          <a:noFill/>
          <a:ln w="57150" cap="flat" cmpd="sng" algn="ctr">
            <a:solidFill>
              <a:srgbClr val="F08D1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srgbClr val="000000"/>
              </a:solidFill>
              <a:latin typeface="Times" pitchFamily="-1" charset="0"/>
            </a:endParaRPr>
          </a:p>
        </p:txBody>
      </p:sp>
      <p:sp>
        <p:nvSpPr>
          <p:cNvPr id="19" name="Oval 18"/>
          <p:cNvSpPr/>
          <p:nvPr/>
        </p:nvSpPr>
        <p:spPr bwMode="auto">
          <a:xfrm>
            <a:off x="5789781" y="1457547"/>
            <a:ext cx="2024743" cy="1527743"/>
          </a:xfrm>
          <a:prstGeom prst="ellipse">
            <a:avLst/>
          </a:prstGeom>
          <a:noFill/>
          <a:ln w="57150" cap="flat" cmpd="sng" algn="ctr">
            <a:solidFill>
              <a:srgbClr val="F08D1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srgbClr val="000000"/>
              </a:solidFill>
              <a:latin typeface="Times" pitchFamily="-1" charset="0"/>
            </a:endParaRPr>
          </a:p>
        </p:txBody>
      </p:sp>
      <p:sp>
        <p:nvSpPr>
          <p:cNvPr id="49" name="Oval 48"/>
          <p:cNvSpPr/>
          <p:nvPr/>
        </p:nvSpPr>
        <p:spPr bwMode="auto">
          <a:xfrm>
            <a:off x="3951636" y="1962291"/>
            <a:ext cx="1838144" cy="1850313"/>
          </a:xfrm>
          <a:prstGeom prst="ellipse">
            <a:avLst/>
          </a:prstGeom>
          <a:noFill/>
          <a:ln w="57150" cap="flat" cmpd="sng" algn="ctr">
            <a:solidFill>
              <a:srgbClr val="F08D1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srgbClr val="000000"/>
              </a:solidFill>
              <a:latin typeface="Times" pitchFamily="-1" charset="0"/>
            </a:endParaRPr>
          </a:p>
        </p:txBody>
      </p:sp>
      <p:sp>
        <p:nvSpPr>
          <p:cNvPr id="46" name="Rectangle 45"/>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47" name="Rectangle 46"/>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51" name="Rectangle 50"/>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cxnSp>
        <p:nvCxnSpPr>
          <p:cNvPr id="62" name="Straight Connector 61"/>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1726309" y="300156"/>
            <a:ext cx="7089048" cy="400110"/>
          </a:xfrm>
          <a:prstGeom prst="rect">
            <a:avLst/>
          </a:prstGeom>
          <a:noFill/>
        </p:spPr>
        <p:txBody>
          <a:bodyPr wrap="square" rtlCol="0">
            <a:spAutoFit/>
          </a:bodyPr>
          <a:lstStyle/>
          <a:p>
            <a:pPr>
              <a:defRPr/>
            </a:pPr>
            <a:r>
              <a:rPr lang="en-US" sz="2000" dirty="0">
                <a:solidFill>
                  <a:srgbClr val="00B0F0"/>
                </a:solidFill>
                <a:latin typeface="Arial" panose="020B0604020202020204" pitchFamily="34" charset="0"/>
                <a:cs typeface="Arial" panose="020B0604020202020204" pitchFamily="34" charset="0"/>
              </a:rPr>
              <a:t>Four dimensions of functional trait space: 217 species</a:t>
            </a:r>
            <a:endParaRPr lang="en-AU" sz="2000" dirty="0">
              <a:solidFill>
                <a:srgbClr val="00B0F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A4AFA5A-9DC8-41E3-B73A-3DF3278A9F0B}"/>
              </a:ext>
            </a:extLst>
          </p:cNvPr>
          <p:cNvGrpSpPr/>
          <p:nvPr/>
        </p:nvGrpSpPr>
        <p:grpSpPr>
          <a:xfrm>
            <a:off x="2771320" y="5582748"/>
            <a:ext cx="6649361" cy="1092775"/>
            <a:chOff x="67828" y="5352207"/>
            <a:chExt cx="9038789" cy="1485460"/>
          </a:xfrm>
        </p:grpSpPr>
        <p:pic>
          <p:nvPicPr>
            <p:cNvPr id="52" name="Picture 51">
              <a:extLst>
                <a:ext uri="{FF2B5EF4-FFF2-40B4-BE49-F238E27FC236}">
                  <a16:creationId xmlns:a16="http://schemas.microsoft.com/office/drawing/2014/main" id="{1EE8DA3A-9060-4222-BC92-34D78D6DE4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828" y="5739860"/>
              <a:ext cx="3229753" cy="1093606"/>
            </a:xfrm>
            <a:prstGeom prst="rect">
              <a:avLst/>
            </a:prstGeom>
          </p:spPr>
        </p:pic>
        <p:grpSp>
          <p:nvGrpSpPr>
            <p:cNvPr id="53" name="Group 52">
              <a:extLst>
                <a:ext uri="{FF2B5EF4-FFF2-40B4-BE49-F238E27FC236}">
                  <a16:creationId xmlns:a16="http://schemas.microsoft.com/office/drawing/2014/main" id="{4F7DEF8C-8696-40EE-B42E-A91EB0CC4DE9}"/>
                </a:ext>
              </a:extLst>
            </p:cNvPr>
            <p:cNvGrpSpPr/>
            <p:nvPr/>
          </p:nvGrpSpPr>
          <p:grpSpPr>
            <a:xfrm>
              <a:off x="3221339" y="5352207"/>
              <a:ext cx="5885278" cy="1485460"/>
              <a:chOff x="3372654" y="4149233"/>
              <a:chExt cx="5350430" cy="1350463"/>
            </a:xfrm>
          </p:grpSpPr>
          <p:pic>
            <p:nvPicPr>
              <p:cNvPr id="55" name="Picture 54">
                <a:extLst>
                  <a:ext uri="{FF2B5EF4-FFF2-40B4-BE49-F238E27FC236}">
                    <a16:creationId xmlns:a16="http://schemas.microsoft.com/office/drawing/2014/main" id="{4841BC37-6512-46F9-A1B5-04BAB34470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6881" b="54370"/>
              <a:stretch/>
            </p:blipFill>
            <p:spPr>
              <a:xfrm>
                <a:off x="7748352" y="4454332"/>
                <a:ext cx="974732" cy="1045363"/>
              </a:xfrm>
              <a:prstGeom prst="rect">
                <a:avLst/>
              </a:prstGeom>
            </p:spPr>
          </p:pic>
          <p:pic>
            <p:nvPicPr>
              <p:cNvPr id="56" name="Picture 55">
                <a:extLst>
                  <a:ext uri="{FF2B5EF4-FFF2-40B4-BE49-F238E27FC236}">
                    <a16:creationId xmlns:a16="http://schemas.microsoft.com/office/drawing/2014/main" id="{FD26A02C-AB85-4918-997C-AF0F605E5D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1053"/>
              <a:stretch/>
            </p:blipFill>
            <p:spPr>
              <a:xfrm>
                <a:off x="3372654" y="4149233"/>
                <a:ext cx="4216182" cy="1350463"/>
              </a:xfrm>
              <a:prstGeom prst="rect">
                <a:avLst/>
              </a:prstGeom>
            </p:spPr>
          </p:pic>
        </p:grpSp>
      </p:grpSp>
      <p:sp>
        <p:nvSpPr>
          <p:cNvPr id="3" name="TextBox 2">
            <a:extLst>
              <a:ext uri="{FF2B5EF4-FFF2-40B4-BE49-F238E27FC236}">
                <a16:creationId xmlns:a16="http://schemas.microsoft.com/office/drawing/2014/main" id="{79DEABB7-98C3-2218-15B8-83E9B0A25B71}"/>
              </a:ext>
            </a:extLst>
          </p:cNvPr>
          <p:cNvSpPr txBox="1"/>
          <p:nvPr/>
        </p:nvSpPr>
        <p:spPr>
          <a:xfrm>
            <a:off x="138755" y="6507035"/>
            <a:ext cx="1786066" cy="261610"/>
          </a:xfrm>
          <a:prstGeom prst="rect">
            <a:avLst/>
          </a:prstGeom>
          <a:noFill/>
        </p:spPr>
        <p:txBody>
          <a:bodyPr wrap="none" rtlCol="0">
            <a:spAutoFit/>
          </a:bodyPr>
          <a:lstStyle/>
          <a:p>
            <a:r>
              <a:rPr lang="en-GB" sz="1100" dirty="0">
                <a:solidFill>
                  <a:schemeClr val="bg1"/>
                </a:solidFill>
              </a:rPr>
              <a:t>Image credits: L. Richardson</a:t>
            </a:r>
          </a:p>
        </p:txBody>
      </p:sp>
      <p:sp>
        <p:nvSpPr>
          <p:cNvPr id="4" name="TextBox 3">
            <a:extLst>
              <a:ext uri="{FF2B5EF4-FFF2-40B4-BE49-F238E27FC236}">
                <a16:creationId xmlns:a16="http://schemas.microsoft.com/office/drawing/2014/main" id="{479335D0-2159-E9A8-3230-6D5E8E0E249E}"/>
              </a:ext>
            </a:extLst>
          </p:cNvPr>
          <p:cNvSpPr txBox="1"/>
          <p:nvPr/>
        </p:nvSpPr>
        <p:spPr>
          <a:xfrm>
            <a:off x="10745831" y="277191"/>
            <a:ext cx="1348748" cy="1015663"/>
          </a:xfrm>
          <a:prstGeom prst="rect">
            <a:avLst/>
          </a:prstGeom>
          <a:noFill/>
        </p:spPr>
        <p:txBody>
          <a:bodyPr wrap="square">
            <a:spAutoFit/>
          </a:bodyPr>
          <a:lstStyle/>
          <a:p>
            <a:pPr algn="r">
              <a:defRPr/>
            </a:pPr>
            <a:r>
              <a:rPr lang="en-AU" sz="1200" dirty="0">
                <a:solidFill>
                  <a:prstClr val="white"/>
                </a:solidFill>
                <a:latin typeface="Calibri" panose="020F0502020204030204"/>
              </a:rPr>
              <a:t>Richardson et al. (2018) </a:t>
            </a:r>
          </a:p>
          <a:p>
            <a:pPr algn="r">
              <a:defRPr/>
            </a:pPr>
            <a:r>
              <a:rPr lang="en-AU" sz="1200" i="1" dirty="0">
                <a:solidFill>
                  <a:prstClr val="white"/>
                </a:solidFill>
                <a:latin typeface="Calibri" panose="020F0502020204030204"/>
              </a:rPr>
              <a:t>Glob Chang Biol</a:t>
            </a:r>
          </a:p>
          <a:p>
            <a:pPr algn="r">
              <a:defRPr/>
            </a:pPr>
            <a:r>
              <a:rPr lang="en-AU" sz="1200" dirty="0">
                <a:solidFill>
                  <a:prstClr val="white"/>
                </a:solidFill>
                <a:latin typeface="Calibri" panose="020F0502020204030204"/>
                <a:hlinkClick r:id="rId6"/>
              </a:rPr>
              <a:t>https://doi.org/10.1111/gcb.14119</a:t>
            </a:r>
            <a:endParaRPr lang="en-AU" sz="1200" dirty="0">
              <a:solidFill>
                <a:prstClr val="white"/>
              </a:solidFill>
              <a:latin typeface="Calibri" panose="020F0502020204030204"/>
            </a:endParaRPr>
          </a:p>
        </p:txBody>
      </p:sp>
    </p:spTree>
    <p:extLst>
      <p:ext uri="{BB962C8B-B14F-4D97-AF65-F5344CB8AC3E}">
        <p14:creationId xmlns:p14="http://schemas.microsoft.com/office/powerpoint/2010/main" val="36981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2CE9E1-FA5E-4A2F-905D-43CC24503523}"/>
              </a:ext>
            </a:extLst>
          </p:cNvPr>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4" name="Rectangle 3">
            <a:extLst>
              <a:ext uri="{FF2B5EF4-FFF2-40B4-BE49-F238E27FC236}">
                <a16:creationId xmlns:a16="http://schemas.microsoft.com/office/drawing/2014/main" id="{7711F163-CCC8-4901-870B-2BC272BAFE92}"/>
              </a:ext>
            </a:extLst>
          </p:cNvPr>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5" name="Rectangle 4">
            <a:extLst>
              <a:ext uri="{FF2B5EF4-FFF2-40B4-BE49-F238E27FC236}">
                <a16:creationId xmlns:a16="http://schemas.microsoft.com/office/drawing/2014/main" id="{E8529990-2ED5-44D7-860C-2927C30154FB}"/>
              </a:ext>
            </a:extLst>
          </p:cNvPr>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cxnSp>
        <p:nvCxnSpPr>
          <p:cNvPr id="6" name="Straight Connector 5">
            <a:extLst>
              <a:ext uri="{FF2B5EF4-FFF2-40B4-BE49-F238E27FC236}">
                <a16:creationId xmlns:a16="http://schemas.microsoft.com/office/drawing/2014/main" id="{8B18AFA0-5A8C-437C-A8FD-ED48E1FB4F50}"/>
              </a:ext>
            </a:extLst>
          </p:cNvPr>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2F4AB85-B7B9-4FFC-8AAE-50A7722BF80A}"/>
              </a:ext>
            </a:extLst>
          </p:cNvPr>
          <p:cNvSpPr txBox="1"/>
          <p:nvPr/>
        </p:nvSpPr>
        <p:spPr>
          <a:xfrm>
            <a:off x="1760200" y="282829"/>
            <a:ext cx="7089048" cy="400110"/>
          </a:xfrm>
          <a:prstGeom prst="rect">
            <a:avLst/>
          </a:prstGeom>
          <a:noFill/>
        </p:spPr>
        <p:txBody>
          <a:bodyPr wrap="square" rtlCol="0">
            <a:spAutoFit/>
          </a:bodyPr>
          <a:lstStyle/>
          <a:p>
            <a:pPr>
              <a:defRPr/>
            </a:pPr>
            <a:r>
              <a:rPr lang="en-US" sz="2000" dirty="0">
                <a:solidFill>
                  <a:srgbClr val="00B0F0"/>
                </a:solidFill>
                <a:latin typeface="Arial" panose="020B0604020202020204" pitchFamily="34" charset="0"/>
                <a:cs typeface="Arial" panose="020B0604020202020204" pitchFamily="34" charset="0"/>
              </a:rPr>
              <a:t>Other examples of functional trait space</a:t>
            </a:r>
            <a:endParaRPr lang="en-AU" sz="2000" dirty="0">
              <a:solidFill>
                <a:srgbClr val="00B0F0"/>
              </a:solidFill>
              <a:latin typeface="Arial" panose="020B0604020202020204" pitchFamily="34" charset="0"/>
              <a:cs typeface="Arial" panose="020B0604020202020204" pitchFamily="34" charset="0"/>
            </a:endParaRPr>
          </a:p>
        </p:txBody>
      </p:sp>
      <p:pic>
        <p:nvPicPr>
          <p:cNvPr id="40" name="Picture 39">
            <a:extLst>
              <a:ext uri="{FF2B5EF4-FFF2-40B4-BE49-F238E27FC236}">
                <a16:creationId xmlns:a16="http://schemas.microsoft.com/office/drawing/2014/main" id="{473B1304-22B9-4C1E-AE78-59861CB15C02}"/>
              </a:ext>
            </a:extLst>
          </p:cNvPr>
          <p:cNvPicPr>
            <a:picLocks noChangeAspect="1"/>
          </p:cNvPicPr>
          <p:nvPr/>
        </p:nvPicPr>
        <p:blipFill rotWithShape="1">
          <a:blip r:embed="rId3"/>
          <a:srcRect b="56000"/>
          <a:stretch/>
        </p:blipFill>
        <p:spPr>
          <a:xfrm>
            <a:off x="1843910" y="4007279"/>
            <a:ext cx="2493629" cy="2476902"/>
          </a:xfrm>
          <a:prstGeom prst="rect">
            <a:avLst/>
          </a:prstGeom>
        </p:spPr>
      </p:pic>
      <p:sp>
        <p:nvSpPr>
          <p:cNvPr id="41" name="TextBox 40">
            <a:extLst>
              <a:ext uri="{FF2B5EF4-FFF2-40B4-BE49-F238E27FC236}">
                <a16:creationId xmlns:a16="http://schemas.microsoft.com/office/drawing/2014/main" id="{A128CB9F-A142-4D3E-B4C2-CE78C90D6369}"/>
              </a:ext>
            </a:extLst>
          </p:cNvPr>
          <p:cNvSpPr txBox="1"/>
          <p:nvPr/>
        </p:nvSpPr>
        <p:spPr>
          <a:xfrm>
            <a:off x="1760201" y="3596778"/>
            <a:ext cx="2680029" cy="338554"/>
          </a:xfrm>
          <a:prstGeom prst="rect">
            <a:avLst/>
          </a:prstGeom>
          <a:noFill/>
        </p:spPr>
        <p:txBody>
          <a:bodyPr wrap="none" rtlCol="0">
            <a:spAutoFit/>
          </a:bodyPr>
          <a:lstStyle/>
          <a:p>
            <a:r>
              <a:rPr lang="en-GB" sz="1600" b="1" dirty="0">
                <a:solidFill>
                  <a:srgbClr val="FFC000"/>
                </a:solidFill>
              </a:rPr>
              <a:t>Corals</a:t>
            </a:r>
            <a:r>
              <a:rPr lang="en-GB" sz="1600" dirty="0">
                <a:solidFill>
                  <a:srgbClr val="FFC000"/>
                </a:solidFill>
              </a:rPr>
              <a:t> (McWilliam et al. 2018)</a:t>
            </a:r>
          </a:p>
        </p:txBody>
      </p:sp>
      <p:pic>
        <p:nvPicPr>
          <p:cNvPr id="42" name="Picture 41">
            <a:extLst>
              <a:ext uri="{FF2B5EF4-FFF2-40B4-BE49-F238E27FC236}">
                <a16:creationId xmlns:a16="http://schemas.microsoft.com/office/drawing/2014/main" id="{965C1C4C-C8F1-476F-B661-9FA7FF600994}"/>
              </a:ext>
            </a:extLst>
          </p:cNvPr>
          <p:cNvPicPr>
            <a:picLocks noChangeAspect="1"/>
          </p:cNvPicPr>
          <p:nvPr/>
        </p:nvPicPr>
        <p:blipFill rotWithShape="1">
          <a:blip r:embed="rId4"/>
          <a:srcRect r="69867" b="8223"/>
          <a:stretch/>
        </p:blipFill>
        <p:spPr>
          <a:xfrm>
            <a:off x="2107685" y="1238519"/>
            <a:ext cx="1966076" cy="2115492"/>
          </a:xfrm>
          <a:prstGeom prst="rect">
            <a:avLst/>
          </a:prstGeom>
        </p:spPr>
      </p:pic>
      <p:sp>
        <p:nvSpPr>
          <p:cNvPr id="43" name="TextBox 42">
            <a:extLst>
              <a:ext uri="{FF2B5EF4-FFF2-40B4-BE49-F238E27FC236}">
                <a16:creationId xmlns:a16="http://schemas.microsoft.com/office/drawing/2014/main" id="{A3A652BB-08C7-4D47-A109-37CF14AD16FB}"/>
              </a:ext>
            </a:extLst>
          </p:cNvPr>
          <p:cNvSpPr txBox="1"/>
          <p:nvPr/>
        </p:nvSpPr>
        <p:spPr>
          <a:xfrm>
            <a:off x="1761483" y="843188"/>
            <a:ext cx="2678747" cy="338554"/>
          </a:xfrm>
          <a:prstGeom prst="rect">
            <a:avLst/>
          </a:prstGeom>
          <a:noFill/>
        </p:spPr>
        <p:txBody>
          <a:bodyPr wrap="none" rtlCol="0">
            <a:spAutoFit/>
          </a:bodyPr>
          <a:lstStyle/>
          <a:p>
            <a:r>
              <a:rPr lang="en-GB" sz="1600" b="1" dirty="0">
                <a:solidFill>
                  <a:srgbClr val="FFC000"/>
                </a:solidFill>
              </a:rPr>
              <a:t>Reef fish</a:t>
            </a:r>
            <a:r>
              <a:rPr lang="en-GB" sz="1600" dirty="0">
                <a:solidFill>
                  <a:srgbClr val="FFC000"/>
                </a:solidFill>
              </a:rPr>
              <a:t> (Graham et al. 2015)</a:t>
            </a:r>
          </a:p>
        </p:txBody>
      </p:sp>
      <p:pic>
        <p:nvPicPr>
          <p:cNvPr id="44" name="Picture 43">
            <a:extLst>
              <a:ext uri="{FF2B5EF4-FFF2-40B4-BE49-F238E27FC236}">
                <a16:creationId xmlns:a16="http://schemas.microsoft.com/office/drawing/2014/main" id="{0A8EAF98-8077-495A-A794-3394CE3DFF0B}"/>
              </a:ext>
            </a:extLst>
          </p:cNvPr>
          <p:cNvPicPr>
            <a:picLocks noChangeAspect="1"/>
          </p:cNvPicPr>
          <p:nvPr/>
        </p:nvPicPr>
        <p:blipFill>
          <a:blip r:embed="rId5"/>
          <a:stretch>
            <a:fillRect/>
          </a:stretch>
        </p:blipFill>
        <p:spPr>
          <a:xfrm>
            <a:off x="4788778" y="3354012"/>
            <a:ext cx="5764352" cy="3408121"/>
          </a:xfrm>
          <a:prstGeom prst="rect">
            <a:avLst/>
          </a:prstGeom>
        </p:spPr>
      </p:pic>
      <p:sp>
        <p:nvSpPr>
          <p:cNvPr id="45" name="TextBox 44">
            <a:extLst>
              <a:ext uri="{FF2B5EF4-FFF2-40B4-BE49-F238E27FC236}">
                <a16:creationId xmlns:a16="http://schemas.microsoft.com/office/drawing/2014/main" id="{64AF325D-266A-4475-9458-6E245069C304}"/>
              </a:ext>
            </a:extLst>
          </p:cNvPr>
          <p:cNvSpPr txBox="1"/>
          <p:nvPr/>
        </p:nvSpPr>
        <p:spPr>
          <a:xfrm>
            <a:off x="10583273" y="5245730"/>
            <a:ext cx="1530885" cy="1077218"/>
          </a:xfrm>
          <a:prstGeom prst="rect">
            <a:avLst/>
          </a:prstGeom>
          <a:noFill/>
        </p:spPr>
        <p:txBody>
          <a:bodyPr wrap="square" rtlCol="0">
            <a:spAutoFit/>
          </a:bodyPr>
          <a:lstStyle/>
          <a:p>
            <a:r>
              <a:rPr lang="en-GB" sz="1600" b="1" dirty="0">
                <a:solidFill>
                  <a:srgbClr val="FFC000"/>
                </a:solidFill>
              </a:rPr>
              <a:t>Birds and mammals </a:t>
            </a:r>
            <a:r>
              <a:rPr lang="en-GB" sz="1600" dirty="0">
                <a:solidFill>
                  <a:srgbClr val="FFC000"/>
                </a:solidFill>
              </a:rPr>
              <a:t>(Cooke et al. 2019)</a:t>
            </a:r>
          </a:p>
        </p:txBody>
      </p:sp>
      <p:pic>
        <p:nvPicPr>
          <p:cNvPr id="46" name="Picture 45">
            <a:extLst>
              <a:ext uri="{FF2B5EF4-FFF2-40B4-BE49-F238E27FC236}">
                <a16:creationId xmlns:a16="http://schemas.microsoft.com/office/drawing/2014/main" id="{032D2811-C09B-4AC4-AD39-D55CC038207E}"/>
              </a:ext>
            </a:extLst>
          </p:cNvPr>
          <p:cNvPicPr>
            <a:picLocks noChangeAspect="1"/>
          </p:cNvPicPr>
          <p:nvPr/>
        </p:nvPicPr>
        <p:blipFill>
          <a:blip r:embed="rId6"/>
          <a:stretch>
            <a:fillRect/>
          </a:stretch>
        </p:blipFill>
        <p:spPr>
          <a:xfrm>
            <a:off x="6941247" y="897188"/>
            <a:ext cx="3033416" cy="2387148"/>
          </a:xfrm>
          <a:prstGeom prst="rect">
            <a:avLst/>
          </a:prstGeom>
        </p:spPr>
      </p:pic>
      <p:sp>
        <p:nvSpPr>
          <p:cNvPr id="47" name="TextBox 46">
            <a:extLst>
              <a:ext uri="{FF2B5EF4-FFF2-40B4-BE49-F238E27FC236}">
                <a16:creationId xmlns:a16="http://schemas.microsoft.com/office/drawing/2014/main" id="{91B84F02-0AA7-47C9-B541-4839E3B280E3}"/>
              </a:ext>
            </a:extLst>
          </p:cNvPr>
          <p:cNvSpPr txBox="1"/>
          <p:nvPr/>
        </p:nvSpPr>
        <p:spPr>
          <a:xfrm>
            <a:off x="4979669" y="1507395"/>
            <a:ext cx="1889091" cy="830997"/>
          </a:xfrm>
          <a:prstGeom prst="rect">
            <a:avLst/>
          </a:prstGeom>
          <a:noFill/>
        </p:spPr>
        <p:txBody>
          <a:bodyPr wrap="square" rtlCol="0">
            <a:spAutoFit/>
          </a:bodyPr>
          <a:lstStyle/>
          <a:p>
            <a:pPr algn="r"/>
            <a:r>
              <a:rPr lang="en-GB" sz="1600" b="1" dirty="0">
                <a:solidFill>
                  <a:srgbClr val="FFC000"/>
                </a:solidFill>
              </a:rPr>
              <a:t>Reef fish</a:t>
            </a:r>
            <a:r>
              <a:rPr lang="en-GB" sz="1600" dirty="0">
                <a:solidFill>
                  <a:srgbClr val="FFC000"/>
                </a:solidFill>
              </a:rPr>
              <a:t> (Richardson et al. 2017)</a:t>
            </a:r>
          </a:p>
        </p:txBody>
      </p:sp>
    </p:spTree>
    <p:extLst>
      <p:ext uri="{BB962C8B-B14F-4D97-AF65-F5344CB8AC3E}">
        <p14:creationId xmlns:p14="http://schemas.microsoft.com/office/powerpoint/2010/main" val="1808057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2CE9E1-FA5E-4A2F-905D-43CC24503523}"/>
              </a:ext>
            </a:extLst>
          </p:cNvPr>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4" name="Rectangle 3">
            <a:extLst>
              <a:ext uri="{FF2B5EF4-FFF2-40B4-BE49-F238E27FC236}">
                <a16:creationId xmlns:a16="http://schemas.microsoft.com/office/drawing/2014/main" id="{7711F163-CCC8-4901-870B-2BC272BAFE92}"/>
              </a:ext>
            </a:extLst>
          </p:cNvPr>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5" name="Rectangle 4">
            <a:extLst>
              <a:ext uri="{FF2B5EF4-FFF2-40B4-BE49-F238E27FC236}">
                <a16:creationId xmlns:a16="http://schemas.microsoft.com/office/drawing/2014/main" id="{E8529990-2ED5-44D7-860C-2927C30154FB}"/>
              </a:ext>
            </a:extLst>
          </p:cNvPr>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cxnSp>
        <p:nvCxnSpPr>
          <p:cNvPr id="6" name="Straight Connector 5">
            <a:extLst>
              <a:ext uri="{FF2B5EF4-FFF2-40B4-BE49-F238E27FC236}">
                <a16:creationId xmlns:a16="http://schemas.microsoft.com/office/drawing/2014/main" id="{8B18AFA0-5A8C-437C-A8FD-ED48E1FB4F50}"/>
              </a:ext>
            </a:extLst>
          </p:cNvPr>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2F4AB85-B7B9-4FFC-8AAE-50A7722BF80A}"/>
              </a:ext>
            </a:extLst>
          </p:cNvPr>
          <p:cNvSpPr txBox="1"/>
          <p:nvPr/>
        </p:nvSpPr>
        <p:spPr>
          <a:xfrm>
            <a:off x="1760200" y="282829"/>
            <a:ext cx="7089048" cy="400110"/>
          </a:xfrm>
          <a:prstGeom prst="rect">
            <a:avLst/>
          </a:prstGeom>
          <a:noFill/>
        </p:spPr>
        <p:txBody>
          <a:bodyPr wrap="square" rtlCol="0">
            <a:spAutoFit/>
          </a:bodyPr>
          <a:lstStyle/>
          <a:p>
            <a:pPr>
              <a:defRPr/>
            </a:pPr>
            <a:r>
              <a:rPr lang="en-US" sz="2000" dirty="0">
                <a:solidFill>
                  <a:srgbClr val="00B0F0"/>
                </a:solidFill>
                <a:latin typeface="Arial" panose="020B0604020202020204" pitchFamily="34" charset="0"/>
                <a:cs typeface="Arial" panose="020B0604020202020204" pitchFamily="34" charset="0"/>
              </a:rPr>
              <a:t>Your practical!</a:t>
            </a:r>
            <a:endParaRPr lang="en-AU" sz="2000" dirty="0">
              <a:solidFill>
                <a:srgbClr val="00B0F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DC2A0D6-BBD2-41CB-8EF7-5A7ED2EC0A46}"/>
              </a:ext>
            </a:extLst>
          </p:cNvPr>
          <p:cNvGrpSpPr/>
          <p:nvPr/>
        </p:nvGrpSpPr>
        <p:grpSpPr>
          <a:xfrm>
            <a:off x="2350479" y="998074"/>
            <a:ext cx="7491043" cy="1684835"/>
            <a:chOff x="1441051" y="3580500"/>
            <a:chExt cx="5997805" cy="1348986"/>
          </a:xfrm>
        </p:grpSpPr>
        <p:pic>
          <p:nvPicPr>
            <p:cNvPr id="15" name="Picture 14">
              <a:extLst>
                <a:ext uri="{FF2B5EF4-FFF2-40B4-BE49-F238E27FC236}">
                  <a16:creationId xmlns:a16="http://schemas.microsoft.com/office/drawing/2014/main" id="{D4195F39-BD03-4B1B-BD73-F288171F6F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3633"/>
            <a:stretch/>
          </p:blipFill>
          <p:spPr>
            <a:xfrm>
              <a:off x="5942272" y="3586850"/>
              <a:ext cx="1496584" cy="1342636"/>
            </a:xfrm>
            <a:prstGeom prst="rect">
              <a:avLst/>
            </a:prstGeom>
          </p:spPr>
        </p:pic>
        <p:pic>
          <p:nvPicPr>
            <p:cNvPr id="16" name="Picture 15">
              <a:extLst>
                <a:ext uri="{FF2B5EF4-FFF2-40B4-BE49-F238E27FC236}">
                  <a16:creationId xmlns:a16="http://schemas.microsoft.com/office/drawing/2014/main" id="{33804123-D6F5-48C4-80AB-DFC0AE5474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0013" r="33394"/>
            <a:stretch/>
          </p:blipFill>
          <p:spPr>
            <a:xfrm>
              <a:off x="4431320" y="3580500"/>
              <a:ext cx="1517301" cy="1342636"/>
            </a:xfrm>
            <a:prstGeom prst="rect">
              <a:avLst/>
            </a:prstGeom>
          </p:spPr>
        </p:pic>
        <p:pic>
          <p:nvPicPr>
            <p:cNvPr id="17" name="Picture 16">
              <a:extLst>
                <a:ext uri="{FF2B5EF4-FFF2-40B4-BE49-F238E27FC236}">
                  <a16:creationId xmlns:a16="http://schemas.microsoft.com/office/drawing/2014/main" id="{011ED9CB-F700-4191-BC9E-566D8A28B8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181" r="50250"/>
            <a:stretch/>
          </p:blipFill>
          <p:spPr>
            <a:xfrm>
              <a:off x="2920365" y="3580500"/>
              <a:ext cx="1515099" cy="1342636"/>
            </a:xfrm>
            <a:prstGeom prst="rect">
              <a:avLst/>
            </a:prstGeom>
          </p:spPr>
        </p:pic>
        <p:pic>
          <p:nvPicPr>
            <p:cNvPr id="18" name="Picture 17">
              <a:extLst>
                <a:ext uri="{FF2B5EF4-FFF2-40B4-BE49-F238E27FC236}">
                  <a16:creationId xmlns:a16="http://schemas.microsoft.com/office/drawing/2014/main" id="{59BC7F1B-3338-466F-9A7E-F91A44E02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3677"/>
            <a:stretch/>
          </p:blipFill>
          <p:spPr>
            <a:xfrm>
              <a:off x="1441051" y="3580500"/>
              <a:ext cx="1492649" cy="1342636"/>
            </a:xfrm>
            <a:prstGeom prst="rect">
              <a:avLst/>
            </a:prstGeom>
          </p:spPr>
        </p:pic>
      </p:grpSp>
      <p:sp>
        <p:nvSpPr>
          <p:cNvPr id="8" name="Rectangle 7">
            <a:extLst>
              <a:ext uri="{FF2B5EF4-FFF2-40B4-BE49-F238E27FC236}">
                <a16:creationId xmlns:a16="http://schemas.microsoft.com/office/drawing/2014/main" id="{3AC8CB1C-8F35-44D1-AB1A-B5642058004F}"/>
              </a:ext>
            </a:extLst>
          </p:cNvPr>
          <p:cNvSpPr/>
          <p:nvPr/>
        </p:nvSpPr>
        <p:spPr>
          <a:xfrm>
            <a:off x="1650284" y="3137992"/>
            <a:ext cx="8686121" cy="3416320"/>
          </a:xfrm>
          <a:prstGeom prst="rect">
            <a:avLst/>
          </a:prstGeom>
        </p:spPr>
        <p:txBody>
          <a:bodyPr wrap="square">
            <a:spAutoFit/>
          </a:bodyPr>
          <a:lstStyle/>
          <a:p>
            <a:pPr marL="285750" indent="-285750">
              <a:buClr>
                <a:srgbClr val="E0990A"/>
              </a:buClr>
              <a:buSzPct val="110000"/>
              <a:buFont typeface="Arial" panose="020B0604020202020204" pitchFamily="34" charset="0"/>
              <a:buChar char="•"/>
              <a:tabLst>
                <a:tab pos="2397125" algn="l"/>
              </a:tabLst>
              <a:defRPr/>
            </a:pPr>
            <a:endParaRPr lang="en-US" dirty="0">
              <a:solidFill>
                <a:srgbClr val="FFFFFF"/>
              </a:solidFill>
              <a:latin typeface="Arial" panose="020B0604020202020204" pitchFamily="34" charset="0"/>
              <a:cs typeface="Arial" panose="020B0604020202020204" pitchFamily="34" charset="0"/>
            </a:endParaRPr>
          </a:p>
          <a:p>
            <a:pPr marL="285750" indent="-285750">
              <a:buClr>
                <a:srgbClr val="E0990A"/>
              </a:buClr>
              <a:buSzPct val="110000"/>
              <a:buFont typeface="Arial" panose="020B0604020202020204" pitchFamily="34" charset="0"/>
              <a:buChar char="•"/>
              <a:tabLst>
                <a:tab pos="2397125" algn="l"/>
              </a:tabLst>
              <a:defRPr/>
            </a:pPr>
            <a:r>
              <a:rPr lang="en-US" dirty="0">
                <a:solidFill>
                  <a:srgbClr val="FFFFFF"/>
                </a:solidFill>
                <a:latin typeface="Arial" panose="020B0604020202020204" pitchFamily="34" charset="0"/>
                <a:cs typeface="Arial" panose="020B0604020202020204" pitchFamily="34" charset="0"/>
              </a:rPr>
              <a:t>Investigating a </a:t>
            </a:r>
            <a:r>
              <a:rPr lang="en-US" b="1" dirty="0">
                <a:solidFill>
                  <a:srgbClr val="FFFFFF"/>
                </a:solidFill>
                <a:latin typeface="Arial" panose="020B0604020202020204" pitchFamily="34" charset="0"/>
                <a:cs typeface="Arial" panose="020B0604020202020204" pitchFamily="34" charset="0"/>
              </a:rPr>
              <a:t>subset</a:t>
            </a:r>
            <a:r>
              <a:rPr lang="en-US" dirty="0">
                <a:solidFill>
                  <a:srgbClr val="FFFFFF"/>
                </a:solidFill>
                <a:latin typeface="Arial" panose="020B0604020202020204" pitchFamily="34" charset="0"/>
                <a:cs typeface="Arial" panose="020B0604020202020204" pitchFamily="34" charset="0"/>
              </a:rPr>
              <a:t> of habitats (4)</a:t>
            </a:r>
          </a:p>
          <a:p>
            <a:pPr marL="285750" indent="-285750">
              <a:buClr>
                <a:srgbClr val="E0990A"/>
              </a:buClr>
              <a:buSzPct val="110000"/>
              <a:buFont typeface="Arial" panose="020B0604020202020204" pitchFamily="34" charset="0"/>
              <a:buChar char="•"/>
              <a:tabLst>
                <a:tab pos="2397125" algn="l"/>
              </a:tabLst>
              <a:defRPr/>
            </a:pPr>
            <a:endParaRPr lang="en-US" b="1" dirty="0">
              <a:solidFill>
                <a:srgbClr val="FFFFFF"/>
              </a:solidFill>
              <a:latin typeface="Arial" panose="020B0604020202020204" pitchFamily="34" charset="0"/>
              <a:cs typeface="Arial" panose="020B0604020202020204" pitchFamily="34" charset="0"/>
            </a:endParaRPr>
          </a:p>
          <a:p>
            <a:pPr marL="285750" indent="-285750">
              <a:buClr>
                <a:srgbClr val="E0990A"/>
              </a:buClr>
              <a:buSzPct val="110000"/>
              <a:buFont typeface="Arial" panose="020B0604020202020204" pitchFamily="34" charset="0"/>
              <a:buChar char="•"/>
              <a:tabLst>
                <a:tab pos="2397125" algn="l"/>
              </a:tabLst>
              <a:defRPr/>
            </a:pPr>
            <a:endParaRPr lang="en-US" b="1" dirty="0">
              <a:solidFill>
                <a:srgbClr val="FFFFFF"/>
              </a:solidFill>
              <a:latin typeface="Arial" panose="020B0604020202020204" pitchFamily="34" charset="0"/>
              <a:cs typeface="Arial" panose="020B0604020202020204" pitchFamily="34" charset="0"/>
            </a:endParaRPr>
          </a:p>
          <a:p>
            <a:pPr marL="285750" indent="-285750">
              <a:buClr>
                <a:srgbClr val="E0990A"/>
              </a:buClr>
              <a:buSzPct val="110000"/>
              <a:buFont typeface="Arial" panose="020B0604020202020204" pitchFamily="34" charset="0"/>
              <a:buChar char="•"/>
              <a:tabLst>
                <a:tab pos="2397125" algn="l"/>
              </a:tabLst>
              <a:defRPr/>
            </a:pPr>
            <a:r>
              <a:rPr lang="en-US" dirty="0">
                <a:solidFill>
                  <a:srgbClr val="FFFFFF"/>
                </a:solidFill>
                <a:latin typeface="Arial" panose="020B0604020202020204" pitchFamily="34" charset="0"/>
                <a:cs typeface="Arial" panose="020B0604020202020204" pitchFamily="34" charset="0"/>
              </a:rPr>
              <a:t>Comparing 2 time periods:</a:t>
            </a:r>
          </a:p>
          <a:p>
            <a:pPr marL="285750" indent="-285750">
              <a:buClr>
                <a:srgbClr val="E0990A"/>
              </a:buClr>
              <a:buSzPct val="110000"/>
              <a:buFont typeface="Arial" panose="020B0604020202020204" pitchFamily="34" charset="0"/>
              <a:buChar char="•"/>
              <a:tabLst>
                <a:tab pos="2397125" algn="l"/>
              </a:tabLst>
              <a:defRPr/>
            </a:pPr>
            <a:endParaRPr lang="en-US" dirty="0">
              <a:solidFill>
                <a:srgbClr val="FFFFFF"/>
              </a:solidFill>
              <a:latin typeface="Arial" panose="020B0604020202020204" pitchFamily="34" charset="0"/>
              <a:cs typeface="Arial" panose="020B0604020202020204" pitchFamily="34" charset="0"/>
            </a:endParaRPr>
          </a:p>
          <a:p>
            <a:pPr marL="3028950" lvl="6" indent="-285750">
              <a:buClr>
                <a:srgbClr val="E0990A"/>
              </a:buClr>
              <a:buSzPct val="110000"/>
              <a:buFont typeface="Wingdings" panose="05000000000000000000" pitchFamily="2" charset="2"/>
              <a:buChar char="Ø"/>
              <a:tabLst>
                <a:tab pos="2397125" algn="l"/>
              </a:tabLst>
              <a:defRPr/>
            </a:pPr>
            <a:r>
              <a:rPr lang="en-US" dirty="0">
                <a:solidFill>
                  <a:schemeClr val="bg1"/>
                </a:solidFill>
                <a:latin typeface="Arial" panose="020B0604020202020204" pitchFamily="34" charset="0"/>
                <a:cs typeface="Arial" panose="020B0604020202020204" pitchFamily="34" charset="0"/>
              </a:rPr>
              <a:t>7 months before bleaching: </a:t>
            </a:r>
            <a:r>
              <a:rPr lang="en-US" dirty="0">
                <a:solidFill>
                  <a:srgbClr val="FFC000"/>
                </a:solidFill>
                <a:latin typeface="Arial" panose="020B0604020202020204" pitchFamily="34" charset="0"/>
                <a:cs typeface="Arial" panose="020B0604020202020204" pitchFamily="34" charset="0"/>
              </a:rPr>
              <a:t>September 2015</a:t>
            </a:r>
          </a:p>
          <a:p>
            <a:pPr marL="3028950" lvl="6" indent="-285750" defTabSz="800100">
              <a:buClr>
                <a:srgbClr val="E0990A"/>
              </a:buClr>
              <a:buSzPct val="110000"/>
              <a:buFont typeface="Wingdings" panose="05000000000000000000" pitchFamily="2" charset="2"/>
              <a:buChar char="Ø"/>
              <a:defRPr/>
            </a:pPr>
            <a:r>
              <a:rPr lang="en-US" dirty="0">
                <a:solidFill>
                  <a:schemeClr val="bg1"/>
                </a:solidFill>
                <a:latin typeface="Arial" panose="020B0604020202020204" pitchFamily="34" charset="0"/>
                <a:cs typeface="Arial" panose="020B0604020202020204" pitchFamily="34" charset="0"/>
              </a:rPr>
              <a:t>6 months after bleaching: </a:t>
            </a:r>
            <a:r>
              <a:rPr lang="en-US" dirty="0">
                <a:solidFill>
                  <a:srgbClr val="FFC000"/>
                </a:solidFill>
                <a:latin typeface="Arial" panose="020B0604020202020204" pitchFamily="34" charset="0"/>
                <a:cs typeface="Arial" panose="020B0604020202020204" pitchFamily="34" charset="0"/>
              </a:rPr>
              <a:t>October 2016</a:t>
            </a:r>
          </a:p>
          <a:p>
            <a:pPr marL="3028950" lvl="6" indent="-285750" defTabSz="800100">
              <a:buClr>
                <a:srgbClr val="E0990A"/>
              </a:buClr>
              <a:buSzPct val="110000"/>
              <a:buFont typeface="Wingdings" panose="05000000000000000000" pitchFamily="2" charset="2"/>
              <a:buChar char="Ø"/>
              <a:defRPr/>
            </a:pPr>
            <a:endParaRPr lang="en-US" dirty="0">
              <a:solidFill>
                <a:srgbClr val="FFC000"/>
              </a:solidFill>
              <a:latin typeface="Arial" panose="020B0604020202020204" pitchFamily="34" charset="0"/>
              <a:cs typeface="Arial" panose="020B0604020202020204" pitchFamily="34" charset="0"/>
            </a:endParaRPr>
          </a:p>
          <a:p>
            <a:pPr marL="3028950" lvl="6" indent="-285750" defTabSz="800100">
              <a:buClr>
                <a:srgbClr val="E0990A"/>
              </a:buClr>
              <a:buSzPct val="110000"/>
              <a:buFont typeface="Wingdings" panose="05000000000000000000" pitchFamily="2" charset="2"/>
              <a:buChar char="Ø"/>
              <a:defRPr/>
            </a:pPr>
            <a:endParaRPr lang="en-US" dirty="0">
              <a:solidFill>
                <a:srgbClr val="FFC000"/>
              </a:solidFill>
              <a:latin typeface="Arial" panose="020B0604020202020204" pitchFamily="34" charset="0"/>
              <a:cs typeface="Arial" panose="020B0604020202020204" pitchFamily="34" charset="0"/>
            </a:endParaRPr>
          </a:p>
          <a:p>
            <a:pPr lvl="6" defTabSz="800100">
              <a:buClr>
                <a:srgbClr val="E0990A"/>
              </a:buClr>
              <a:buSzPct val="110000"/>
              <a:defRPr/>
            </a:pPr>
            <a:endParaRPr lang="en-US" dirty="0">
              <a:solidFill>
                <a:srgbClr val="FFC000"/>
              </a:solidFill>
              <a:latin typeface="Arial" panose="020B0604020202020204" pitchFamily="34" charset="0"/>
              <a:cs typeface="Arial" panose="020B0604020202020204" pitchFamily="34" charset="0"/>
            </a:endParaRPr>
          </a:p>
          <a:p>
            <a:pPr marL="285750" indent="-285750" defTabSz="800100">
              <a:buClr>
                <a:srgbClr val="E0990A"/>
              </a:buClr>
              <a:buSzPct val="110000"/>
              <a:buFont typeface="Arial" panose="020B0604020202020204" pitchFamily="34" charset="0"/>
              <a:buChar char="•"/>
              <a:defRPr/>
            </a:pPr>
            <a:endParaRPr lang="en-US" dirty="0">
              <a:solidFill>
                <a:srgbClr val="FFC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E5BEB97-E6CC-AA05-CF88-8EA9B24DAC00}"/>
              </a:ext>
            </a:extLst>
          </p:cNvPr>
          <p:cNvSpPr txBox="1"/>
          <p:nvPr/>
        </p:nvSpPr>
        <p:spPr>
          <a:xfrm>
            <a:off x="138755" y="6507035"/>
            <a:ext cx="1786066" cy="261610"/>
          </a:xfrm>
          <a:prstGeom prst="rect">
            <a:avLst/>
          </a:prstGeom>
          <a:noFill/>
        </p:spPr>
        <p:txBody>
          <a:bodyPr wrap="none" rtlCol="0">
            <a:spAutoFit/>
          </a:bodyPr>
          <a:lstStyle/>
          <a:p>
            <a:r>
              <a:rPr lang="en-GB" sz="1100" dirty="0">
                <a:solidFill>
                  <a:schemeClr val="bg1"/>
                </a:solidFill>
              </a:rPr>
              <a:t>Image credits: L. Richardson</a:t>
            </a:r>
          </a:p>
        </p:txBody>
      </p:sp>
      <p:sp>
        <p:nvSpPr>
          <p:cNvPr id="9" name="TextBox 8">
            <a:extLst>
              <a:ext uri="{FF2B5EF4-FFF2-40B4-BE49-F238E27FC236}">
                <a16:creationId xmlns:a16="http://schemas.microsoft.com/office/drawing/2014/main" id="{5D932198-4505-127B-E2B3-C340373CCD2E}"/>
              </a:ext>
            </a:extLst>
          </p:cNvPr>
          <p:cNvSpPr txBox="1"/>
          <p:nvPr/>
        </p:nvSpPr>
        <p:spPr>
          <a:xfrm>
            <a:off x="10745831" y="277191"/>
            <a:ext cx="1348748" cy="1015663"/>
          </a:xfrm>
          <a:prstGeom prst="rect">
            <a:avLst/>
          </a:prstGeom>
          <a:noFill/>
        </p:spPr>
        <p:txBody>
          <a:bodyPr wrap="square">
            <a:spAutoFit/>
          </a:bodyPr>
          <a:lstStyle/>
          <a:p>
            <a:pPr algn="r">
              <a:defRPr/>
            </a:pPr>
            <a:r>
              <a:rPr lang="en-AU" sz="1200" dirty="0">
                <a:solidFill>
                  <a:prstClr val="white"/>
                </a:solidFill>
                <a:latin typeface="Calibri" panose="020F0502020204030204"/>
              </a:rPr>
              <a:t>Richardson et al. (2018) </a:t>
            </a:r>
          </a:p>
          <a:p>
            <a:pPr algn="r">
              <a:defRPr/>
            </a:pPr>
            <a:r>
              <a:rPr lang="en-AU" sz="1200" i="1" dirty="0">
                <a:solidFill>
                  <a:prstClr val="white"/>
                </a:solidFill>
                <a:latin typeface="Calibri" panose="020F0502020204030204"/>
              </a:rPr>
              <a:t>Glob Chang Biol</a:t>
            </a:r>
          </a:p>
          <a:p>
            <a:pPr algn="r">
              <a:defRPr/>
            </a:pPr>
            <a:r>
              <a:rPr lang="en-AU" sz="1200" dirty="0">
                <a:solidFill>
                  <a:prstClr val="white"/>
                </a:solidFill>
                <a:latin typeface="Calibri" panose="020F0502020204030204"/>
                <a:hlinkClick r:id="rId4"/>
              </a:rPr>
              <a:t>https://doi.org/10.1111/gcb.14119</a:t>
            </a:r>
            <a:endParaRPr lang="en-AU" sz="1200" dirty="0">
              <a:solidFill>
                <a:prstClr val="white"/>
              </a:solidFill>
              <a:latin typeface="Calibri" panose="020F0502020204030204"/>
            </a:endParaRPr>
          </a:p>
        </p:txBody>
      </p:sp>
    </p:spTree>
    <p:extLst>
      <p:ext uri="{BB962C8B-B14F-4D97-AF65-F5344CB8AC3E}">
        <p14:creationId xmlns:p14="http://schemas.microsoft.com/office/powerpoint/2010/main" val="1011372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9" name="Group 98"/>
          <p:cNvGrpSpPr/>
          <p:nvPr/>
        </p:nvGrpSpPr>
        <p:grpSpPr>
          <a:xfrm>
            <a:off x="2661906" y="3882977"/>
            <a:ext cx="6762910" cy="2208876"/>
            <a:chOff x="148568" y="3383308"/>
            <a:chExt cx="8620469" cy="2815585"/>
          </a:xfrm>
        </p:grpSpPr>
        <p:grpSp>
          <p:nvGrpSpPr>
            <p:cNvPr id="98" name="Group 97"/>
            <p:cNvGrpSpPr/>
            <p:nvPr/>
          </p:nvGrpSpPr>
          <p:grpSpPr>
            <a:xfrm>
              <a:off x="148568" y="4827293"/>
              <a:ext cx="8604360" cy="1371600"/>
              <a:chOff x="148568" y="4827293"/>
              <a:chExt cx="8604360" cy="1371600"/>
            </a:xfrm>
          </p:grpSpPr>
          <p:pic>
            <p:nvPicPr>
              <p:cNvPr id="81" name="Picture 8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3656" y="4827293"/>
                <a:ext cx="1828800" cy="1371600"/>
              </a:xfrm>
              <a:prstGeom prst="rect">
                <a:avLst/>
              </a:prstGeom>
            </p:spPr>
          </p:pic>
          <p:pic>
            <p:nvPicPr>
              <p:cNvPr id="84" name="Picture 8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8568" y="4827293"/>
                <a:ext cx="1830232" cy="1371600"/>
              </a:xfrm>
              <a:prstGeom prst="rect">
                <a:avLst/>
              </a:prstGeom>
            </p:spPr>
          </p:pic>
          <p:pic>
            <p:nvPicPr>
              <p:cNvPr id="91" name="Picture 9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99104" y="4827293"/>
                <a:ext cx="1828800" cy="1371600"/>
              </a:xfrm>
              <a:prstGeom prst="rect">
                <a:avLst/>
              </a:prstGeom>
            </p:spPr>
          </p:pic>
          <p:pic>
            <p:nvPicPr>
              <p:cNvPr id="94" name="Picture 9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24552" y="4827293"/>
                <a:ext cx="1832975" cy="1371600"/>
              </a:xfrm>
              <a:prstGeom prst="rect">
                <a:avLst/>
              </a:prstGeom>
            </p:spPr>
          </p:pic>
          <p:pic>
            <p:nvPicPr>
              <p:cNvPr id="95" name="Picture 9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44347" y="4827293"/>
                <a:ext cx="1108581" cy="1371600"/>
              </a:xfrm>
              <a:prstGeom prst="rect">
                <a:avLst/>
              </a:prstGeom>
            </p:spPr>
          </p:pic>
        </p:grpSp>
        <p:grpSp>
          <p:nvGrpSpPr>
            <p:cNvPr id="97" name="Group 96"/>
            <p:cNvGrpSpPr/>
            <p:nvPr/>
          </p:nvGrpSpPr>
          <p:grpSpPr>
            <a:xfrm>
              <a:off x="150000" y="3383308"/>
              <a:ext cx="8619037" cy="1371600"/>
              <a:chOff x="150000" y="3383308"/>
              <a:chExt cx="8619037" cy="1371600"/>
            </a:xfrm>
          </p:grpSpPr>
          <p:pic>
            <p:nvPicPr>
              <p:cNvPr id="85" name="Picture 8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3656" y="3383308"/>
                <a:ext cx="1828800" cy="1371600"/>
              </a:xfrm>
              <a:prstGeom prst="rect">
                <a:avLst/>
              </a:prstGeom>
            </p:spPr>
          </p:pic>
          <p:pic>
            <p:nvPicPr>
              <p:cNvPr id="87" name="Picture 8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24552" y="3383308"/>
                <a:ext cx="1828800" cy="1371600"/>
              </a:xfrm>
              <a:prstGeom prst="rect">
                <a:avLst/>
              </a:prstGeom>
            </p:spPr>
          </p:pic>
          <p:pic>
            <p:nvPicPr>
              <p:cNvPr id="89" name="Picture 8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0000" y="3383308"/>
                <a:ext cx="1828800" cy="1371600"/>
              </a:xfrm>
              <a:prstGeom prst="rect">
                <a:avLst/>
              </a:prstGeom>
            </p:spPr>
          </p:pic>
          <p:pic>
            <p:nvPicPr>
              <p:cNvPr id="90" name="Picture 8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99104" y="3383308"/>
                <a:ext cx="1828800" cy="1371600"/>
              </a:xfrm>
              <a:prstGeom prst="rect">
                <a:avLst/>
              </a:prstGeom>
            </p:spPr>
          </p:pic>
          <p:pic>
            <p:nvPicPr>
              <p:cNvPr id="96" name="Picture 9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48209" y="3383308"/>
                <a:ext cx="1120828" cy="1371600"/>
              </a:xfrm>
              <a:prstGeom prst="rect">
                <a:avLst/>
              </a:prstGeom>
            </p:spPr>
          </p:pic>
        </p:grpSp>
      </p:grpSp>
      <p:sp>
        <p:nvSpPr>
          <p:cNvPr id="11" name="TextBox 10"/>
          <p:cNvSpPr txBox="1"/>
          <p:nvPr/>
        </p:nvSpPr>
        <p:spPr>
          <a:xfrm>
            <a:off x="1760200" y="867436"/>
            <a:ext cx="5915219" cy="456535"/>
          </a:xfrm>
          <a:prstGeom prst="rect">
            <a:avLst/>
          </a:prstGeom>
          <a:noFill/>
        </p:spPr>
        <p:txBody>
          <a:bodyPr wrap="square" rtlCol="0">
            <a:spAutoFit/>
          </a:bodyPr>
          <a:lstStyle/>
          <a:p>
            <a:pPr marL="342900" indent="-342900">
              <a:lnSpc>
                <a:spcPct val="150000"/>
              </a:lnSpc>
              <a:buClr>
                <a:srgbClr val="FFC000"/>
              </a:buClr>
              <a:buFont typeface="Arial" panose="020B0604020202020204" pitchFamily="34" charset="0"/>
              <a:buChar char="•"/>
              <a:defRPr/>
            </a:pPr>
            <a:r>
              <a:rPr lang="en-US" dirty="0">
                <a:solidFill>
                  <a:srgbClr val="FFFFFF"/>
                </a:solidFill>
                <a:latin typeface="Arial" panose="020B0604020202020204" pitchFamily="34" charset="0"/>
                <a:cs typeface="Arial" panose="020B0604020202020204" pitchFamily="34" charset="0"/>
              </a:rPr>
              <a:t>Consistent bleaching extent</a:t>
            </a:r>
          </a:p>
        </p:txBody>
      </p:sp>
      <p:sp>
        <p:nvSpPr>
          <p:cNvPr id="27" name="Rectangle 26"/>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cxnSp>
        <p:nvCxnSpPr>
          <p:cNvPr id="29" name="Straight Connector 28"/>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716237" y="305309"/>
            <a:ext cx="4992505" cy="400110"/>
          </a:xfrm>
          <a:prstGeom prst="rect">
            <a:avLst/>
          </a:prstGeom>
          <a:noFill/>
        </p:spPr>
        <p:txBody>
          <a:bodyPr wrap="square" rtlCol="0">
            <a:spAutoFit/>
          </a:bodyPr>
          <a:lstStyle/>
          <a:p>
            <a:pPr>
              <a:defRPr/>
            </a:pPr>
            <a:r>
              <a:rPr lang="en-US" sz="2000" dirty="0">
                <a:solidFill>
                  <a:srgbClr val="00B0F0"/>
                </a:solidFill>
                <a:latin typeface="Arial" panose="020B0604020202020204" pitchFamily="34" charset="0"/>
                <a:cs typeface="Arial" panose="020B0604020202020204" pitchFamily="34" charset="0"/>
              </a:rPr>
              <a:t>Your practical!</a:t>
            </a:r>
            <a:endParaRPr lang="en-AU" sz="2000" dirty="0">
              <a:solidFill>
                <a:srgbClr val="00B0F0"/>
              </a:solidFill>
              <a:latin typeface="Arial" panose="020B0604020202020204" pitchFamily="34" charset="0"/>
              <a:cs typeface="Arial" panose="020B0604020202020204" pitchFamily="34" charset="0"/>
            </a:endParaRPr>
          </a:p>
        </p:txBody>
      </p:sp>
      <p:grpSp>
        <p:nvGrpSpPr>
          <p:cNvPr id="74" name="Group 73"/>
          <p:cNvGrpSpPr/>
          <p:nvPr/>
        </p:nvGrpSpPr>
        <p:grpSpPr>
          <a:xfrm>
            <a:off x="5562043" y="993585"/>
            <a:ext cx="3762348" cy="2306903"/>
            <a:chOff x="4332995" y="891791"/>
            <a:chExt cx="3286163" cy="2014928"/>
          </a:xfrm>
        </p:grpSpPr>
        <p:pic>
          <p:nvPicPr>
            <p:cNvPr id="9" name="Picture 8"/>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973662" y="977084"/>
              <a:ext cx="2645496" cy="1473691"/>
            </a:xfrm>
            <a:prstGeom prst="rect">
              <a:avLst/>
            </a:prstGeom>
          </p:spPr>
        </p:pic>
        <p:sp>
          <p:nvSpPr>
            <p:cNvPr id="10" name="TextBox 9"/>
            <p:cNvSpPr txBox="1"/>
            <p:nvPr/>
          </p:nvSpPr>
          <p:spPr>
            <a:xfrm rot="16200000">
              <a:off x="3966795" y="1495926"/>
              <a:ext cx="1584621" cy="376351"/>
            </a:xfrm>
            <a:prstGeom prst="rect">
              <a:avLst/>
            </a:prstGeom>
            <a:solidFill>
              <a:schemeClr val="tx1"/>
            </a:solidFill>
          </p:spPr>
          <p:txBody>
            <a:bodyPr wrap="square" rtlCol="0">
              <a:spAutoFit/>
            </a:bodyPr>
            <a:lstStyle/>
            <a:p>
              <a:pPr algn="ctr">
                <a:defRPr/>
              </a:pPr>
              <a:r>
                <a:rPr lang="en-US" sz="1100" dirty="0">
                  <a:solidFill>
                    <a:srgbClr val="FFFFFF"/>
                  </a:solidFill>
                  <a:latin typeface="Arial" panose="020B0604020202020204" pitchFamily="34" charset="0"/>
                  <a:cs typeface="Arial" panose="020B0604020202020204" pitchFamily="34" charset="0"/>
                </a:rPr>
                <a:t>Bleached of total coral cover (%)</a:t>
              </a:r>
              <a:endParaRPr lang="en-AU" sz="1100" dirty="0">
                <a:solidFill>
                  <a:srgbClr val="FFFFFF"/>
                </a:solidFill>
                <a:latin typeface="Arial" panose="020B0604020202020204" pitchFamily="34" charset="0"/>
                <a:cs typeface="Arial" panose="020B0604020202020204" pitchFamily="34" charset="0"/>
              </a:endParaRPr>
            </a:p>
          </p:txBody>
        </p:sp>
        <p:sp>
          <p:nvSpPr>
            <p:cNvPr id="65" name="TextBox 64"/>
            <p:cNvSpPr txBox="1">
              <a:spLocks/>
            </p:cNvSpPr>
            <p:nvPr/>
          </p:nvSpPr>
          <p:spPr>
            <a:xfrm rot="8940000" flipV="1">
              <a:off x="4332995" y="2678220"/>
              <a:ext cx="1134374" cy="228499"/>
            </a:xfrm>
            <a:prstGeom prst="rect">
              <a:avLst/>
            </a:prstGeom>
            <a:noFill/>
          </p:spPr>
          <p:txBody>
            <a:bodyPr wrap="none" rtlCol="0">
              <a:spAutoFit/>
            </a:bodyPr>
            <a:lstStyle/>
            <a:p>
              <a:pPr algn="ctr">
                <a:defRPr/>
              </a:pPr>
              <a:r>
                <a:rPr lang="en-US" sz="1100" dirty="0">
                  <a:solidFill>
                    <a:srgbClr val="FFFFFF"/>
                  </a:solidFill>
                  <a:latin typeface="Arial" panose="020B0604020202020204" pitchFamily="34" charset="0"/>
                  <a:cs typeface="Arial" panose="020B0604020202020204" pitchFamily="34" charset="0"/>
                </a:rPr>
                <a:t>Branching </a:t>
              </a:r>
              <a:r>
                <a:rPr lang="en-US" sz="1100" i="1" dirty="0">
                  <a:solidFill>
                    <a:srgbClr val="FFFFFF"/>
                  </a:solidFill>
                  <a:latin typeface="Arial" panose="020B0604020202020204" pitchFamily="34" charset="0"/>
                  <a:cs typeface="Arial" panose="020B0604020202020204" pitchFamily="34" charset="0"/>
                </a:rPr>
                <a:t>Porites</a:t>
              </a:r>
              <a:endParaRPr lang="en-AU" sz="1100" dirty="0">
                <a:solidFill>
                  <a:srgbClr val="FFFFFF"/>
                </a:solidFill>
                <a:latin typeface="Arial" panose="020B0604020202020204" pitchFamily="34" charset="0"/>
                <a:cs typeface="Arial" panose="020B0604020202020204" pitchFamily="34" charset="0"/>
              </a:endParaRPr>
            </a:p>
          </p:txBody>
        </p:sp>
        <p:sp>
          <p:nvSpPr>
            <p:cNvPr id="66" name="TextBox 65"/>
            <p:cNvSpPr txBox="1">
              <a:spLocks/>
            </p:cNvSpPr>
            <p:nvPr/>
          </p:nvSpPr>
          <p:spPr>
            <a:xfrm rot="8940000" flipV="1">
              <a:off x="5711974" y="2647672"/>
              <a:ext cx="1030766" cy="228499"/>
            </a:xfrm>
            <a:prstGeom prst="rect">
              <a:avLst/>
            </a:prstGeom>
            <a:noFill/>
          </p:spPr>
          <p:txBody>
            <a:bodyPr wrap="none" rtlCol="0">
              <a:spAutoFit/>
            </a:bodyPr>
            <a:lstStyle/>
            <a:p>
              <a:pPr algn="ctr">
                <a:defRPr/>
              </a:pPr>
              <a:r>
                <a:rPr lang="en-US" sz="1100" dirty="0">
                  <a:solidFill>
                    <a:srgbClr val="FFFFFF"/>
                  </a:solidFill>
                  <a:latin typeface="Arial" panose="020B0604020202020204" pitchFamily="34" charset="0"/>
                  <a:cs typeface="Arial" panose="020B0604020202020204" pitchFamily="34" charset="0"/>
                </a:rPr>
                <a:t>Massive </a:t>
              </a:r>
              <a:r>
                <a:rPr lang="en-US" sz="1100" i="1" dirty="0">
                  <a:solidFill>
                    <a:srgbClr val="FFFFFF"/>
                  </a:solidFill>
                  <a:latin typeface="Arial" panose="020B0604020202020204" pitchFamily="34" charset="0"/>
                  <a:cs typeface="Arial" panose="020B0604020202020204" pitchFamily="34" charset="0"/>
                </a:rPr>
                <a:t>Porites</a:t>
              </a:r>
            </a:p>
          </p:txBody>
        </p:sp>
        <p:sp>
          <p:nvSpPr>
            <p:cNvPr id="67" name="TextBox 66"/>
            <p:cNvSpPr txBox="1">
              <a:spLocks/>
            </p:cNvSpPr>
            <p:nvPr/>
          </p:nvSpPr>
          <p:spPr>
            <a:xfrm rot="8940000" flipV="1">
              <a:off x="5512562" y="2577082"/>
              <a:ext cx="791346" cy="228499"/>
            </a:xfrm>
            <a:prstGeom prst="rect">
              <a:avLst/>
            </a:prstGeom>
            <a:noFill/>
          </p:spPr>
          <p:txBody>
            <a:bodyPr wrap="none" rtlCol="0">
              <a:spAutoFit/>
            </a:bodyPr>
            <a:lstStyle/>
            <a:p>
              <a:pPr algn="ctr">
                <a:defRPr/>
              </a:pPr>
              <a:r>
                <a:rPr lang="en-US" sz="1100" dirty="0">
                  <a:solidFill>
                    <a:srgbClr val="FFFFFF"/>
                  </a:solidFill>
                  <a:latin typeface="Arial" panose="020B0604020202020204" pitchFamily="34" charset="0"/>
                  <a:cs typeface="Arial" panose="020B0604020202020204" pitchFamily="34" charset="0"/>
                </a:rPr>
                <a:t>Mixed coral</a:t>
              </a:r>
              <a:endParaRPr lang="en-AU" sz="1100" dirty="0">
                <a:solidFill>
                  <a:srgbClr val="FFFFFF"/>
                </a:solidFill>
                <a:latin typeface="Arial" panose="020B0604020202020204" pitchFamily="34" charset="0"/>
                <a:cs typeface="Arial" panose="020B0604020202020204" pitchFamily="34" charset="0"/>
              </a:endParaRPr>
            </a:p>
          </p:txBody>
        </p:sp>
        <p:sp>
          <p:nvSpPr>
            <p:cNvPr id="68" name="TextBox 67"/>
            <p:cNvSpPr txBox="1">
              <a:spLocks/>
            </p:cNvSpPr>
            <p:nvPr/>
          </p:nvSpPr>
          <p:spPr>
            <a:xfrm rot="8940000" flipV="1">
              <a:off x="6318185" y="2571715"/>
              <a:ext cx="773145" cy="228499"/>
            </a:xfrm>
            <a:prstGeom prst="rect">
              <a:avLst/>
            </a:prstGeom>
            <a:noFill/>
          </p:spPr>
          <p:txBody>
            <a:bodyPr wrap="none" rtlCol="0">
              <a:spAutoFit/>
            </a:bodyPr>
            <a:lstStyle/>
            <a:p>
              <a:pPr algn="ctr">
                <a:defRPr/>
              </a:pPr>
              <a:r>
                <a:rPr lang="en-US" sz="1100" i="1" dirty="0" err="1">
                  <a:solidFill>
                    <a:srgbClr val="FFFFFF"/>
                  </a:solidFill>
                  <a:latin typeface="Arial" panose="020B0604020202020204" pitchFamily="34" charset="0"/>
                  <a:cs typeface="Arial" panose="020B0604020202020204" pitchFamily="34" charset="0"/>
                </a:rPr>
                <a:t>Pocillopora</a:t>
              </a:r>
              <a:endParaRPr lang="en-AU" sz="1100" dirty="0">
                <a:solidFill>
                  <a:srgbClr val="FFFFFF"/>
                </a:solidFill>
                <a:latin typeface="Arial" panose="020B0604020202020204" pitchFamily="34" charset="0"/>
                <a:cs typeface="Arial" panose="020B0604020202020204" pitchFamily="34" charset="0"/>
              </a:endParaRPr>
            </a:p>
          </p:txBody>
        </p:sp>
        <p:sp>
          <p:nvSpPr>
            <p:cNvPr id="69" name="TextBox 68"/>
            <p:cNvSpPr txBox="1">
              <a:spLocks/>
            </p:cNvSpPr>
            <p:nvPr/>
          </p:nvSpPr>
          <p:spPr>
            <a:xfrm rot="8940000" flipV="1">
              <a:off x="6847231" y="2544470"/>
              <a:ext cx="680737" cy="228499"/>
            </a:xfrm>
            <a:prstGeom prst="rect">
              <a:avLst/>
            </a:prstGeom>
            <a:noFill/>
          </p:spPr>
          <p:txBody>
            <a:bodyPr wrap="none" rtlCol="0">
              <a:spAutoFit/>
            </a:bodyPr>
            <a:lstStyle/>
            <a:p>
              <a:pPr algn="ctr">
                <a:defRPr/>
              </a:pPr>
              <a:r>
                <a:rPr lang="en-US" sz="1100" dirty="0">
                  <a:solidFill>
                    <a:srgbClr val="FFFFFF"/>
                  </a:solidFill>
                  <a:latin typeface="Arial" panose="020B0604020202020204" pitchFamily="34" charset="0"/>
                  <a:cs typeface="Arial" panose="020B0604020202020204" pitchFamily="34" charset="0"/>
                </a:rPr>
                <a:t>Soft coral</a:t>
              </a:r>
              <a:endParaRPr lang="en-AU" sz="1100" dirty="0">
                <a:solidFill>
                  <a:srgbClr val="FFFFFF"/>
                </a:solidFill>
                <a:latin typeface="Arial" panose="020B0604020202020204" pitchFamily="34" charset="0"/>
                <a:cs typeface="Arial" panose="020B0604020202020204" pitchFamily="34" charset="0"/>
              </a:endParaRPr>
            </a:p>
          </p:txBody>
        </p:sp>
        <p:sp>
          <p:nvSpPr>
            <p:cNvPr id="72" name="TextBox 71"/>
            <p:cNvSpPr txBox="1">
              <a:spLocks/>
            </p:cNvSpPr>
            <p:nvPr/>
          </p:nvSpPr>
          <p:spPr>
            <a:xfrm rot="8940000" flipV="1">
              <a:off x="4847460" y="2645608"/>
              <a:ext cx="1023766" cy="228499"/>
            </a:xfrm>
            <a:prstGeom prst="rect">
              <a:avLst/>
            </a:prstGeom>
            <a:noFill/>
          </p:spPr>
          <p:txBody>
            <a:bodyPr wrap="none" rtlCol="0">
              <a:spAutoFit/>
            </a:bodyPr>
            <a:lstStyle/>
            <a:p>
              <a:pPr algn="ctr">
                <a:defRPr/>
              </a:pPr>
              <a:r>
                <a:rPr lang="en-US" sz="1100" dirty="0">
                  <a:solidFill>
                    <a:srgbClr val="FFFFFF"/>
                  </a:solidFill>
                  <a:latin typeface="Arial" panose="020B0604020202020204" pitchFamily="34" charset="0"/>
                  <a:cs typeface="Arial" panose="020B0604020202020204" pitchFamily="34" charset="0"/>
                </a:rPr>
                <a:t>Low coral cover</a:t>
              </a:r>
              <a:endParaRPr lang="en-AU" sz="1100" dirty="0">
                <a:solidFill>
                  <a:srgbClr val="FFFFFF"/>
                </a:solidFill>
                <a:latin typeface="Arial" panose="020B0604020202020204" pitchFamily="34" charset="0"/>
                <a:cs typeface="Arial" panose="020B0604020202020204" pitchFamily="34" charset="0"/>
              </a:endParaRPr>
            </a:p>
          </p:txBody>
        </p:sp>
      </p:grpSp>
      <p:sp>
        <p:nvSpPr>
          <p:cNvPr id="75" name="Rectangle 74"/>
          <p:cNvSpPr/>
          <p:nvPr/>
        </p:nvSpPr>
        <p:spPr>
          <a:xfrm>
            <a:off x="1760200" y="3303301"/>
            <a:ext cx="2655407" cy="456535"/>
          </a:xfrm>
          <a:prstGeom prst="rect">
            <a:avLst/>
          </a:prstGeom>
        </p:spPr>
        <p:txBody>
          <a:bodyPr wrap="none">
            <a:spAutoFit/>
          </a:bodyPr>
          <a:lstStyle/>
          <a:p>
            <a:pPr marL="342900" indent="-342900">
              <a:lnSpc>
                <a:spcPct val="150000"/>
              </a:lnSpc>
              <a:buClr>
                <a:srgbClr val="FFC000"/>
              </a:buClr>
              <a:buFont typeface="Arial" panose="020B0604020202020204" pitchFamily="34" charset="0"/>
              <a:buChar char="•"/>
              <a:defRPr/>
            </a:pPr>
            <a:r>
              <a:rPr lang="en-US" dirty="0">
                <a:solidFill>
                  <a:srgbClr val="FFFFFF"/>
                </a:solidFill>
                <a:latin typeface="Arial" panose="020B0604020202020204" pitchFamily="34" charset="0"/>
                <a:cs typeface="Arial" panose="020B0604020202020204" pitchFamily="34" charset="0"/>
              </a:rPr>
              <a:t>Variable loss of coral</a:t>
            </a:r>
            <a:endParaRPr lang="en-AU" dirty="0">
              <a:solidFill>
                <a:srgbClr val="FFFFFF"/>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529ED911-384C-4F7B-8316-81FB64F020C6}"/>
              </a:ext>
            </a:extLst>
          </p:cNvPr>
          <p:cNvGrpSpPr/>
          <p:nvPr/>
        </p:nvGrpSpPr>
        <p:grpSpPr>
          <a:xfrm>
            <a:off x="2386606" y="3864208"/>
            <a:ext cx="6050755" cy="2859045"/>
            <a:chOff x="2027775" y="3792872"/>
            <a:chExt cx="5257248" cy="2484104"/>
          </a:xfrm>
        </p:grpSpPr>
        <p:pic>
          <p:nvPicPr>
            <p:cNvPr id="3" name="Picture 2">
              <a:extLst>
                <a:ext uri="{FF2B5EF4-FFF2-40B4-BE49-F238E27FC236}">
                  <a16:creationId xmlns:a16="http://schemas.microsoft.com/office/drawing/2014/main" id="{759C8383-0951-4A89-8609-E5649EC5E48F}"/>
                </a:ext>
              </a:extLst>
            </p:cNvPr>
            <p:cNvPicPr>
              <a:picLocks noChangeAspect="1"/>
            </p:cNvPicPr>
            <p:nvPr/>
          </p:nvPicPr>
          <p:blipFill rotWithShape="1">
            <a:blip r:embed="rId14"/>
            <a:srcRect r="46011" b="9048"/>
            <a:stretch/>
          </p:blipFill>
          <p:spPr>
            <a:xfrm>
              <a:off x="2027775" y="3792872"/>
              <a:ext cx="4068226" cy="2484104"/>
            </a:xfrm>
            <a:prstGeom prst="rect">
              <a:avLst/>
            </a:prstGeom>
          </p:spPr>
        </p:pic>
        <p:pic>
          <p:nvPicPr>
            <p:cNvPr id="93" name="Picture 92">
              <a:extLst>
                <a:ext uri="{FF2B5EF4-FFF2-40B4-BE49-F238E27FC236}">
                  <a16:creationId xmlns:a16="http://schemas.microsoft.com/office/drawing/2014/main" id="{814F4865-FBB3-40C3-A008-16AA67F174C4}"/>
                </a:ext>
              </a:extLst>
            </p:cNvPr>
            <p:cNvPicPr>
              <a:picLocks noChangeAspect="1"/>
            </p:cNvPicPr>
            <p:nvPr/>
          </p:nvPicPr>
          <p:blipFill rotWithShape="1">
            <a:blip r:embed="rId14"/>
            <a:srcRect l="84231" b="9397"/>
            <a:stretch/>
          </p:blipFill>
          <p:spPr>
            <a:xfrm>
              <a:off x="6096753" y="3796879"/>
              <a:ext cx="1188270" cy="2474580"/>
            </a:xfrm>
            <a:prstGeom prst="rect">
              <a:avLst/>
            </a:prstGeom>
          </p:spPr>
        </p:pic>
      </p:grpSp>
      <p:sp>
        <p:nvSpPr>
          <p:cNvPr id="2" name="TextBox 1">
            <a:extLst>
              <a:ext uri="{FF2B5EF4-FFF2-40B4-BE49-F238E27FC236}">
                <a16:creationId xmlns:a16="http://schemas.microsoft.com/office/drawing/2014/main" id="{2CE285BD-0696-E57C-2E4A-6448D2736897}"/>
              </a:ext>
            </a:extLst>
          </p:cNvPr>
          <p:cNvSpPr txBox="1"/>
          <p:nvPr/>
        </p:nvSpPr>
        <p:spPr>
          <a:xfrm>
            <a:off x="138755" y="6507035"/>
            <a:ext cx="1786066" cy="261610"/>
          </a:xfrm>
          <a:prstGeom prst="rect">
            <a:avLst/>
          </a:prstGeom>
          <a:noFill/>
        </p:spPr>
        <p:txBody>
          <a:bodyPr wrap="none" rtlCol="0">
            <a:spAutoFit/>
          </a:bodyPr>
          <a:lstStyle/>
          <a:p>
            <a:r>
              <a:rPr lang="en-GB" sz="1100" dirty="0">
                <a:solidFill>
                  <a:schemeClr val="bg1"/>
                </a:solidFill>
              </a:rPr>
              <a:t>Image credits: L. Richardson</a:t>
            </a:r>
          </a:p>
        </p:txBody>
      </p:sp>
      <p:sp>
        <p:nvSpPr>
          <p:cNvPr id="5" name="TextBox 4">
            <a:extLst>
              <a:ext uri="{FF2B5EF4-FFF2-40B4-BE49-F238E27FC236}">
                <a16:creationId xmlns:a16="http://schemas.microsoft.com/office/drawing/2014/main" id="{C31D1CC2-2E1A-14D3-35FA-4AD5B3144A54}"/>
              </a:ext>
            </a:extLst>
          </p:cNvPr>
          <p:cNvSpPr txBox="1"/>
          <p:nvPr/>
        </p:nvSpPr>
        <p:spPr>
          <a:xfrm>
            <a:off x="10745831" y="277191"/>
            <a:ext cx="1348748" cy="1015663"/>
          </a:xfrm>
          <a:prstGeom prst="rect">
            <a:avLst/>
          </a:prstGeom>
          <a:noFill/>
        </p:spPr>
        <p:txBody>
          <a:bodyPr wrap="square">
            <a:spAutoFit/>
          </a:bodyPr>
          <a:lstStyle/>
          <a:p>
            <a:pPr algn="r">
              <a:defRPr/>
            </a:pPr>
            <a:r>
              <a:rPr lang="en-AU" sz="1200" dirty="0">
                <a:solidFill>
                  <a:prstClr val="white"/>
                </a:solidFill>
                <a:latin typeface="Calibri" panose="020F0502020204030204"/>
              </a:rPr>
              <a:t>Richardson et al. (2018) </a:t>
            </a:r>
          </a:p>
          <a:p>
            <a:pPr algn="r">
              <a:defRPr/>
            </a:pPr>
            <a:r>
              <a:rPr lang="en-AU" sz="1200" i="1" dirty="0">
                <a:solidFill>
                  <a:prstClr val="white"/>
                </a:solidFill>
                <a:latin typeface="Calibri" panose="020F0502020204030204"/>
              </a:rPr>
              <a:t>Glob Chang Biol</a:t>
            </a:r>
          </a:p>
          <a:p>
            <a:pPr algn="r">
              <a:defRPr/>
            </a:pPr>
            <a:r>
              <a:rPr lang="en-AU" sz="1200" dirty="0">
                <a:solidFill>
                  <a:prstClr val="white"/>
                </a:solidFill>
                <a:latin typeface="Calibri" panose="020F0502020204030204"/>
                <a:hlinkClick r:id="rId15"/>
              </a:rPr>
              <a:t>https://doi.org/10.1111/gcb.14119</a:t>
            </a:r>
            <a:endParaRPr lang="en-AU" sz="1200" dirty="0">
              <a:solidFill>
                <a:prstClr val="white"/>
              </a:solidFill>
              <a:latin typeface="Calibri" panose="020F0502020204030204"/>
            </a:endParaRPr>
          </a:p>
        </p:txBody>
      </p:sp>
    </p:spTree>
    <p:extLst>
      <p:ext uri="{BB962C8B-B14F-4D97-AF65-F5344CB8AC3E}">
        <p14:creationId xmlns:p14="http://schemas.microsoft.com/office/powerpoint/2010/main" val="274435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99"/>
                                        </p:tgtEl>
                                      </p:cBhvr>
                                    </p:animEffect>
                                    <p:set>
                                      <p:cBhvr>
                                        <p:cTn id="18" dur="1" fill="hold">
                                          <p:stCondLst>
                                            <p:cond delay="499"/>
                                          </p:stCondLst>
                                        </p:cTn>
                                        <p:tgtEl>
                                          <p:spTgt spid="99"/>
                                        </p:tgtEl>
                                        <p:attrNameLst>
                                          <p:attrName>style.visibility</p:attrName>
                                        </p:attrNameLst>
                                      </p:cBhvr>
                                      <p:to>
                                        <p:strVal val="hidden"/>
                                      </p:to>
                                    </p:set>
                                  </p:childTnLst>
                                </p:cTn>
                              </p:par>
                              <p:par>
                                <p:cTn id="19" presetID="9" presetClass="emph" presetSubtype="0" grpId="1" nodeType="withEffect">
                                  <p:stCondLst>
                                    <p:cond delay="0"/>
                                  </p:stCondLst>
                                  <p:childTnLst>
                                    <p:set>
                                      <p:cBhvr rctx="PPT">
                                        <p:cTn id="20" dur="indefinite"/>
                                        <p:tgtEl>
                                          <p:spTgt spid="11"/>
                                        </p:tgtEl>
                                        <p:attrNameLst>
                                          <p:attrName>style.opacity</p:attrName>
                                        </p:attrNameLst>
                                      </p:cBhvr>
                                      <p:to>
                                        <p:strVal val="0.5"/>
                                      </p:to>
                                    </p:set>
                                    <p:animEffect filter="image" prLst="opacity: 0.5">
                                      <p:cBhvr rctx="IE">
                                        <p:cTn id="21" dur="indefinite"/>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fade">
                                      <p:cBhvr>
                                        <p:cTn id="24" dur="500"/>
                                        <p:tgtEl>
                                          <p:spTgt spid="75"/>
                                        </p:tgtEl>
                                      </p:cBhvr>
                                    </p:animEffect>
                                  </p:childTnLst>
                                </p:cTn>
                              </p:par>
                              <p:par>
                                <p:cTn id="25" presetID="9" presetClass="emph" presetSubtype="0" nodeType="withEffect">
                                  <p:stCondLst>
                                    <p:cond delay="0"/>
                                  </p:stCondLst>
                                  <p:childTnLst>
                                    <p:set>
                                      <p:cBhvr rctx="PPT">
                                        <p:cTn id="26" dur="indefinite"/>
                                        <p:tgtEl>
                                          <p:spTgt spid="74"/>
                                        </p:tgtEl>
                                        <p:attrNameLst>
                                          <p:attrName>style.opacity</p:attrName>
                                        </p:attrNameLst>
                                      </p:cBhvr>
                                      <p:to>
                                        <p:strVal val="0.5"/>
                                      </p:to>
                                    </p:set>
                                    <p:animEffect filter="image" prLst="opacity: 0.5">
                                      <p:cBhvr rctx="IE">
                                        <p:cTn id="27" dur="indefinite"/>
                                        <p:tgtEl>
                                          <p:spTgt spid="74"/>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7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2CE9E1-FA5E-4A2F-905D-43CC24503523}"/>
              </a:ext>
            </a:extLst>
          </p:cNvPr>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4" name="Rectangle 3">
            <a:extLst>
              <a:ext uri="{FF2B5EF4-FFF2-40B4-BE49-F238E27FC236}">
                <a16:creationId xmlns:a16="http://schemas.microsoft.com/office/drawing/2014/main" id="{7711F163-CCC8-4901-870B-2BC272BAFE92}"/>
              </a:ext>
            </a:extLst>
          </p:cNvPr>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5" name="Rectangle 4">
            <a:extLst>
              <a:ext uri="{FF2B5EF4-FFF2-40B4-BE49-F238E27FC236}">
                <a16:creationId xmlns:a16="http://schemas.microsoft.com/office/drawing/2014/main" id="{E8529990-2ED5-44D7-860C-2927C30154FB}"/>
              </a:ext>
            </a:extLst>
          </p:cNvPr>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cxnSp>
        <p:nvCxnSpPr>
          <p:cNvPr id="6" name="Straight Connector 5">
            <a:extLst>
              <a:ext uri="{FF2B5EF4-FFF2-40B4-BE49-F238E27FC236}">
                <a16:creationId xmlns:a16="http://schemas.microsoft.com/office/drawing/2014/main" id="{8B18AFA0-5A8C-437C-A8FD-ED48E1FB4F50}"/>
              </a:ext>
            </a:extLst>
          </p:cNvPr>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2F4AB85-B7B9-4FFC-8AAE-50A7722BF80A}"/>
              </a:ext>
            </a:extLst>
          </p:cNvPr>
          <p:cNvSpPr txBox="1"/>
          <p:nvPr/>
        </p:nvSpPr>
        <p:spPr>
          <a:xfrm>
            <a:off x="1760200" y="282829"/>
            <a:ext cx="7089048" cy="400110"/>
          </a:xfrm>
          <a:prstGeom prst="rect">
            <a:avLst/>
          </a:prstGeom>
          <a:noFill/>
        </p:spPr>
        <p:txBody>
          <a:bodyPr wrap="square" rtlCol="0">
            <a:spAutoFit/>
          </a:bodyPr>
          <a:lstStyle/>
          <a:p>
            <a:pPr>
              <a:defRPr/>
            </a:pPr>
            <a:r>
              <a:rPr lang="en-US" sz="2000" dirty="0">
                <a:solidFill>
                  <a:srgbClr val="00B0F0"/>
                </a:solidFill>
                <a:latin typeface="Arial" panose="020B0604020202020204" pitchFamily="34" charset="0"/>
                <a:cs typeface="Arial" panose="020B0604020202020204" pitchFamily="34" charset="0"/>
              </a:rPr>
              <a:t>Your practical!</a:t>
            </a:r>
            <a:endParaRPr lang="en-AU" sz="2000" dirty="0">
              <a:solidFill>
                <a:srgbClr val="00B0F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DC2A0D6-BBD2-41CB-8EF7-5A7ED2EC0A46}"/>
              </a:ext>
            </a:extLst>
          </p:cNvPr>
          <p:cNvGrpSpPr/>
          <p:nvPr/>
        </p:nvGrpSpPr>
        <p:grpSpPr>
          <a:xfrm>
            <a:off x="2350479" y="998074"/>
            <a:ext cx="7491043" cy="1684835"/>
            <a:chOff x="1441051" y="3580500"/>
            <a:chExt cx="5997805" cy="1348986"/>
          </a:xfrm>
        </p:grpSpPr>
        <p:pic>
          <p:nvPicPr>
            <p:cNvPr id="15" name="Picture 14">
              <a:extLst>
                <a:ext uri="{FF2B5EF4-FFF2-40B4-BE49-F238E27FC236}">
                  <a16:creationId xmlns:a16="http://schemas.microsoft.com/office/drawing/2014/main" id="{D4195F39-BD03-4B1B-BD73-F288171F6F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3633"/>
            <a:stretch/>
          </p:blipFill>
          <p:spPr>
            <a:xfrm>
              <a:off x="5942272" y="3586850"/>
              <a:ext cx="1496584" cy="1342636"/>
            </a:xfrm>
            <a:prstGeom prst="rect">
              <a:avLst/>
            </a:prstGeom>
          </p:spPr>
        </p:pic>
        <p:pic>
          <p:nvPicPr>
            <p:cNvPr id="16" name="Picture 15">
              <a:extLst>
                <a:ext uri="{FF2B5EF4-FFF2-40B4-BE49-F238E27FC236}">
                  <a16:creationId xmlns:a16="http://schemas.microsoft.com/office/drawing/2014/main" id="{33804123-D6F5-48C4-80AB-DFC0AE5474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0013" r="33394"/>
            <a:stretch/>
          </p:blipFill>
          <p:spPr>
            <a:xfrm>
              <a:off x="4431320" y="3580500"/>
              <a:ext cx="1517301" cy="1342636"/>
            </a:xfrm>
            <a:prstGeom prst="rect">
              <a:avLst/>
            </a:prstGeom>
          </p:spPr>
        </p:pic>
        <p:pic>
          <p:nvPicPr>
            <p:cNvPr id="17" name="Picture 16">
              <a:extLst>
                <a:ext uri="{FF2B5EF4-FFF2-40B4-BE49-F238E27FC236}">
                  <a16:creationId xmlns:a16="http://schemas.microsoft.com/office/drawing/2014/main" id="{011ED9CB-F700-4191-BC9E-566D8A28B8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3181" r="50250"/>
            <a:stretch/>
          </p:blipFill>
          <p:spPr>
            <a:xfrm>
              <a:off x="2920365" y="3580500"/>
              <a:ext cx="1515099" cy="1342636"/>
            </a:xfrm>
            <a:prstGeom prst="rect">
              <a:avLst/>
            </a:prstGeom>
          </p:spPr>
        </p:pic>
        <p:pic>
          <p:nvPicPr>
            <p:cNvPr id="18" name="Picture 17">
              <a:extLst>
                <a:ext uri="{FF2B5EF4-FFF2-40B4-BE49-F238E27FC236}">
                  <a16:creationId xmlns:a16="http://schemas.microsoft.com/office/drawing/2014/main" id="{59BC7F1B-3338-466F-9A7E-F91A44E02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3677"/>
            <a:stretch/>
          </p:blipFill>
          <p:spPr>
            <a:xfrm>
              <a:off x="1441051" y="3580500"/>
              <a:ext cx="1492649" cy="1342636"/>
            </a:xfrm>
            <a:prstGeom prst="rect">
              <a:avLst/>
            </a:prstGeom>
          </p:spPr>
        </p:pic>
      </p:grpSp>
      <p:sp>
        <p:nvSpPr>
          <p:cNvPr id="8" name="Rectangle 7">
            <a:extLst>
              <a:ext uri="{FF2B5EF4-FFF2-40B4-BE49-F238E27FC236}">
                <a16:creationId xmlns:a16="http://schemas.microsoft.com/office/drawing/2014/main" id="{3AC8CB1C-8F35-44D1-AB1A-B5642058004F}"/>
              </a:ext>
            </a:extLst>
          </p:cNvPr>
          <p:cNvSpPr/>
          <p:nvPr/>
        </p:nvSpPr>
        <p:spPr>
          <a:xfrm>
            <a:off x="1650284" y="3137993"/>
            <a:ext cx="8686121" cy="3139321"/>
          </a:xfrm>
          <a:prstGeom prst="rect">
            <a:avLst/>
          </a:prstGeom>
        </p:spPr>
        <p:txBody>
          <a:bodyPr wrap="square">
            <a:spAutoFit/>
          </a:bodyPr>
          <a:lstStyle/>
          <a:p>
            <a:pPr marL="285750" indent="-285750">
              <a:buClr>
                <a:srgbClr val="E0990A"/>
              </a:buClr>
              <a:buSzPct val="110000"/>
              <a:buFont typeface="Arial" panose="020B0604020202020204" pitchFamily="34" charset="0"/>
              <a:buChar char="•"/>
              <a:tabLst>
                <a:tab pos="2397125" algn="l"/>
              </a:tabLst>
              <a:defRPr/>
            </a:pPr>
            <a:r>
              <a:rPr lang="en-US" dirty="0">
                <a:solidFill>
                  <a:srgbClr val="FFFFFF"/>
                </a:solidFill>
                <a:latin typeface="Arial" panose="020B0604020202020204" pitchFamily="34" charset="0"/>
                <a:cs typeface="Arial" panose="020B0604020202020204" pitchFamily="34" charset="0"/>
              </a:rPr>
              <a:t>Comparing 2 time periods:</a:t>
            </a:r>
          </a:p>
          <a:p>
            <a:pPr marL="285750" indent="-285750">
              <a:buClr>
                <a:srgbClr val="E0990A"/>
              </a:buClr>
              <a:buSzPct val="110000"/>
              <a:buFont typeface="Arial" panose="020B0604020202020204" pitchFamily="34" charset="0"/>
              <a:buChar char="•"/>
              <a:tabLst>
                <a:tab pos="2397125" algn="l"/>
              </a:tabLst>
              <a:defRPr/>
            </a:pPr>
            <a:endParaRPr lang="en-US" dirty="0">
              <a:solidFill>
                <a:srgbClr val="FFFFFF"/>
              </a:solidFill>
              <a:latin typeface="Arial" panose="020B0604020202020204" pitchFamily="34" charset="0"/>
              <a:cs typeface="Arial" panose="020B0604020202020204" pitchFamily="34" charset="0"/>
            </a:endParaRPr>
          </a:p>
          <a:p>
            <a:pPr marL="3028950" lvl="6" indent="-285750">
              <a:buClr>
                <a:srgbClr val="E0990A"/>
              </a:buClr>
              <a:buSzPct val="110000"/>
              <a:buFont typeface="Wingdings" panose="05000000000000000000" pitchFamily="2" charset="2"/>
              <a:buChar char="Ø"/>
              <a:tabLst>
                <a:tab pos="2397125" algn="l"/>
              </a:tabLst>
              <a:defRPr/>
            </a:pPr>
            <a:r>
              <a:rPr lang="en-US" dirty="0">
                <a:solidFill>
                  <a:schemeClr val="bg1"/>
                </a:solidFill>
                <a:latin typeface="Arial" panose="020B0604020202020204" pitchFamily="34" charset="0"/>
                <a:cs typeface="Arial" panose="020B0604020202020204" pitchFamily="34" charset="0"/>
              </a:rPr>
              <a:t>7 months before bleaching: </a:t>
            </a:r>
            <a:r>
              <a:rPr lang="en-US" dirty="0">
                <a:solidFill>
                  <a:srgbClr val="FFC000"/>
                </a:solidFill>
                <a:latin typeface="Arial" panose="020B0604020202020204" pitchFamily="34" charset="0"/>
                <a:cs typeface="Arial" panose="020B0604020202020204" pitchFamily="34" charset="0"/>
              </a:rPr>
              <a:t>September 2015</a:t>
            </a:r>
          </a:p>
          <a:p>
            <a:pPr marL="3028950" lvl="6" indent="-285750" defTabSz="800100">
              <a:buClr>
                <a:srgbClr val="E0990A"/>
              </a:buClr>
              <a:buSzPct val="110000"/>
              <a:buFont typeface="Wingdings" panose="05000000000000000000" pitchFamily="2" charset="2"/>
              <a:buChar char="Ø"/>
              <a:defRPr/>
            </a:pPr>
            <a:r>
              <a:rPr lang="en-US" dirty="0">
                <a:solidFill>
                  <a:schemeClr val="bg1"/>
                </a:solidFill>
                <a:latin typeface="Arial" panose="020B0604020202020204" pitchFamily="34" charset="0"/>
                <a:cs typeface="Arial" panose="020B0604020202020204" pitchFamily="34" charset="0"/>
              </a:rPr>
              <a:t>6 months after bleaching: </a:t>
            </a:r>
            <a:r>
              <a:rPr lang="en-US" dirty="0">
                <a:solidFill>
                  <a:srgbClr val="FFC000"/>
                </a:solidFill>
                <a:latin typeface="Arial" panose="020B0604020202020204" pitchFamily="34" charset="0"/>
                <a:cs typeface="Arial" panose="020B0604020202020204" pitchFamily="34" charset="0"/>
              </a:rPr>
              <a:t>October 2016</a:t>
            </a:r>
          </a:p>
          <a:p>
            <a:pPr marL="285750" indent="-285750" defTabSz="800100">
              <a:buClr>
                <a:srgbClr val="E0990A"/>
              </a:buClr>
              <a:buSzPct val="110000"/>
              <a:buFont typeface="Arial" panose="020B0604020202020204" pitchFamily="34" charset="0"/>
              <a:buChar char="•"/>
              <a:defRPr/>
            </a:pPr>
            <a:endParaRPr lang="en-US" b="1" dirty="0">
              <a:solidFill>
                <a:srgbClr val="FFFFFF"/>
              </a:solidFill>
              <a:latin typeface="Arial" panose="020B0604020202020204" pitchFamily="34" charset="0"/>
              <a:cs typeface="Arial" panose="020B0604020202020204" pitchFamily="34" charset="0"/>
            </a:endParaRPr>
          </a:p>
          <a:p>
            <a:pPr marL="285750" indent="-285750" defTabSz="800100">
              <a:buClr>
                <a:srgbClr val="E0990A"/>
              </a:buClr>
              <a:buSzPct val="110000"/>
              <a:buFont typeface="Arial" panose="020B0604020202020204" pitchFamily="34" charset="0"/>
              <a:buChar char="•"/>
              <a:defRPr/>
            </a:pPr>
            <a:r>
              <a:rPr lang="en-US" dirty="0">
                <a:solidFill>
                  <a:srgbClr val="FFFFFF"/>
                </a:solidFill>
                <a:latin typeface="Arial" panose="020B0604020202020204" pitchFamily="34" charset="0"/>
                <a:cs typeface="Arial" panose="020B0604020202020204" pitchFamily="34" charset="0"/>
              </a:rPr>
              <a:t>Changes in fish assemblages in each habitat?</a:t>
            </a:r>
          </a:p>
          <a:p>
            <a:pPr marL="285750" indent="-285750" defTabSz="800100">
              <a:buClr>
                <a:srgbClr val="E0990A"/>
              </a:buClr>
              <a:buSzPct val="110000"/>
              <a:buFont typeface="Arial" panose="020B0604020202020204" pitchFamily="34" charset="0"/>
              <a:buChar char="•"/>
              <a:defRPr/>
            </a:pPr>
            <a:endParaRPr lang="en-US" b="1" dirty="0">
              <a:solidFill>
                <a:srgbClr val="FFFFFF"/>
              </a:solidFill>
              <a:latin typeface="Arial" panose="020B0604020202020204" pitchFamily="34" charset="0"/>
              <a:cs typeface="Arial" panose="020B0604020202020204" pitchFamily="34" charset="0"/>
            </a:endParaRPr>
          </a:p>
          <a:p>
            <a:pPr marL="3028950" lvl="6" indent="-285750" defTabSz="800100">
              <a:buClr>
                <a:srgbClr val="E0990A"/>
              </a:buClr>
              <a:buSzPct val="110000"/>
              <a:buFont typeface="Wingdings" panose="05000000000000000000" pitchFamily="2" charset="2"/>
              <a:buChar char="Ø"/>
              <a:defRPr/>
            </a:pPr>
            <a:r>
              <a:rPr lang="en-US" dirty="0">
                <a:solidFill>
                  <a:srgbClr val="FFFFFF"/>
                </a:solidFill>
                <a:latin typeface="Arial" panose="020B0604020202020204" pitchFamily="34" charset="0"/>
                <a:cs typeface="Arial" panose="020B0604020202020204" pitchFamily="34" charset="0"/>
              </a:rPr>
              <a:t>Total fish abundance</a:t>
            </a:r>
          </a:p>
          <a:p>
            <a:pPr marL="3028950" lvl="6" indent="-285750" defTabSz="800100">
              <a:buClr>
                <a:srgbClr val="E0990A"/>
              </a:buClr>
              <a:buSzPct val="110000"/>
              <a:buFont typeface="Wingdings" panose="05000000000000000000" pitchFamily="2" charset="2"/>
              <a:buChar char="Ø"/>
              <a:defRPr/>
            </a:pPr>
            <a:r>
              <a:rPr lang="en-US" dirty="0">
                <a:solidFill>
                  <a:srgbClr val="FFFFFF"/>
                </a:solidFill>
                <a:latin typeface="Arial" panose="020B0604020202020204" pitchFamily="34" charset="0"/>
                <a:cs typeface="Arial" panose="020B0604020202020204" pitchFamily="34" charset="0"/>
              </a:rPr>
              <a:t>Fish species diversity (species richness)</a:t>
            </a:r>
          </a:p>
          <a:p>
            <a:pPr marL="3028950" lvl="6" indent="-285750" defTabSz="800100">
              <a:buClr>
                <a:srgbClr val="E0990A"/>
              </a:buClr>
              <a:buSzPct val="110000"/>
              <a:buFont typeface="Wingdings" panose="05000000000000000000" pitchFamily="2" charset="2"/>
              <a:buChar char="Ø"/>
              <a:defRPr/>
            </a:pPr>
            <a:r>
              <a:rPr lang="en-US" dirty="0">
                <a:solidFill>
                  <a:srgbClr val="FFFFFF"/>
                </a:solidFill>
                <a:latin typeface="Arial" panose="020B0604020202020204" pitchFamily="34" charset="0"/>
                <a:cs typeface="Arial" panose="020B0604020202020204" pitchFamily="34" charset="0"/>
              </a:rPr>
              <a:t>Fish functional diversity (functional richness) </a:t>
            </a:r>
          </a:p>
          <a:p>
            <a:pPr marL="3028950" lvl="6" indent="-285750" defTabSz="800100">
              <a:buClr>
                <a:srgbClr val="E0990A"/>
              </a:buClr>
              <a:buSzPct val="110000"/>
              <a:buFont typeface="Wingdings" panose="05000000000000000000" pitchFamily="2" charset="2"/>
              <a:buChar char="Ø"/>
              <a:defRPr/>
            </a:pPr>
            <a:r>
              <a:rPr lang="en-US" dirty="0">
                <a:solidFill>
                  <a:srgbClr val="FFFFFF"/>
                </a:solidFill>
                <a:latin typeface="Arial" panose="020B0604020202020204" pitchFamily="34" charset="0"/>
                <a:cs typeface="Arial" panose="020B0604020202020204" pitchFamily="34" charset="0"/>
              </a:rPr>
              <a:t>Specific species abundance</a:t>
            </a:r>
            <a:endParaRPr lang="en-US" dirty="0">
              <a:solidFill>
                <a:srgbClr val="FFC000"/>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08BDBDF2-C90E-4FAF-A819-A92F3E08500F}"/>
              </a:ext>
            </a:extLst>
          </p:cNvPr>
          <p:cNvSpPr/>
          <p:nvPr/>
        </p:nvSpPr>
        <p:spPr>
          <a:xfrm>
            <a:off x="4070831" y="5916537"/>
            <a:ext cx="4091894" cy="3625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F3E61E31-4021-4854-AA3C-46E1FB5C9808}"/>
              </a:ext>
            </a:extLst>
          </p:cNvPr>
          <p:cNvGrpSpPr/>
          <p:nvPr/>
        </p:nvGrpSpPr>
        <p:grpSpPr>
          <a:xfrm>
            <a:off x="8849248" y="4094100"/>
            <a:ext cx="2683363" cy="2481071"/>
            <a:chOff x="6404765" y="4251326"/>
            <a:chExt cx="2683363" cy="2481071"/>
          </a:xfrm>
        </p:grpSpPr>
        <p:grpSp>
          <p:nvGrpSpPr>
            <p:cNvPr id="13" name="Group 12">
              <a:extLst>
                <a:ext uri="{FF2B5EF4-FFF2-40B4-BE49-F238E27FC236}">
                  <a16:creationId xmlns:a16="http://schemas.microsoft.com/office/drawing/2014/main" id="{85831BCF-2DD9-494F-9A5C-381C23B98655}"/>
                </a:ext>
              </a:extLst>
            </p:cNvPr>
            <p:cNvGrpSpPr/>
            <p:nvPr/>
          </p:nvGrpSpPr>
          <p:grpSpPr>
            <a:xfrm rot="777450">
              <a:off x="6404765" y="4251326"/>
              <a:ext cx="2641600" cy="2340309"/>
              <a:chOff x="-2146300" y="3937000"/>
              <a:chExt cx="2641600" cy="2340309"/>
            </a:xfrm>
          </p:grpSpPr>
          <p:sp>
            <p:nvSpPr>
              <p:cNvPr id="12" name="Star: 5 Points 11">
                <a:extLst>
                  <a:ext uri="{FF2B5EF4-FFF2-40B4-BE49-F238E27FC236}">
                    <a16:creationId xmlns:a16="http://schemas.microsoft.com/office/drawing/2014/main" id="{1348B0BD-FB1C-4003-94F5-824369C050A0}"/>
                  </a:ext>
                </a:extLst>
              </p:cNvPr>
              <p:cNvSpPr/>
              <p:nvPr/>
            </p:nvSpPr>
            <p:spPr>
              <a:xfrm>
                <a:off x="-2146300" y="3937000"/>
                <a:ext cx="2641600" cy="234030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BCB30B1-5938-4C74-9E79-9FCD5CEC2B80}"/>
                  </a:ext>
                </a:extLst>
              </p:cNvPr>
              <p:cNvSpPr txBox="1"/>
              <p:nvPr/>
            </p:nvSpPr>
            <p:spPr>
              <a:xfrm>
                <a:off x="-1438636" y="4885632"/>
                <a:ext cx="1277072" cy="646331"/>
              </a:xfrm>
              <a:prstGeom prst="rect">
                <a:avLst/>
              </a:prstGeom>
              <a:noFill/>
              <a:ln>
                <a:noFill/>
              </a:ln>
            </p:spPr>
            <p:txBody>
              <a:bodyPr wrap="square" rtlCol="0">
                <a:spAutoFit/>
              </a:bodyPr>
              <a:lstStyle/>
              <a:p>
                <a:pPr algn="ctr"/>
                <a:r>
                  <a:rPr lang="en-GB" sz="3600" b="1" dirty="0">
                    <a:solidFill>
                      <a:sysClr val="windowText" lastClr="000000"/>
                    </a:solidFill>
                  </a:rPr>
                  <a:t>In R!</a:t>
                </a:r>
                <a:endParaRPr lang="en-GB" sz="2400" b="1" dirty="0">
                  <a:solidFill>
                    <a:sysClr val="windowText" lastClr="000000"/>
                  </a:solidFill>
                </a:endParaRPr>
              </a:p>
            </p:txBody>
          </p:sp>
        </p:grpSp>
        <p:pic>
          <p:nvPicPr>
            <p:cNvPr id="11" name="Picture 10">
              <a:extLst>
                <a:ext uri="{FF2B5EF4-FFF2-40B4-BE49-F238E27FC236}">
                  <a16:creationId xmlns:a16="http://schemas.microsoft.com/office/drawing/2014/main" id="{C726A43A-0DE1-4C78-8B26-3AFE7E8331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714" b="90000" l="10000" r="90000">
                          <a14:foregroundMark x1="37308" y1="8929" x2="65385" y2="8214"/>
                          <a14:foregroundMark x1="30282" y1="8519" x2="31923" y2="8214"/>
                          <a14:foregroundMark x1="22308" y1="10000" x2="25016" y2="9497"/>
                          <a14:foregroundMark x1="21923" y1="9286" x2="25769" y2="7143"/>
                          <a14:foregroundMark x1="33846" y1="6786" x2="53077" y2="5714"/>
                          <a14:foregroundMark x1="53077" y1="5714" x2="68077" y2="6429"/>
                          <a14:backgroundMark x1="25769" y1="10357" x2="28077" y2="9643"/>
                          <a14:backgroundMark x1="25769" y1="9643" x2="28846" y2="8929"/>
                          <a14:backgroundMark x1="25000" y1="10714" x2="29615" y2="9643"/>
                          <a14:backgroundMark x1="24231" y1="11071" x2="26538" y2="9643"/>
                          <a14:backgroundMark x1="25000" y1="10357" x2="25385" y2="9286"/>
                          <a14:backgroundMark x1="20769" y1="11429" x2="21154" y2="7500"/>
                          <a14:backgroundMark x1="21154" y1="9643" x2="21923" y2="7500"/>
                        </a14:backgroundRemoval>
                      </a14:imgEffect>
                    </a14:imgLayer>
                  </a14:imgProps>
                </a:ext>
              </a:extLst>
            </a:blip>
            <a:srcRect l="19231" t="4118" r="19231" b="16190"/>
            <a:stretch/>
          </p:blipFill>
          <p:spPr>
            <a:xfrm>
              <a:off x="8223811" y="5527031"/>
              <a:ext cx="864317" cy="1205366"/>
            </a:xfrm>
            <a:prstGeom prst="rect">
              <a:avLst/>
            </a:prstGeom>
            <a:effectLst>
              <a:outerShdw blurRad="50800" dist="38100" dir="2700000" algn="tl" rotWithShape="0">
                <a:prstClr val="black">
                  <a:alpha val="40000"/>
                </a:prstClr>
              </a:outerShdw>
            </a:effectLst>
          </p:spPr>
        </p:pic>
      </p:grpSp>
      <p:sp>
        <p:nvSpPr>
          <p:cNvPr id="7" name="TextBox 6">
            <a:extLst>
              <a:ext uri="{FF2B5EF4-FFF2-40B4-BE49-F238E27FC236}">
                <a16:creationId xmlns:a16="http://schemas.microsoft.com/office/drawing/2014/main" id="{B298BC43-5953-EF50-4C57-482DC9B52C1E}"/>
              </a:ext>
            </a:extLst>
          </p:cNvPr>
          <p:cNvSpPr txBox="1"/>
          <p:nvPr/>
        </p:nvSpPr>
        <p:spPr>
          <a:xfrm>
            <a:off x="138755" y="6507035"/>
            <a:ext cx="1786066" cy="261610"/>
          </a:xfrm>
          <a:prstGeom prst="rect">
            <a:avLst/>
          </a:prstGeom>
          <a:noFill/>
        </p:spPr>
        <p:txBody>
          <a:bodyPr wrap="none" rtlCol="0">
            <a:spAutoFit/>
          </a:bodyPr>
          <a:lstStyle/>
          <a:p>
            <a:r>
              <a:rPr lang="en-GB" sz="1100" dirty="0">
                <a:solidFill>
                  <a:schemeClr val="bg1"/>
                </a:solidFill>
              </a:rPr>
              <a:t>Image credits: L. Richardson</a:t>
            </a:r>
          </a:p>
        </p:txBody>
      </p:sp>
    </p:spTree>
    <p:extLst>
      <p:ext uri="{BB962C8B-B14F-4D97-AF65-F5344CB8AC3E}">
        <p14:creationId xmlns:p14="http://schemas.microsoft.com/office/powerpoint/2010/main" val="121543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panose="020B0604020202020204" pitchFamily="34" charset="0"/>
                <a:cs typeface="Arial" panose="020B0604020202020204" pitchFamily="34" charset="0"/>
              </a:rPr>
              <a:t>Assignment aim</a:t>
            </a:r>
          </a:p>
        </p:txBody>
      </p:sp>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071775" y="1348800"/>
            <a:ext cx="10067280" cy="5509200"/>
          </a:xfrm>
          <a:prstGeom prst="rect">
            <a:avLst/>
          </a:prstGeom>
          <a:noFill/>
        </p:spPr>
        <p:txBody>
          <a:bodyPr wrap="square" rtlCol="0">
            <a:spAutoFit/>
          </a:bodyPr>
          <a:lstStyle/>
          <a:p>
            <a:pPr>
              <a:buClr>
                <a:srgbClr val="FF0066"/>
              </a:buClr>
            </a:pPr>
            <a:r>
              <a:rPr lang="en-GB" sz="3200" dirty="0">
                <a:latin typeface="Arial" panose="020B0604020202020204" pitchFamily="34" charset="0"/>
                <a:cs typeface="Arial" panose="020B0604020202020204" pitchFamily="34" charset="0"/>
              </a:rPr>
              <a:t>To understand how fish assemblages were impacted by the coral bleaching event</a:t>
            </a: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r>
              <a:rPr lang="en-GB" sz="3200" dirty="0">
                <a:latin typeface="Arial" panose="020B0604020202020204" pitchFamily="34" charset="0"/>
                <a:cs typeface="Arial" panose="020B0604020202020204" pitchFamily="34" charset="0"/>
              </a:rPr>
              <a:t>You will investigate the fish assemblage in four ways:</a:t>
            </a:r>
          </a:p>
          <a:p>
            <a:pPr>
              <a:buClr>
                <a:srgbClr val="FF0066"/>
              </a:buClr>
            </a:pPr>
            <a:endParaRPr lang="en-GB" sz="3200" dirty="0">
              <a:latin typeface="Arial" panose="020B0604020202020204" pitchFamily="34" charset="0"/>
              <a:cs typeface="Arial" panose="020B0604020202020204" pitchFamily="34" charset="0"/>
            </a:endParaRPr>
          </a:p>
          <a:p>
            <a:pPr marL="514350" indent="-514350">
              <a:buClr>
                <a:srgbClr val="FF0066"/>
              </a:buClr>
              <a:buAutoNum type="arabicParenR"/>
            </a:pPr>
            <a:r>
              <a:rPr lang="en-GB" sz="3200" dirty="0">
                <a:latin typeface="Arial" panose="020B0604020202020204" pitchFamily="34" charset="0"/>
                <a:cs typeface="Arial" panose="020B0604020202020204" pitchFamily="34" charset="0"/>
              </a:rPr>
              <a:t>Fish species abundance (2 species)</a:t>
            </a:r>
          </a:p>
          <a:p>
            <a:pPr marL="514350" indent="-514350">
              <a:buClr>
                <a:srgbClr val="FF0066"/>
              </a:buClr>
              <a:buAutoNum type="arabicParenR"/>
            </a:pPr>
            <a:r>
              <a:rPr lang="en-GB" sz="3200" dirty="0">
                <a:latin typeface="Arial" panose="020B0604020202020204" pitchFamily="34" charset="0"/>
                <a:cs typeface="Arial" panose="020B0604020202020204" pitchFamily="34" charset="0"/>
              </a:rPr>
              <a:t>Total fish abundance</a:t>
            </a:r>
          </a:p>
          <a:p>
            <a:pPr marL="514350" indent="-514350">
              <a:buClr>
                <a:srgbClr val="FF0066"/>
              </a:buClr>
              <a:buAutoNum type="arabicParenR"/>
            </a:pPr>
            <a:r>
              <a:rPr lang="en-GB" sz="3200" dirty="0">
                <a:latin typeface="Arial" panose="020B0604020202020204" pitchFamily="34" charset="0"/>
                <a:cs typeface="Arial" panose="020B0604020202020204" pitchFamily="34" charset="0"/>
              </a:rPr>
              <a:t>Species diversity (species richness)</a:t>
            </a:r>
          </a:p>
          <a:p>
            <a:pPr marL="514350" indent="-514350">
              <a:buClr>
                <a:srgbClr val="FF0066"/>
              </a:buClr>
              <a:buFontTx/>
              <a:buAutoNum type="arabicParenR"/>
            </a:pPr>
            <a:r>
              <a:rPr lang="en-GB" sz="3200" dirty="0">
                <a:latin typeface="Arial" panose="020B0604020202020204" pitchFamily="34" charset="0"/>
                <a:cs typeface="Arial" panose="020B0604020202020204" pitchFamily="34" charset="0"/>
              </a:rPr>
              <a:t>Functional diversity (functional richness)</a:t>
            </a: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r>
              <a:rPr lang="en-GB" sz="3200" dirty="0">
                <a:latin typeface="Arial" panose="020B0604020202020204" pitchFamily="34" charset="0"/>
                <a:cs typeface="Arial" panose="020B0604020202020204" pitchFamily="34" charset="0"/>
              </a:rPr>
              <a:t>Before and after the bleaching event</a:t>
            </a:r>
          </a:p>
        </p:txBody>
      </p:sp>
      <p:pic>
        <p:nvPicPr>
          <p:cNvPr id="10" name="Graphic 9" descr="Users">
            <a:extLst>
              <a:ext uri="{FF2B5EF4-FFF2-40B4-BE49-F238E27FC236}">
                <a16:creationId xmlns:a16="http://schemas.microsoft.com/office/drawing/2014/main" id="{7A6442E0-1A62-1E4B-AE64-84C8F3CE42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83390" y="5056040"/>
            <a:ext cx="1436835" cy="1436835"/>
          </a:xfrm>
          <a:prstGeom prst="rect">
            <a:avLst/>
          </a:prstGeom>
        </p:spPr>
      </p:pic>
      <p:sp>
        <p:nvSpPr>
          <p:cNvPr id="11" name="TextBox 10">
            <a:extLst>
              <a:ext uri="{FF2B5EF4-FFF2-40B4-BE49-F238E27FC236}">
                <a16:creationId xmlns:a16="http://schemas.microsoft.com/office/drawing/2014/main" id="{4F56A846-FEB0-4C44-83F2-88B223A71A8A}"/>
              </a:ext>
            </a:extLst>
          </p:cNvPr>
          <p:cNvSpPr txBox="1"/>
          <p:nvPr/>
        </p:nvSpPr>
        <p:spPr>
          <a:xfrm>
            <a:off x="9598713" y="4871374"/>
            <a:ext cx="18545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Habitat groups!</a:t>
            </a:r>
          </a:p>
        </p:txBody>
      </p:sp>
    </p:spTree>
    <p:extLst>
      <p:ext uri="{BB962C8B-B14F-4D97-AF65-F5344CB8AC3E}">
        <p14:creationId xmlns:p14="http://schemas.microsoft.com/office/powerpoint/2010/main" val="2209791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Arrow Connector 95">
            <a:extLst>
              <a:ext uri="{FF2B5EF4-FFF2-40B4-BE49-F238E27FC236}">
                <a16:creationId xmlns:a16="http://schemas.microsoft.com/office/drawing/2014/main" id="{EA7CE147-82EC-2F46-BA01-F5A1933F7C33}"/>
              </a:ext>
            </a:extLst>
          </p:cNvPr>
          <p:cNvCxnSpPr>
            <a:cxnSpLocks/>
            <a:stCxn id="58" idx="2"/>
            <a:endCxn id="95" idx="0"/>
          </p:cNvCxnSpPr>
          <p:nvPr/>
        </p:nvCxnSpPr>
        <p:spPr>
          <a:xfrm flipH="1" flipV="1">
            <a:off x="9086572" y="1809471"/>
            <a:ext cx="29471" cy="2480579"/>
          </a:xfrm>
          <a:prstGeom prst="straightConnector1">
            <a:avLst/>
          </a:prstGeom>
          <a:ln>
            <a:solidFill>
              <a:schemeClr val="tx1"/>
            </a:solidFill>
            <a:prstDash val="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FE0D22E0-A253-5443-93E4-4CF66A08FFC9}"/>
              </a:ext>
            </a:extLst>
          </p:cNvPr>
          <p:cNvCxnSpPr>
            <a:cxnSpLocks/>
            <a:stCxn id="48" idx="2"/>
            <a:endCxn id="109" idx="2"/>
          </p:cNvCxnSpPr>
          <p:nvPr/>
        </p:nvCxnSpPr>
        <p:spPr>
          <a:xfrm flipV="1">
            <a:off x="4614377" y="2149008"/>
            <a:ext cx="0" cy="2141043"/>
          </a:xfrm>
          <a:prstGeom prst="straightConnector1">
            <a:avLst/>
          </a:prstGeom>
          <a:ln>
            <a:solidFill>
              <a:schemeClr val="tx1"/>
            </a:solidFill>
            <a:prstDash val="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5404C90-79DD-C249-AB22-882061C5F396}"/>
              </a:ext>
            </a:extLst>
          </p:cNvPr>
          <p:cNvCxnSpPr>
            <a:cxnSpLocks/>
            <a:stCxn id="45" idx="0"/>
            <a:endCxn id="75" idx="2"/>
          </p:cNvCxnSpPr>
          <p:nvPr/>
        </p:nvCxnSpPr>
        <p:spPr>
          <a:xfrm flipH="1" flipV="1">
            <a:off x="2354443" y="2176067"/>
            <a:ext cx="9102" cy="936967"/>
          </a:xfrm>
          <a:prstGeom prst="straightConnector1">
            <a:avLst/>
          </a:prstGeom>
          <a:ln>
            <a:solidFill>
              <a:schemeClr val="tx1"/>
            </a:solidFill>
            <a:prstDash val="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F168B387-819B-184C-829C-E2D36094D79E}"/>
              </a:ext>
            </a:extLst>
          </p:cNvPr>
          <p:cNvCxnSpPr>
            <a:cxnSpLocks/>
            <a:stCxn id="50" idx="2"/>
            <a:endCxn id="93" idx="2"/>
          </p:cNvCxnSpPr>
          <p:nvPr/>
        </p:nvCxnSpPr>
        <p:spPr>
          <a:xfrm>
            <a:off x="5739793" y="4295458"/>
            <a:ext cx="11473" cy="2012607"/>
          </a:xfrm>
          <a:prstGeom prst="straightConnector1">
            <a:avLst/>
          </a:prstGeom>
          <a:ln>
            <a:solidFill>
              <a:schemeClr val="tx1"/>
            </a:solidFill>
            <a:prstDash val="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3632F824-803E-5444-98A5-AE0FD179329B}"/>
              </a:ext>
            </a:extLst>
          </p:cNvPr>
          <p:cNvCxnSpPr>
            <a:cxnSpLocks/>
            <a:stCxn id="56" idx="2"/>
            <a:endCxn id="98" idx="2"/>
          </p:cNvCxnSpPr>
          <p:nvPr/>
        </p:nvCxnSpPr>
        <p:spPr>
          <a:xfrm>
            <a:off x="7990625" y="4304565"/>
            <a:ext cx="10542" cy="2049686"/>
          </a:xfrm>
          <a:prstGeom prst="straightConnector1">
            <a:avLst/>
          </a:prstGeom>
          <a:ln>
            <a:solidFill>
              <a:schemeClr val="tx1"/>
            </a:solidFill>
            <a:prstDash val="dash"/>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7B1707E7-50B7-0C43-842A-7B42E571E49E}"/>
              </a:ext>
            </a:extLst>
          </p:cNvPr>
          <p:cNvPicPr>
            <a:picLocks noChangeAspect="1"/>
          </p:cNvPicPr>
          <p:nvPr/>
        </p:nvPicPr>
        <p:blipFill>
          <a:blip r:embed="rId3"/>
          <a:stretch>
            <a:fillRect/>
          </a:stretch>
        </p:blipFill>
        <p:spPr>
          <a:xfrm>
            <a:off x="3000505" y="2188799"/>
            <a:ext cx="1032827" cy="686038"/>
          </a:xfrm>
          <a:prstGeom prst="rect">
            <a:avLst/>
          </a:prstGeom>
        </p:spPr>
      </p:pic>
      <p:pic>
        <p:nvPicPr>
          <p:cNvPr id="73" name="Picture 72">
            <a:extLst>
              <a:ext uri="{FF2B5EF4-FFF2-40B4-BE49-F238E27FC236}">
                <a16:creationId xmlns:a16="http://schemas.microsoft.com/office/drawing/2014/main" id="{C2C41C52-D78A-D845-8351-9519A3958A6C}"/>
              </a:ext>
            </a:extLst>
          </p:cNvPr>
          <p:cNvPicPr>
            <a:picLocks noChangeAspect="1"/>
          </p:cNvPicPr>
          <p:nvPr/>
        </p:nvPicPr>
        <p:blipFill>
          <a:blip r:embed="rId3"/>
          <a:stretch>
            <a:fillRect/>
          </a:stretch>
        </p:blipFill>
        <p:spPr>
          <a:xfrm>
            <a:off x="7490046" y="2186302"/>
            <a:ext cx="1032827" cy="686038"/>
          </a:xfrm>
          <a:prstGeom prst="rect">
            <a:avLst/>
          </a:prstGeom>
        </p:spPr>
      </p:pic>
      <p:pic>
        <p:nvPicPr>
          <p:cNvPr id="74" name="Picture 73">
            <a:extLst>
              <a:ext uri="{FF2B5EF4-FFF2-40B4-BE49-F238E27FC236}">
                <a16:creationId xmlns:a16="http://schemas.microsoft.com/office/drawing/2014/main" id="{0796D797-704B-674F-80AF-5F5B4EE7AAAA}"/>
              </a:ext>
            </a:extLst>
          </p:cNvPr>
          <p:cNvPicPr>
            <a:picLocks noChangeAspect="1"/>
          </p:cNvPicPr>
          <p:nvPr/>
        </p:nvPicPr>
        <p:blipFill>
          <a:blip r:embed="rId3"/>
          <a:stretch>
            <a:fillRect/>
          </a:stretch>
        </p:blipFill>
        <p:spPr>
          <a:xfrm>
            <a:off x="5234853" y="2188799"/>
            <a:ext cx="1032827" cy="686038"/>
          </a:xfrm>
          <a:prstGeom prst="rect">
            <a:avLst/>
          </a:prstGeom>
        </p:spPr>
      </p:pic>
      <p:cxnSp>
        <p:nvCxnSpPr>
          <p:cNvPr id="44" name="Straight Arrow Connector 43">
            <a:extLst>
              <a:ext uri="{FF2B5EF4-FFF2-40B4-BE49-F238E27FC236}">
                <a16:creationId xmlns:a16="http://schemas.microsoft.com/office/drawing/2014/main" id="{B321A012-B859-9C4D-BF48-E18633F5E66B}"/>
              </a:ext>
            </a:extLst>
          </p:cNvPr>
          <p:cNvCxnSpPr>
            <a:cxnSpLocks/>
          </p:cNvCxnSpPr>
          <p:nvPr/>
        </p:nvCxnSpPr>
        <p:spPr>
          <a:xfrm>
            <a:off x="1576116" y="3710520"/>
            <a:ext cx="8131468" cy="27316"/>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85790" y="3203243"/>
            <a:ext cx="924534" cy="1014555"/>
          </a:xfrm>
          <a:prstGeom prst="rect">
            <a:avLst/>
          </a:prstGeom>
          <a:solidFill>
            <a:srgbClr val="C7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itle 1"/>
          <p:cNvSpPr>
            <a:spLocks noGrp="1"/>
          </p:cNvSpPr>
          <p:nvPr>
            <p:ph type="title"/>
          </p:nvPr>
        </p:nvSpPr>
        <p:spPr>
          <a:xfrm>
            <a:off x="844195" y="118636"/>
            <a:ext cx="10515600" cy="1325563"/>
          </a:xfrm>
        </p:spPr>
        <p:txBody>
          <a:bodyPr/>
          <a:lstStyle/>
          <a:p>
            <a:r>
              <a:rPr lang="en-GB" dirty="0">
                <a:latin typeface="Arial" panose="020B0604020202020204" pitchFamily="34" charset="0"/>
                <a:cs typeface="Arial" panose="020B0604020202020204" pitchFamily="34" charset="0"/>
              </a:rPr>
              <a:t>Practical and assignment overview</a:t>
            </a:r>
          </a:p>
        </p:txBody>
      </p:sp>
      <p:sp>
        <p:nvSpPr>
          <p:cNvPr id="41" name="TextBox 40">
            <a:extLst>
              <a:ext uri="{FF2B5EF4-FFF2-40B4-BE49-F238E27FC236}">
                <a16:creationId xmlns:a16="http://schemas.microsoft.com/office/drawing/2014/main" id="{172F8D5C-2966-A74B-80FE-28C02B938A6F}"/>
              </a:ext>
            </a:extLst>
          </p:cNvPr>
          <p:cNvSpPr txBox="1"/>
          <p:nvPr/>
        </p:nvSpPr>
        <p:spPr>
          <a:xfrm>
            <a:off x="57149" y="3469139"/>
            <a:ext cx="1725185" cy="523220"/>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Introductory lecture</a:t>
            </a:r>
          </a:p>
        </p:txBody>
      </p:sp>
      <p:sp>
        <p:nvSpPr>
          <p:cNvPr id="45" name="Rectangle 44">
            <a:extLst>
              <a:ext uri="{FF2B5EF4-FFF2-40B4-BE49-F238E27FC236}">
                <a16:creationId xmlns:a16="http://schemas.microsoft.com/office/drawing/2014/main" id="{728A8D08-80D5-C846-808F-77E15EB38D6B}"/>
              </a:ext>
            </a:extLst>
          </p:cNvPr>
          <p:cNvSpPr/>
          <p:nvPr/>
        </p:nvSpPr>
        <p:spPr>
          <a:xfrm>
            <a:off x="1898024" y="3113034"/>
            <a:ext cx="931042" cy="1188089"/>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B3D81A72-4510-4647-A9FA-7DD3918FAD54}"/>
              </a:ext>
            </a:extLst>
          </p:cNvPr>
          <p:cNvSpPr/>
          <p:nvPr/>
        </p:nvSpPr>
        <p:spPr>
          <a:xfrm>
            <a:off x="3023440" y="3143790"/>
            <a:ext cx="931042" cy="1160775"/>
          </a:xfrm>
          <a:prstGeom prst="rect">
            <a:avLst/>
          </a:prstGeom>
          <a:solidFill>
            <a:srgbClr val="C7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28724B8F-FC21-7F4E-AF0E-922721D1B4C6}"/>
              </a:ext>
            </a:extLst>
          </p:cNvPr>
          <p:cNvSpPr txBox="1"/>
          <p:nvPr/>
        </p:nvSpPr>
        <p:spPr>
          <a:xfrm>
            <a:off x="3023439" y="2720949"/>
            <a:ext cx="929341" cy="307777"/>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Part 1</a:t>
            </a:r>
          </a:p>
        </p:txBody>
      </p:sp>
      <p:sp>
        <p:nvSpPr>
          <p:cNvPr id="48" name="Rectangle 47">
            <a:extLst>
              <a:ext uri="{FF2B5EF4-FFF2-40B4-BE49-F238E27FC236}">
                <a16:creationId xmlns:a16="http://schemas.microsoft.com/office/drawing/2014/main" id="{CA46FE12-9E3A-DC43-8A41-CF1736E79C33}"/>
              </a:ext>
            </a:extLst>
          </p:cNvPr>
          <p:cNvSpPr/>
          <p:nvPr/>
        </p:nvSpPr>
        <p:spPr>
          <a:xfrm>
            <a:off x="4148856" y="3129276"/>
            <a:ext cx="931042" cy="116077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46CA8A64-835F-BC48-A0B3-CA5E125F276D}"/>
              </a:ext>
            </a:extLst>
          </p:cNvPr>
          <p:cNvSpPr/>
          <p:nvPr/>
        </p:nvSpPr>
        <p:spPr>
          <a:xfrm>
            <a:off x="6399688" y="3129276"/>
            <a:ext cx="931042" cy="116077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197C269D-263D-C94F-BC76-A62F36B43FD8}"/>
              </a:ext>
            </a:extLst>
          </p:cNvPr>
          <p:cNvSpPr/>
          <p:nvPr/>
        </p:nvSpPr>
        <p:spPr>
          <a:xfrm>
            <a:off x="5274272" y="3134683"/>
            <a:ext cx="931042" cy="1160775"/>
          </a:xfrm>
          <a:prstGeom prst="rect">
            <a:avLst/>
          </a:prstGeom>
          <a:solidFill>
            <a:srgbClr val="C7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FDC2C78E-88A4-D342-B4A4-B4E4790AEA44}"/>
              </a:ext>
            </a:extLst>
          </p:cNvPr>
          <p:cNvSpPr txBox="1"/>
          <p:nvPr/>
        </p:nvSpPr>
        <p:spPr>
          <a:xfrm>
            <a:off x="5261564" y="2743124"/>
            <a:ext cx="929340" cy="307777"/>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Part 2</a:t>
            </a:r>
          </a:p>
        </p:txBody>
      </p:sp>
      <p:sp>
        <p:nvSpPr>
          <p:cNvPr id="56" name="Rectangle 55">
            <a:extLst>
              <a:ext uri="{FF2B5EF4-FFF2-40B4-BE49-F238E27FC236}">
                <a16:creationId xmlns:a16="http://schemas.microsoft.com/office/drawing/2014/main" id="{FBEB4217-7128-8A44-8622-72B213F81570}"/>
              </a:ext>
            </a:extLst>
          </p:cNvPr>
          <p:cNvSpPr/>
          <p:nvPr/>
        </p:nvSpPr>
        <p:spPr>
          <a:xfrm>
            <a:off x="7525104" y="3143792"/>
            <a:ext cx="931042" cy="1160773"/>
          </a:xfrm>
          <a:prstGeom prst="rect">
            <a:avLst/>
          </a:prstGeom>
          <a:solidFill>
            <a:srgbClr val="C7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AC8D3D08-3ED9-5F48-AF20-FCA3C57349AB}"/>
              </a:ext>
            </a:extLst>
          </p:cNvPr>
          <p:cNvSpPr txBox="1"/>
          <p:nvPr/>
        </p:nvSpPr>
        <p:spPr>
          <a:xfrm>
            <a:off x="7525103" y="2751873"/>
            <a:ext cx="929340" cy="307777"/>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Part 3</a:t>
            </a:r>
          </a:p>
        </p:txBody>
      </p:sp>
      <p:sp>
        <p:nvSpPr>
          <p:cNvPr id="58" name="Rectangle 57">
            <a:extLst>
              <a:ext uri="{FF2B5EF4-FFF2-40B4-BE49-F238E27FC236}">
                <a16:creationId xmlns:a16="http://schemas.microsoft.com/office/drawing/2014/main" id="{F7EA0E10-19EB-4340-9E70-4375553009A1}"/>
              </a:ext>
            </a:extLst>
          </p:cNvPr>
          <p:cNvSpPr/>
          <p:nvPr/>
        </p:nvSpPr>
        <p:spPr>
          <a:xfrm>
            <a:off x="8650522" y="3129277"/>
            <a:ext cx="931042" cy="1160773"/>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E7A17D9C-7650-074C-9FD7-1282B2A63617}"/>
              </a:ext>
            </a:extLst>
          </p:cNvPr>
          <p:cNvSpPr/>
          <p:nvPr/>
        </p:nvSpPr>
        <p:spPr>
          <a:xfrm>
            <a:off x="10164549" y="3205932"/>
            <a:ext cx="924534" cy="1014555"/>
          </a:xfrm>
          <a:prstGeom prst="rect">
            <a:avLst/>
          </a:prstGeom>
          <a:solidFill>
            <a:srgbClr val="C7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D9FB758B-48F3-374B-A724-5B80B5539597}"/>
              </a:ext>
            </a:extLst>
          </p:cNvPr>
          <p:cNvSpPr txBox="1"/>
          <p:nvPr/>
        </p:nvSpPr>
        <p:spPr>
          <a:xfrm>
            <a:off x="9747356" y="3462568"/>
            <a:ext cx="1725185" cy="523220"/>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Mini poster conference</a:t>
            </a:r>
          </a:p>
        </p:txBody>
      </p:sp>
      <p:pic>
        <p:nvPicPr>
          <p:cNvPr id="61" name="Picture 60">
            <a:extLst>
              <a:ext uri="{FF2B5EF4-FFF2-40B4-BE49-F238E27FC236}">
                <a16:creationId xmlns:a16="http://schemas.microsoft.com/office/drawing/2014/main" id="{FDC7DBFE-C430-E743-BABA-057A9A493C09}"/>
              </a:ext>
            </a:extLst>
          </p:cNvPr>
          <p:cNvPicPr>
            <a:picLocks noChangeAspect="1"/>
          </p:cNvPicPr>
          <p:nvPr/>
        </p:nvPicPr>
        <p:blipFill>
          <a:blip r:embed="rId4"/>
          <a:stretch>
            <a:fillRect/>
          </a:stretch>
        </p:blipFill>
        <p:spPr>
          <a:xfrm>
            <a:off x="2112171" y="2638029"/>
            <a:ext cx="513752" cy="473616"/>
          </a:xfrm>
          <a:prstGeom prst="rect">
            <a:avLst/>
          </a:prstGeom>
          <a:solidFill>
            <a:schemeClr val="bg1"/>
          </a:solidFill>
        </p:spPr>
      </p:pic>
      <p:pic>
        <p:nvPicPr>
          <p:cNvPr id="67" name="Picture 66">
            <a:extLst>
              <a:ext uri="{FF2B5EF4-FFF2-40B4-BE49-F238E27FC236}">
                <a16:creationId xmlns:a16="http://schemas.microsoft.com/office/drawing/2014/main" id="{A3E4EA55-DBD5-A043-86DA-E4D9E9BAAF5D}"/>
              </a:ext>
            </a:extLst>
          </p:cNvPr>
          <p:cNvPicPr>
            <a:picLocks noChangeAspect="1"/>
          </p:cNvPicPr>
          <p:nvPr/>
        </p:nvPicPr>
        <p:blipFill>
          <a:blip r:embed="rId4"/>
          <a:stretch>
            <a:fillRect/>
          </a:stretch>
        </p:blipFill>
        <p:spPr>
          <a:xfrm>
            <a:off x="4340155" y="2660204"/>
            <a:ext cx="513752" cy="473616"/>
          </a:xfrm>
          <a:prstGeom prst="rect">
            <a:avLst/>
          </a:prstGeom>
          <a:solidFill>
            <a:schemeClr val="bg1"/>
          </a:solidFill>
        </p:spPr>
      </p:pic>
      <p:pic>
        <p:nvPicPr>
          <p:cNvPr id="69" name="Picture 68">
            <a:extLst>
              <a:ext uri="{FF2B5EF4-FFF2-40B4-BE49-F238E27FC236}">
                <a16:creationId xmlns:a16="http://schemas.microsoft.com/office/drawing/2014/main" id="{C6682553-B01E-E14D-9C4C-1CE90FB495A4}"/>
              </a:ext>
            </a:extLst>
          </p:cNvPr>
          <p:cNvPicPr>
            <a:picLocks noChangeAspect="1"/>
          </p:cNvPicPr>
          <p:nvPr/>
        </p:nvPicPr>
        <p:blipFill>
          <a:blip r:embed="rId4"/>
          <a:stretch>
            <a:fillRect/>
          </a:stretch>
        </p:blipFill>
        <p:spPr>
          <a:xfrm>
            <a:off x="6578689" y="2652459"/>
            <a:ext cx="513752" cy="473616"/>
          </a:xfrm>
          <a:prstGeom prst="rect">
            <a:avLst/>
          </a:prstGeom>
        </p:spPr>
      </p:pic>
      <p:pic>
        <p:nvPicPr>
          <p:cNvPr id="71" name="Picture 70">
            <a:extLst>
              <a:ext uri="{FF2B5EF4-FFF2-40B4-BE49-F238E27FC236}">
                <a16:creationId xmlns:a16="http://schemas.microsoft.com/office/drawing/2014/main" id="{CE853690-0F53-184F-9A61-C3BD83823C43}"/>
              </a:ext>
            </a:extLst>
          </p:cNvPr>
          <p:cNvPicPr>
            <a:picLocks noChangeAspect="1"/>
          </p:cNvPicPr>
          <p:nvPr/>
        </p:nvPicPr>
        <p:blipFill>
          <a:blip r:embed="rId4"/>
          <a:stretch>
            <a:fillRect/>
          </a:stretch>
        </p:blipFill>
        <p:spPr>
          <a:xfrm>
            <a:off x="8829696" y="2660204"/>
            <a:ext cx="513752" cy="473616"/>
          </a:xfrm>
          <a:prstGeom prst="rect">
            <a:avLst/>
          </a:prstGeom>
          <a:solidFill>
            <a:schemeClr val="bg1"/>
          </a:solidFill>
        </p:spPr>
      </p:pic>
      <p:sp>
        <p:nvSpPr>
          <p:cNvPr id="75" name="TextBox 74">
            <a:extLst>
              <a:ext uri="{FF2B5EF4-FFF2-40B4-BE49-F238E27FC236}">
                <a16:creationId xmlns:a16="http://schemas.microsoft.com/office/drawing/2014/main" id="{77826B68-1791-3542-AF20-1AF48F1E6383}"/>
              </a:ext>
            </a:extLst>
          </p:cNvPr>
          <p:cNvSpPr txBox="1"/>
          <p:nvPr/>
        </p:nvSpPr>
        <p:spPr>
          <a:xfrm>
            <a:off x="1428590" y="1868290"/>
            <a:ext cx="1851705" cy="307777"/>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Practical prep</a:t>
            </a:r>
          </a:p>
        </p:txBody>
      </p:sp>
      <p:sp>
        <p:nvSpPr>
          <p:cNvPr id="76" name="TextBox 75">
            <a:extLst>
              <a:ext uri="{FF2B5EF4-FFF2-40B4-BE49-F238E27FC236}">
                <a16:creationId xmlns:a16="http://schemas.microsoft.com/office/drawing/2014/main" id="{61486787-0A7D-3B43-876A-4DADC5B42491}"/>
              </a:ext>
            </a:extLst>
          </p:cNvPr>
          <p:cNvSpPr txBox="1"/>
          <p:nvPr/>
        </p:nvSpPr>
        <p:spPr>
          <a:xfrm>
            <a:off x="2923562" y="3418919"/>
            <a:ext cx="1083942" cy="523220"/>
          </a:xfrm>
          <a:prstGeom prst="rect">
            <a:avLst/>
          </a:prstGeom>
          <a:solidFill>
            <a:schemeClr val="accent5">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Explore data</a:t>
            </a:r>
          </a:p>
        </p:txBody>
      </p:sp>
      <p:cxnSp>
        <p:nvCxnSpPr>
          <p:cNvPr id="77" name="Straight Arrow Connector 76">
            <a:extLst>
              <a:ext uri="{FF2B5EF4-FFF2-40B4-BE49-F238E27FC236}">
                <a16:creationId xmlns:a16="http://schemas.microsoft.com/office/drawing/2014/main" id="{DC01EE2B-ACF2-BC44-BE80-8FFC75F8DD09}"/>
              </a:ext>
            </a:extLst>
          </p:cNvPr>
          <p:cNvCxnSpPr>
            <a:cxnSpLocks/>
            <a:stCxn id="46" idx="2"/>
            <a:endCxn id="105" idx="0"/>
          </p:cNvCxnSpPr>
          <p:nvPr/>
        </p:nvCxnSpPr>
        <p:spPr>
          <a:xfrm flipH="1">
            <a:off x="3473809" y="4304565"/>
            <a:ext cx="15152" cy="1465016"/>
          </a:xfrm>
          <a:prstGeom prst="straightConnector1">
            <a:avLst/>
          </a:prstGeom>
          <a:ln>
            <a:solidFill>
              <a:schemeClr val="tx1"/>
            </a:solidFill>
            <a:prstDash val="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D84C86B-5D18-7347-84EC-FC37ECF433A7}"/>
              </a:ext>
            </a:extLst>
          </p:cNvPr>
          <p:cNvSpPr txBox="1"/>
          <p:nvPr/>
        </p:nvSpPr>
        <p:spPr>
          <a:xfrm>
            <a:off x="1302357" y="1398971"/>
            <a:ext cx="2205310" cy="553998"/>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Century Gothic" panose="020B0502020202020204" pitchFamily="34" charset="0"/>
              </a:rPr>
              <a:t>Preparation instruction doc</a:t>
            </a:r>
          </a:p>
          <a:p>
            <a:pPr marL="171450" indent="-171450">
              <a:buFont typeface="Arial" panose="020B0604020202020204" pitchFamily="34" charset="0"/>
              <a:buChar char="•"/>
            </a:pPr>
            <a:r>
              <a:rPr lang="en-GB" sz="1000" dirty="0">
                <a:latin typeface="Century Gothic" panose="020B0502020202020204" pitchFamily="34" charset="0"/>
              </a:rPr>
              <a:t>Read introduction doc</a:t>
            </a:r>
          </a:p>
          <a:p>
            <a:pPr algn="ctr"/>
            <a:endParaRPr lang="en-GB" sz="1000" dirty="0">
              <a:latin typeface="Century Gothic" panose="020B0502020202020204" pitchFamily="34" charset="0"/>
            </a:endParaRPr>
          </a:p>
        </p:txBody>
      </p:sp>
      <p:sp>
        <p:nvSpPr>
          <p:cNvPr id="92" name="TextBox 91">
            <a:extLst>
              <a:ext uri="{FF2B5EF4-FFF2-40B4-BE49-F238E27FC236}">
                <a16:creationId xmlns:a16="http://schemas.microsoft.com/office/drawing/2014/main" id="{C5BCF6DD-969F-ED47-A397-C21D0FF81064}"/>
              </a:ext>
            </a:extLst>
          </p:cNvPr>
          <p:cNvSpPr txBox="1"/>
          <p:nvPr/>
        </p:nvSpPr>
        <p:spPr>
          <a:xfrm>
            <a:off x="5128130" y="3418919"/>
            <a:ext cx="1196029" cy="523220"/>
          </a:xfrm>
          <a:prstGeom prst="rect">
            <a:avLst/>
          </a:prstGeom>
          <a:solidFill>
            <a:schemeClr val="accent5">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Understand trait space</a:t>
            </a:r>
          </a:p>
        </p:txBody>
      </p:sp>
      <p:sp>
        <p:nvSpPr>
          <p:cNvPr id="93" name="TextBox 92">
            <a:extLst>
              <a:ext uri="{FF2B5EF4-FFF2-40B4-BE49-F238E27FC236}">
                <a16:creationId xmlns:a16="http://schemas.microsoft.com/office/drawing/2014/main" id="{D9E8E449-FB74-A341-B297-CE669D6E881A}"/>
              </a:ext>
            </a:extLst>
          </p:cNvPr>
          <p:cNvSpPr txBox="1"/>
          <p:nvPr/>
        </p:nvSpPr>
        <p:spPr>
          <a:xfrm>
            <a:off x="4825413" y="5784845"/>
            <a:ext cx="1851705" cy="523220"/>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Data visualisation (Making plots!)</a:t>
            </a:r>
          </a:p>
        </p:txBody>
      </p:sp>
      <p:sp>
        <p:nvSpPr>
          <p:cNvPr id="94" name="TextBox 93">
            <a:extLst>
              <a:ext uri="{FF2B5EF4-FFF2-40B4-BE49-F238E27FC236}">
                <a16:creationId xmlns:a16="http://schemas.microsoft.com/office/drawing/2014/main" id="{072A4585-C6A0-9E49-87E3-6418CEFA66F1}"/>
              </a:ext>
            </a:extLst>
          </p:cNvPr>
          <p:cNvSpPr txBox="1"/>
          <p:nvPr/>
        </p:nvSpPr>
        <p:spPr>
          <a:xfrm>
            <a:off x="7338945" y="4961479"/>
            <a:ext cx="1304112" cy="523220"/>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Comparing means</a:t>
            </a:r>
          </a:p>
        </p:txBody>
      </p:sp>
      <p:sp>
        <p:nvSpPr>
          <p:cNvPr id="95" name="TextBox 94">
            <a:extLst>
              <a:ext uri="{FF2B5EF4-FFF2-40B4-BE49-F238E27FC236}">
                <a16:creationId xmlns:a16="http://schemas.microsoft.com/office/drawing/2014/main" id="{880FCA50-6E15-9E4A-B3C8-D50B2A2B0C6E}"/>
              </a:ext>
            </a:extLst>
          </p:cNvPr>
          <p:cNvSpPr txBox="1"/>
          <p:nvPr/>
        </p:nvSpPr>
        <p:spPr>
          <a:xfrm>
            <a:off x="8160719" y="1809471"/>
            <a:ext cx="1851705" cy="307777"/>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Creating poster</a:t>
            </a:r>
          </a:p>
        </p:txBody>
      </p:sp>
      <p:sp>
        <p:nvSpPr>
          <p:cNvPr id="98" name="TextBox 97">
            <a:extLst>
              <a:ext uri="{FF2B5EF4-FFF2-40B4-BE49-F238E27FC236}">
                <a16:creationId xmlns:a16="http://schemas.microsoft.com/office/drawing/2014/main" id="{55C8E0C4-DED0-FE40-9951-2E779971672A}"/>
              </a:ext>
            </a:extLst>
          </p:cNvPr>
          <p:cNvSpPr txBox="1"/>
          <p:nvPr/>
        </p:nvSpPr>
        <p:spPr>
          <a:xfrm>
            <a:off x="7349111" y="5615587"/>
            <a:ext cx="1304112" cy="738664"/>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Intro to making posters</a:t>
            </a:r>
          </a:p>
        </p:txBody>
      </p:sp>
      <p:sp>
        <p:nvSpPr>
          <p:cNvPr id="101" name="TextBox 100">
            <a:extLst>
              <a:ext uri="{FF2B5EF4-FFF2-40B4-BE49-F238E27FC236}">
                <a16:creationId xmlns:a16="http://schemas.microsoft.com/office/drawing/2014/main" id="{CE65EE73-5CE8-ED49-9A2E-3EA96D1DE160}"/>
              </a:ext>
            </a:extLst>
          </p:cNvPr>
          <p:cNvSpPr txBox="1"/>
          <p:nvPr/>
        </p:nvSpPr>
        <p:spPr>
          <a:xfrm>
            <a:off x="7447777" y="3403652"/>
            <a:ext cx="1050539" cy="523220"/>
          </a:xfrm>
          <a:prstGeom prst="rect">
            <a:avLst/>
          </a:prstGeom>
          <a:solidFill>
            <a:schemeClr val="accent5">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Analyse</a:t>
            </a:r>
          </a:p>
          <a:p>
            <a:pPr algn="ctr"/>
            <a:r>
              <a:rPr lang="en-GB" sz="1400" dirty="0">
                <a:latin typeface="Century Gothic" panose="020B0502020202020204" pitchFamily="34" charset="0"/>
              </a:rPr>
              <a:t>data</a:t>
            </a:r>
          </a:p>
        </p:txBody>
      </p:sp>
      <p:sp>
        <p:nvSpPr>
          <p:cNvPr id="102" name="TextBox 101">
            <a:extLst>
              <a:ext uri="{FF2B5EF4-FFF2-40B4-BE49-F238E27FC236}">
                <a16:creationId xmlns:a16="http://schemas.microsoft.com/office/drawing/2014/main" id="{C57CE73B-9A8E-CD44-89D3-52534F9F13C2}"/>
              </a:ext>
            </a:extLst>
          </p:cNvPr>
          <p:cNvSpPr txBox="1"/>
          <p:nvPr/>
        </p:nvSpPr>
        <p:spPr>
          <a:xfrm>
            <a:off x="7920184" y="1372166"/>
            <a:ext cx="2205310" cy="400110"/>
          </a:xfrm>
          <a:prstGeom prst="rect">
            <a:avLst/>
          </a:prstGeom>
          <a:noFill/>
        </p:spPr>
        <p:txBody>
          <a:bodyPr wrap="square" rtlCol="0">
            <a:spAutoFit/>
          </a:bodyPr>
          <a:lstStyle/>
          <a:p>
            <a:pPr algn="ctr"/>
            <a:r>
              <a:rPr lang="en-GB" sz="1000" dirty="0">
                <a:latin typeface="Century Gothic" panose="020B0502020202020204" pitchFamily="34" charset="0"/>
              </a:rPr>
              <a:t>35% module mark</a:t>
            </a:r>
          </a:p>
          <a:p>
            <a:pPr algn="ctr"/>
            <a:r>
              <a:rPr lang="en-GB" sz="1000" dirty="0">
                <a:latin typeface="Century Gothic" panose="020B0502020202020204" pitchFamily="34" charset="0"/>
              </a:rPr>
              <a:t>on poster content</a:t>
            </a:r>
          </a:p>
        </p:txBody>
      </p:sp>
      <p:sp>
        <p:nvSpPr>
          <p:cNvPr id="103" name="TextBox 102">
            <a:extLst>
              <a:ext uri="{FF2B5EF4-FFF2-40B4-BE49-F238E27FC236}">
                <a16:creationId xmlns:a16="http://schemas.microsoft.com/office/drawing/2014/main" id="{A9CEA5A4-67A1-E243-A30F-CDB71555A899}"/>
              </a:ext>
            </a:extLst>
          </p:cNvPr>
          <p:cNvSpPr txBox="1"/>
          <p:nvPr/>
        </p:nvSpPr>
        <p:spPr>
          <a:xfrm>
            <a:off x="9880720" y="4304564"/>
            <a:ext cx="1479075" cy="553998"/>
          </a:xfrm>
          <a:prstGeom prst="rect">
            <a:avLst/>
          </a:prstGeom>
          <a:noFill/>
        </p:spPr>
        <p:txBody>
          <a:bodyPr wrap="square" rtlCol="0">
            <a:spAutoFit/>
          </a:bodyPr>
          <a:lstStyle/>
          <a:p>
            <a:pPr algn="ctr"/>
            <a:r>
              <a:rPr lang="en-GB" sz="1000" dirty="0">
                <a:latin typeface="Century Gothic" panose="020B0502020202020204" pitchFamily="34" charset="0"/>
              </a:rPr>
              <a:t>15% module mark on poster presentation</a:t>
            </a:r>
          </a:p>
          <a:p>
            <a:pPr algn="ctr"/>
            <a:endParaRPr lang="en-GB" sz="1000" dirty="0">
              <a:latin typeface="Century Gothic" panose="020B0502020202020204" pitchFamily="34" charset="0"/>
            </a:endParaRPr>
          </a:p>
        </p:txBody>
      </p:sp>
      <p:sp>
        <p:nvSpPr>
          <p:cNvPr id="104" name="TextBox 103">
            <a:extLst>
              <a:ext uri="{FF2B5EF4-FFF2-40B4-BE49-F238E27FC236}">
                <a16:creationId xmlns:a16="http://schemas.microsoft.com/office/drawing/2014/main" id="{9E963B42-2070-F54F-B50F-5308738A9A25}"/>
              </a:ext>
            </a:extLst>
          </p:cNvPr>
          <p:cNvSpPr txBox="1"/>
          <p:nvPr/>
        </p:nvSpPr>
        <p:spPr>
          <a:xfrm>
            <a:off x="2547956" y="5338685"/>
            <a:ext cx="1851705" cy="307777"/>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Data wrangling</a:t>
            </a:r>
          </a:p>
        </p:txBody>
      </p:sp>
      <p:sp>
        <p:nvSpPr>
          <p:cNvPr id="105" name="TextBox 104">
            <a:extLst>
              <a:ext uri="{FF2B5EF4-FFF2-40B4-BE49-F238E27FC236}">
                <a16:creationId xmlns:a16="http://schemas.microsoft.com/office/drawing/2014/main" id="{1BE10C0B-A4E1-2944-AC01-5853E8B90505}"/>
              </a:ext>
            </a:extLst>
          </p:cNvPr>
          <p:cNvSpPr txBox="1"/>
          <p:nvPr/>
        </p:nvSpPr>
        <p:spPr>
          <a:xfrm>
            <a:off x="2547956" y="5769581"/>
            <a:ext cx="1851705" cy="738664"/>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Thinking about ecology of system and species</a:t>
            </a:r>
          </a:p>
        </p:txBody>
      </p:sp>
      <p:sp>
        <p:nvSpPr>
          <p:cNvPr id="107" name="TextBox 106">
            <a:extLst>
              <a:ext uri="{FF2B5EF4-FFF2-40B4-BE49-F238E27FC236}">
                <a16:creationId xmlns:a16="http://schemas.microsoft.com/office/drawing/2014/main" id="{66742CE5-CFB0-AE4E-8076-8D6272265B14}"/>
              </a:ext>
            </a:extLst>
          </p:cNvPr>
          <p:cNvSpPr txBox="1"/>
          <p:nvPr/>
        </p:nvSpPr>
        <p:spPr>
          <a:xfrm>
            <a:off x="4783713" y="5143566"/>
            <a:ext cx="1851705" cy="523220"/>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Creating trait scores</a:t>
            </a:r>
          </a:p>
        </p:txBody>
      </p:sp>
      <p:sp>
        <p:nvSpPr>
          <p:cNvPr id="109" name="TextBox 108">
            <a:extLst>
              <a:ext uri="{FF2B5EF4-FFF2-40B4-BE49-F238E27FC236}">
                <a16:creationId xmlns:a16="http://schemas.microsoft.com/office/drawing/2014/main" id="{37A3C614-2411-A145-8203-2FE5639CC0FA}"/>
              </a:ext>
            </a:extLst>
          </p:cNvPr>
          <p:cNvSpPr txBox="1"/>
          <p:nvPr/>
        </p:nvSpPr>
        <p:spPr>
          <a:xfrm>
            <a:off x="4014552" y="1841231"/>
            <a:ext cx="1199649" cy="307777"/>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algn="ctr"/>
            <a:r>
              <a:rPr lang="en-GB" sz="1400" dirty="0">
                <a:latin typeface="Century Gothic" panose="020B0502020202020204" pitchFamily="34" charset="0"/>
              </a:rPr>
              <a:t>Reading</a:t>
            </a:r>
          </a:p>
        </p:txBody>
      </p:sp>
      <p:sp>
        <p:nvSpPr>
          <p:cNvPr id="135" name="TextBox 134">
            <a:extLst>
              <a:ext uri="{FF2B5EF4-FFF2-40B4-BE49-F238E27FC236}">
                <a16:creationId xmlns:a16="http://schemas.microsoft.com/office/drawing/2014/main" id="{49710FEC-456C-364C-A54B-19BFE394A2DF}"/>
              </a:ext>
            </a:extLst>
          </p:cNvPr>
          <p:cNvSpPr txBox="1"/>
          <p:nvPr/>
        </p:nvSpPr>
        <p:spPr>
          <a:xfrm>
            <a:off x="3404274" y="1274502"/>
            <a:ext cx="2723929" cy="400110"/>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Century Gothic" panose="020B0502020202020204" pitchFamily="34" charset="0"/>
              </a:rPr>
              <a:t>Research and chose species of focus</a:t>
            </a:r>
          </a:p>
          <a:p>
            <a:pPr marL="171450" indent="-171450">
              <a:buFont typeface="Arial" panose="020B0604020202020204" pitchFamily="34" charset="0"/>
              <a:buChar char="•"/>
            </a:pPr>
            <a:r>
              <a:rPr lang="en-GB" sz="1000" dirty="0">
                <a:latin typeface="Century Gothic" panose="020B0502020202020204" pitchFamily="34" charset="0"/>
              </a:rPr>
              <a:t>Create means using code from Part 1</a:t>
            </a:r>
          </a:p>
        </p:txBody>
      </p:sp>
      <p:sp>
        <p:nvSpPr>
          <p:cNvPr id="139" name="TextBox 138">
            <a:extLst>
              <a:ext uri="{FF2B5EF4-FFF2-40B4-BE49-F238E27FC236}">
                <a16:creationId xmlns:a16="http://schemas.microsoft.com/office/drawing/2014/main" id="{D8EFFCAE-86EE-B54F-B34C-4BEE30D32657}"/>
              </a:ext>
            </a:extLst>
          </p:cNvPr>
          <p:cNvSpPr txBox="1"/>
          <p:nvPr/>
        </p:nvSpPr>
        <p:spPr>
          <a:xfrm>
            <a:off x="670735" y="1241483"/>
            <a:ext cx="2723929" cy="246221"/>
          </a:xfrm>
          <a:prstGeom prst="rect">
            <a:avLst/>
          </a:prstGeom>
          <a:noFill/>
        </p:spPr>
        <p:txBody>
          <a:bodyPr wrap="square" rtlCol="0">
            <a:spAutoFit/>
          </a:bodyPr>
          <a:lstStyle/>
          <a:p>
            <a:pPr marL="171450" indent="-171450" algn="ctr">
              <a:buFont typeface="Arial" panose="020B0604020202020204" pitchFamily="34" charset="0"/>
              <a:buChar char="•"/>
            </a:pPr>
            <a:r>
              <a:rPr lang="en-GB" sz="1000" dirty="0">
                <a:latin typeface="Century Gothic" panose="020B0502020202020204" pitchFamily="34" charset="0"/>
              </a:rPr>
              <a:t>Check your group</a:t>
            </a:r>
          </a:p>
        </p:txBody>
      </p:sp>
      <p:sp>
        <p:nvSpPr>
          <p:cNvPr id="140" name="Down Arrow 139">
            <a:extLst>
              <a:ext uri="{FF2B5EF4-FFF2-40B4-BE49-F238E27FC236}">
                <a16:creationId xmlns:a16="http://schemas.microsoft.com/office/drawing/2014/main" id="{44B01A48-EE95-684B-A0B1-FE5A6A75A912}"/>
              </a:ext>
            </a:extLst>
          </p:cNvPr>
          <p:cNvSpPr/>
          <p:nvPr/>
        </p:nvSpPr>
        <p:spPr>
          <a:xfrm>
            <a:off x="758710" y="2541590"/>
            <a:ext cx="327380" cy="6022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B0D37576-A80D-3942-B5A4-EE3292B71A26}"/>
              </a:ext>
            </a:extLst>
          </p:cNvPr>
          <p:cNvSpPr txBox="1"/>
          <p:nvPr/>
        </p:nvSpPr>
        <p:spPr>
          <a:xfrm>
            <a:off x="6181272" y="1223448"/>
            <a:ext cx="1712181" cy="553998"/>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Century Gothic" panose="020B0502020202020204" pitchFamily="34" charset="0"/>
              </a:rPr>
              <a:t>Prepare final plots</a:t>
            </a:r>
          </a:p>
          <a:p>
            <a:pPr marL="171450" indent="-171450">
              <a:buFont typeface="Arial" panose="020B0604020202020204" pitchFamily="34" charset="0"/>
              <a:buChar char="•"/>
            </a:pPr>
            <a:r>
              <a:rPr lang="en-GB" sz="1000" dirty="0">
                <a:latin typeface="Century Gothic" panose="020B0502020202020204" pitchFamily="34" charset="0"/>
              </a:rPr>
              <a:t>Research literature</a:t>
            </a:r>
          </a:p>
          <a:p>
            <a:pPr marL="171450" indent="-171450">
              <a:buFont typeface="Arial" panose="020B0604020202020204" pitchFamily="34" charset="0"/>
              <a:buChar char="•"/>
            </a:pPr>
            <a:r>
              <a:rPr lang="en-GB" sz="1000" dirty="0">
                <a:latin typeface="Century Gothic" panose="020B0502020202020204" pitchFamily="34" charset="0"/>
              </a:rPr>
              <a:t>Start drafting text</a:t>
            </a:r>
          </a:p>
        </p:txBody>
      </p:sp>
    </p:spTree>
    <p:extLst>
      <p:ext uri="{BB962C8B-B14F-4D97-AF65-F5344CB8AC3E}">
        <p14:creationId xmlns:p14="http://schemas.microsoft.com/office/powerpoint/2010/main" val="3576493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panose="020B0604020202020204" pitchFamily="34" charset="0"/>
                <a:cs typeface="Arial" panose="020B0604020202020204" pitchFamily="34" charset="0"/>
              </a:rPr>
              <a:t>Overview of analysis</a:t>
            </a:r>
          </a:p>
        </p:txBody>
      </p:sp>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6CA8127-E843-F24E-9A58-DB2058193879}"/>
              </a:ext>
            </a:extLst>
          </p:cNvPr>
          <p:cNvSpPr txBox="1"/>
          <p:nvPr/>
        </p:nvSpPr>
        <p:spPr>
          <a:xfrm>
            <a:off x="838200" y="1526362"/>
            <a:ext cx="10828867" cy="4832092"/>
          </a:xfrm>
          <a:prstGeom prst="rect">
            <a:avLst/>
          </a:prstGeom>
          <a:noFill/>
        </p:spPr>
        <p:txBody>
          <a:bodyPr wrap="square" rtlCol="0">
            <a:spAutoFit/>
          </a:bodyPr>
          <a:lstStyle/>
          <a:p>
            <a:pPr>
              <a:buClr>
                <a:srgbClr val="FF0066"/>
              </a:buClr>
            </a:pPr>
            <a:r>
              <a:rPr lang="en-GB" sz="2800" dirty="0">
                <a:latin typeface="Arial" panose="020B0604020202020204" pitchFamily="34" charset="0"/>
                <a:cs typeface="Arial" panose="020B0604020202020204" pitchFamily="34" charset="0"/>
              </a:rPr>
              <a:t>You will:</a:t>
            </a:r>
          </a:p>
          <a:p>
            <a:pPr>
              <a:buClr>
                <a:srgbClr val="FF0066"/>
              </a:buClr>
            </a:pPr>
            <a:endParaRPr lang="en-GB" sz="2800" dirty="0">
              <a:latin typeface="Arial" panose="020B0604020202020204" pitchFamily="34" charset="0"/>
              <a:cs typeface="Arial" panose="020B0604020202020204" pitchFamily="34" charset="0"/>
            </a:endParaRPr>
          </a:p>
          <a:p>
            <a:pPr>
              <a:buClr>
                <a:srgbClr val="FF0066"/>
              </a:buClr>
            </a:pPr>
            <a:r>
              <a:rPr lang="en-GB" sz="2800" dirty="0">
                <a:latin typeface="Arial" panose="020B0604020202020204" pitchFamily="34" charset="0"/>
                <a:cs typeface="Arial" panose="020B0604020202020204" pitchFamily="34" charset="0"/>
              </a:rPr>
              <a:t>Calculate means (central tendency)</a:t>
            </a:r>
          </a:p>
          <a:p>
            <a:pPr>
              <a:buClr>
                <a:srgbClr val="FF0066"/>
              </a:buClr>
            </a:pPr>
            <a:r>
              <a:rPr lang="en-GB" sz="2800" dirty="0">
                <a:latin typeface="Arial" panose="020B0604020202020204" pitchFamily="34" charset="0"/>
                <a:cs typeface="Arial" panose="020B0604020202020204" pitchFamily="34" charset="0"/>
              </a:rPr>
              <a:t>Calculate standard errors (spread)</a:t>
            </a:r>
          </a:p>
          <a:p>
            <a:pPr>
              <a:buClr>
                <a:srgbClr val="FF0066"/>
              </a:buClr>
            </a:pPr>
            <a:endParaRPr lang="en-GB" sz="2800" dirty="0">
              <a:latin typeface="Arial" panose="020B0604020202020204" pitchFamily="34" charset="0"/>
              <a:cs typeface="Arial" panose="020B0604020202020204" pitchFamily="34" charset="0"/>
            </a:endParaRPr>
          </a:p>
          <a:p>
            <a:pPr>
              <a:buClr>
                <a:srgbClr val="FF0066"/>
              </a:buClr>
            </a:pPr>
            <a:r>
              <a:rPr lang="en-GB" sz="2800" dirty="0">
                <a:latin typeface="Arial" panose="020B0604020202020204" pitchFamily="34" charset="0"/>
                <a:cs typeface="Arial" panose="020B0604020202020204" pitchFamily="34" charset="0"/>
              </a:rPr>
              <a:t>Calculate species diversity (species richness)</a:t>
            </a:r>
          </a:p>
          <a:p>
            <a:pPr>
              <a:buClr>
                <a:srgbClr val="FF0066"/>
              </a:buClr>
            </a:pPr>
            <a:r>
              <a:rPr lang="en-GB" sz="2800" dirty="0">
                <a:latin typeface="Arial" panose="020B0604020202020204" pitchFamily="34" charset="0"/>
                <a:cs typeface="Arial" panose="020B0604020202020204" pitchFamily="34" charset="0"/>
              </a:rPr>
              <a:t>Inspect estimates of functional diversity (functional richness)</a:t>
            </a:r>
          </a:p>
          <a:p>
            <a:pPr>
              <a:buClr>
                <a:srgbClr val="FF0066"/>
              </a:buClr>
            </a:pPr>
            <a:endParaRPr lang="en-GB" sz="2800" dirty="0">
              <a:latin typeface="Arial" panose="020B0604020202020204" pitchFamily="34" charset="0"/>
              <a:cs typeface="Arial" panose="020B0604020202020204" pitchFamily="34" charset="0"/>
            </a:endParaRPr>
          </a:p>
          <a:p>
            <a:pPr>
              <a:buClr>
                <a:srgbClr val="FF0066"/>
              </a:buClr>
            </a:pPr>
            <a:r>
              <a:rPr lang="en-GB" sz="2800" dirty="0">
                <a:latin typeface="Arial" panose="020B0604020202020204" pitchFamily="34" charset="0"/>
                <a:cs typeface="Arial" panose="020B0604020202020204" pitchFamily="34" charset="0"/>
              </a:rPr>
              <a:t>Compare mean estimates before and after bleaching </a:t>
            </a:r>
          </a:p>
          <a:p>
            <a:pPr>
              <a:buClr>
                <a:srgbClr val="FF0066"/>
              </a:buClr>
            </a:pPr>
            <a:r>
              <a:rPr lang="en-GB" sz="2800" dirty="0">
                <a:latin typeface="Arial" panose="020B0604020202020204" pitchFamily="34" charset="0"/>
                <a:cs typeface="Arial" panose="020B0604020202020204" pitchFamily="34" charset="0"/>
              </a:rPr>
              <a:t>(two samples…compared using a ???)</a:t>
            </a:r>
          </a:p>
          <a:p>
            <a:pPr>
              <a:buClr>
                <a:srgbClr val="FF0066"/>
              </a:buClr>
            </a:pP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4003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panose="020B0604020202020204" pitchFamily="34" charset="0"/>
                <a:cs typeface="Arial" panose="020B0604020202020204" pitchFamily="34" charset="0"/>
              </a:rPr>
              <a:t>Means and standard error</a:t>
            </a:r>
          </a:p>
        </p:txBody>
      </p:sp>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6CA8127-E843-F24E-9A58-DB2058193879}"/>
              </a:ext>
            </a:extLst>
          </p:cNvPr>
          <p:cNvSpPr txBox="1"/>
          <p:nvPr/>
        </p:nvSpPr>
        <p:spPr>
          <a:xfrm>
            <a:off x="838199" y="2080154"/>
            <a:ext cx="10828867" cy="1077218"/>
          </a:xfrm>
          <a:prstGeom prst="rect">
            <a:avLst/>
          </a:prstGeom>
          <a:noFill/>
        </p:spPr>
        <p:txBody>
          <a:bodyPr wrap="square" rtlCol="0">
            <a:spAutoFit/>
          </a:bodyPr>
          <a:lstStyle/>
          <a:p>
            <a:pPr>
              <a:buClr>
                <a:srgbClr val="FF0066"/>
              </a:buClr>
            </a:pPr>
            <a:r>
              <a:rPr lang="en-GB" sz="3200" dirty="0">
                <a:latin typeface="Arial" panose="020B0604020202020204" pitchFamily="34" charset="0"/>
                <a:cs typeface="Arial" panose="020B0604020202020204" pitchFamily="34" charset="0"/>
              </a:rPr>
              <a:t>You will calculate the means (central tendency)</a:t>
            </a:r>
          </a:p>
          <a:p>
            <a:pPr>
              <a:buClr>
                <a:srgbClr val="FF0066"/>
              </a:buClr>
            </a:pPr>
            <a:endParaRPr lang="en-GB"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186BF08-F11D-1A4C-9F6D-D8CC25D53994}"/>
              </a:ext>
            </a:extLst>
          </p:cNvPr>
          <p:cNvSpPr txBox="1"/>
          <p:nvPr/>
        </p:nvSpPr>
        <p:spPr>
          <a:xfrm>
            <a:off x="438150" y="5780782"/>
            <a:ext cx="11615305" cy="1077218"/>
          </a:xfrm>
          <a:prstGeom prst="rect">
            <a:avLst/>
          </a:prstGeom>
          <a:noFill/>
        </p:spPr>
        <p:txBody>
          <a:bodyPr wrap="square" rtlCol="0">
            <a:spAutoFit/>
          </a:bodyPr>
          <a:lstStyle/>
          <a:p>
            <a:pPr>
              <a:buClr>
                <a:srgbClr val="FF0066"/>
              </a:buClr>
            </a:pPr>
            <a:r>
              <a:rPr lang="en-GB" sz="3200" dirty="0">
                <a:latin typeface="Arial" panose="020B0604020202020204" pitchFamily="34" charset="0"/>
                <a:cs typeface="Arial" panose="020B0604020202020204" pitchFamily="34" charset="0"/>
              </a:rPr>
              <a:t>You will calculate the standard error (se; spread around mean)</a:t>
            </a:r>
          </a:p>
          <a:p>
            <a:pPr>
              <a:buClr>
                <a:srgbClr val="FF0066"/>
              </a:buClr>
            </a:pPr>
            <a:endParaRPr lang="en-GB" sz="3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A34BD4A-7B54-7148-96CA-6415D09D60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06" t="73086" r="50000"/>
          <a:stretch/>
        </p:blipFill>
        <p:spPr>
          <a:xfrm>
            <a:off x="3166533" y="3149584"/>
            <a:ext cx="4722159" cy="2329028"/>
          </a:xfrm>
          <a:prstGeom prst="rect">
            <a:avLst/>
          </a:prstGeom>
        </p:spPr>
      </p:pic>
      <p:cxnSp>
        <p:nvCxnSpPr>
          <p:cNvPr id="9" name="Straight Arrow Connector 8">
            <a:extLst>
              <a:ext uri="{FF2B5EF4-FFF2-40B4-BE49-F238E27FC236}">
                <a16:creationId xmlns:a16="http://schemas.microsoft.com/office/drawing/2014/main" id="{1FF96B5D-43BA-0449-B34B-68B9B98489CE}"/>
              </a:ext>
            </a:extLst>
          </p:cNvPr>
          <p:cNvCxnSpPr/>
          <p:nvPr/>
        </p:nvCxnSpPr>
        <p:spPr>
          <a:xfrm>
            <a:off x="5476813" y="2601830"/>
            <a:ext cx="0" cy="5308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4BFFB5C-0C58-3544-A69F-F084B1ED2634}"/>
              </a:ext>
            </a:extLst>
          </p:cNvPr>
          <p:cNvCxnSpPr/>
          <p:nvPr/>
        </p:nvCxnSpPr>
        <p:spPr>
          <a:xfrm>
            <a:off x="3285067" y="5478612"/>
            <a:ext cx="425026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D7FC7D9-BBDF-6D41-8ECC-A41649BFE8F2}"/>
              </a:ext>
            </a:extLst>
          </p:cNvPr>
          <p:cNvSpPr/>
          <p:nvPr/>
        </p:nvSpPr>
        <p:spPr>
          <a:xfrm>
            <a:off x="7963335" y="2985292"/>
            <a:ext cx="3316337" cy="646331"/>
          </a:xfrm>
          <a:prstGeom prst="rect">
            <a:avLst/>
          </a:prstGeom>
        </p:spPr>
        <p:txBody>
          <a:bodyPr wrap="square">
            <a:spAutoFit/>
          </a:bodyPr>
          <a:lstStyle/>
          <a:p>
            <a:r>
              <a:rPr lang="en-GB" dirty="0">
                <a:latin typeface="Arial" panose="020B0604020202020204" pitchFamily="34" charset="0"/>
                <a:cs typeface="Arial" panose="020B0604020202020204" pitchFamily="34" charset="0"/>
              </a:rPr>
              <a:t>e.g. mean abundance of </a:t>
            </a:r>
            <a:r>
              <a:rPr lang="en-GB" i="1" dirty="0" err="1">
                <a:latin typeface="Arial" panose="020B0604020202020204" pitchFamily="34" charset="0"/>
                <a:cs typeface="Arial" panose="020B0604020202020204" pitchFamily="34" charset="0"/>
              </a:rPr>
              <a:t>Abudefduf</a:t>
            </a:r>
            <a:r>
              <a:rPr lang="en-GB" i="1" dirty="0">
                <a:latin typeface="Arial" panose="020B0604020202020204" pitchFamily="34" charset="0"/>
                <a:cs typeface="Arial" panose="020B0604020202020204" pitchFamily="34" charset="0"/>
              </a:rPr>
              <a:t> </a:t>
            </a:r>
            <a:r>
              <a:rPr lang="en-GB" i="1" dirty="0" err="1">
                <a:latin typeface="Arial" panose="020B0604020202020204" pitchFamily="34" charset="0"/>
                <a:cs typeface="Arial" panose="020B0604020202020204" pitchFamily="34" charset="0"/>
              </a:rPr>
              <a:t>whitleyi</a:t>
            </a:r>
            <a:r>
              <a:rPr lang="en-GB" i="1" dirty="0">
                <a:latin typeface="Arial" panose="020B0604020202020204" pitchFamily="34" charset="0"/>
                <a:cs typeface="Arial" panose="020B0604020202020204" pitchFamily="34" charset="0"/>
              </a:rPr>
              <a:t> </a:t>
            </a:r>
            <a:endParaRPr lang="en-US" i="1" dirty="0"/>
          </a:p>
        </p:txBody>
      </p:sp>
      <p:pic>
        <p:nvPicPr>
          <p:cNvPr id="13" name="Picture 12">
            <a:extLst>
              <a:ext uri="{FF2B5EF4-FFF2-40B4-BE49-F238E27FC236}">
                <a16:creationId xmlns:a16="http://schemas.microsoft.com/office/drawing/2014/main" id="{F56DC27A-6A22-924C-9454-93AD2B8A1B93}"/>
              </a:ext>
            </a:extLst>
          </p:cNvPr>
          <p:cNvPicPr>
            <a:picLocks noChangeAspect="1"/>
          </p:cNvPicPr>
          <p:nvPr/>
        </p:nvPicPr>
        <p:blipFill>
          <a:blip r:embed="rId4"/>
          <a:stretch>
            <a:fillRect/>
          </a:stretch>
        </p:blipFill>
        <p:spPr>
          <a:xfrm>
            <a:off x="7963335" y="3666259"/>
            <a:ext cx="2728488" cy="1812353"/>
          </a:xfrm>
          <a:prstGeom prst="rect">
            <a:avLst/>
          </a:prstGeom>
        </p:spPr>
      </p:pic>
      <p:sp>
        <p:nvSpPr>
          <p:cNvPr id="4" name="TextBox 3">
            <a:extLst>
              <a:ext uri="{FF2B5EF4-FFF2-40B4-BE49-F238E27FC236}">
                <a16:creationId xmlns:a16="http://schemas.microsoft.com/office/drawing/2014/main" id="{1E4EFDAF-697D-489D-76F6-CB2753130092}"/>
              </a:ext>
            </a:extLst>
          </p:cNvPr>
          <p:cNvSpPr txBox="1"/>
          <p:nvPr/>
        </p:nvSpPr>
        <p:spPr>
          <a:xfrm>
            <a:off x="7117773" y="6492875"/>
            <a:ext cx="4939157" cy="261610"/>
          </a:xfrm>
          <a:prstGeom prst="rect">
            <a:avLst/>
          </a:prstGeom>
          <a:noFill/>
        </p:spPr>
        <p:txBody>
          <a:bodyPr wrap="square">
            <a:spAutoFit/>
          </a:bodyPr>
          <a:lstStyle/>
          <a:p>
            <a:pPr algn="r"/>
            <a:r>
              <a:rPr lang="en-GB" sz="1100" b="0" i="0" dirty="0">
                <a:solidFill>
                  <a:srgbClr val="001A69"/>
                </a:solidFill>
                <a:effectLst/>
                <a:latin typeface="Open Sans" panose="020B0606030504020204" pitchFamily="34" charset="0"/>
              </a:rPr>
              <a:t>Image credits: Allison Horst (left); Ian Shaw/Reef Life Survey (right) </a:t>
            </a:r>
            <a:endParaRPr lang="en-GB" sz="1100" dirty="0"/>
          </a:p>
        </p:txBody>
      </p:sp>
    </p:spTree>
    <p:extLst>
      <p:ext uri="{BB962C8B-B14F-4D97-AF65-F5344CB8AC3E}">
        <p14:creationId xmlns:p14="http://schemas.microsoft.com/office/powerpoint/2010/main" val="3028202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panose="020B0604020202020204" pitchFamily="34" charset="0"/>
                <a:cs typeface="Arial" panose="020B0604020202020204" pitchFamily="34" charset="0"/>
              </a:rPr>
              <a:t>Compare two samples</a:t>
            </a:r>
          </a:p>
        </p:txBody>
      </p:sp>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6CA8127-E843-F24E-9A58-DB2058193879}"/>
              </a:ext>
            </a:extLst>
          </p:cNvPr>
          <p:cNvSpPr txBox="1"/>
          <p:nvPr/>
        </p:nvSpPr>
        <p:spPr>
          <a:xfrm>
            <a:off x="838198" y="1635306"/>
            <a:ext cx="11353802" cy="1569660"/>
          </a:xfrm>
          <a:prstGeom prst="rect">
            <a:avLst/>
          </a:prstGeom>
          <a:noFill/>
        </p:spPr>
        <p:txBody>
          <a:bodyPr wrap="square" rtlCol="0">
            <a:spAutoFit/>
          </a:bodyPr>
          <a:lstStyle/>
          <a:p>
            <a:pPr>
              <a:buClr>
                <a:srgbClr val="FF0066"/>
              </a:buClr>
            </a:pPr>
            <a:r>
              <a:rPr lang="en-GB" sz="3200" dirty="0">
                <a:latin typeface="Arial" panose="020B0604020202020204" pitchFamily="34" charset="0"/>
                <a:cs typeface="Arial" panose="020B0604020202020204" pitchFamily="34" charset="0"/>
              </a:rPr>
              <a:t>You will compare mean estimates* before and after disturbance by using a t-test / non-parametric equivalent</a:t>
            </a:r>
          </a:p>
          <a:p>
            <a:pPr>
              <a:buClr>
                <a:srgbClr val="FF0066"/>
              </a:buClr>
            </a:pPr>
            <a:endParaRPr lang="en-GB" sz="32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6A20E86-903E-7940-9FA4-D27D94BC31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39" t="34815" r="34722" b="40000"/>
          <a:stretch/>
        </p:blipFill>
        <p:spPr>
          <a:xfrm>
            <a:off x="438150" y="3226465"/>
            <a:ext cx="4284134" cy="1727200"/>
          </a:xfrm>
          <a:prstGeom prst="rect">
            <a:avLst/>
          </a:prstGeom>
        </p:spPr>
      </p:pic>
      <p:pic>
        <p:nvPicPr>
          <p:cNvPr id="13" name="Picture 12">
            <a:extLst>
              <a:ext uri="{FF2B5EF4-FFF2-40B4-BE49-F238E27FC236}">
                <a16:creationId xmlns:a16="http://schemas.microsoft.com/office/drawing/2014/main" id="{957FA0D5-F309-4C4A-992A-6AE59D2E65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44" t="72545" r="17361"/>
          <a:stretch/>
        </p:blipFill>
        <p:spPr>
          <a:xfrm>
            <a:off x="3649133" y="4975164"/>
            <a:ext cx="7704667" cy="1882836"/>
          </a:xfrm>
          <a:prstGeom prst="rect">
            <a:avLst/>
          </a:prstGeom>
        </p:spPr>
      </p:pic>
      <p:sp>
        <p:nvSpPr>
          <p:cNvPr id="16" name="Rectangle 15">
            <a:extLst>
              <a:ext uri="{FF2B5EF4-FFF2-40B4-BE49-F238E27FC236}">
                <a16:creationId xmlns:a16="http://schemas.microsoft.com/office/drawing/2014/main" id="{8A4FC607-B3F4-D64A-9C5C-6FF72488E301}"/>
              </a:ext>
            </a:extLst>
          </p:cNvPr>
          <p:cNvSpPr/>
          <p:nvPr/>
        </p:nvSpPr>
        <p:spPr>
          <a:xfrm>
            <a:off x="218664" y="6487969"/>
            <a:ext cx="9764211"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 of total abundance, species richness, functional richness, and abundance of specific species </a:t>
            </a:r>
            <a:endParaRPr lang="en-US" dirty="0"/>
          </a:p>
        </p:txBody>
      </p:sp>
      <p:sp>
        <p:nvSpPr>
          <p:cNvPr id="5" name="Oval Callout 4">
            <a:extLst>
              <a:ext uri="{FF2B5EF4-FFF2-40B4-BE49-F238E27FC236}">
                <a16:creationId xmlns:a16="http://schemas.microsoft.com/office/drawing/2014/main" id="{210C5AD9-5239-9942-A697-AC3163139BCD}"/>
              </a:ext>
            </a:extLst>
          </p:cNvPr>
          <p:cNvSpPr/>
          <p:nvPr/>
        </p:nvSpPr>
        <p:spPr>
          <a:xfrm>
            <a:off x="6735651" y="2749574"/>
            <a:ext cx="3305259" cy="1882836"/>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8C07495-BB07-1A47-AE56-8C6B6EF16BEA}"/>
              </a:ext>
            </a:extLst>
          </p:cNvPr>
          <p:cNvSpPr txBox="1"/>
          <p:nvPr/>
        </p:nvSpPr>
        <p:spPr>
          <a:xfrm>
            <a:off x="7097504" y="3104800"/>
            <a:ext cx="2943406"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Are the mean estimates before and after disturbance the same or are they different?</a:t>
            </a:r>
            <a:endParaRPr lang="en-US" dirty="0"/>
          </a:p>
        </p:txBody>
      </p:sp>
      <p:sp>
        <p:nvSpPr>
          <p:cNvPr id="4" name="TextBox 3">
            <a:extLst>
              <a:ext uri="{FF2B5EF4-FFF2-40B4-BE49-F238E27FC236}">
                <a16:creationId xmlns:a16="http://schemas.microsoft.com/office/drawing/2014/main" id="{B456CF8E-EE9E-B67E-9947-8C85AF333B0B}"/>
              </a:ext>
            </a:extLst>
          </p:cNvPr>
          <p:cNvSpPr txBox="1"/>
          <p:nvPr/>
        </p:nvSpPr>
        <p:spPr>
          <a:xfrm>
            <a:off x="10515828" y="5389109"/>
            <a:ext cx="1475810" cy="430887"/>
          </a:xfrm>
          <a:prstGeom prst="rect">
            <a:avLst/>
          </a:prstGeom>
          <a:noFill/>
        </p:spPr>
        <p:txBody>
          <a:bodyPr wrap="square">
            <a:spAutoFit/>
          </a:bodyPr>
          <a:lstStyle/>
          <a:p>
            <a:pPr algn="r"/>
            <a:r>
              <a:rPr lang="en-GB" sz="1100" b="0" i="0" dirty="0">
                <a:solidFill>
                  <a:srgbClr val="001A69"/>
                </a:solidFill>
                <a:effectLst/>
                <a:latin typeface="Open Sans" panose="020B0606030504020204" pitchFamily="34" charset="0"/>
              </a:rPr>
              <a:t>Image credits: Allison Horst</a:t>
            </a:r>
            <a:endParaRPr lang="en-GB" sz="1100" dirty="0"/>
          </a:p>
        </p:txBody>
      </p:sp>
    </p:spTree>
    <p:extLst>
      <p:ext uri="{BB962C8B-B14F-4D97-AF65-F5344CB8AC3E}">
        <p14:creationId xmlns:p14="http://schemas.microsoft.com/office/powerpoint/2010/main" val="4290069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692CB8-5274-4920-AA1D-52564A3AE9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5000"/>
          <a:stretch/>
        </p:blipFill>
        <p:spPr>
          <a:xfrm>
            <a:off x="0" y="0"/>
            <a:ext cx="12192000" cy="6858000"/>
          </a:xfrm>
          <a:prstGeom prst="rect">
            <a:avLst/>
          </a:prstGeom>
        </p:spPr>
      </p:pic>
      <p:sp>
        <p:nvSpPr>
          <p:cNvPr id="10" name="Rectangle 9"/>
          <p:cNvSpPr/>
          <p:nvPr/>
        </p:nvSpPr>
        <p:spPr>
          <a:xfrm>
            <a:off x="0" y="4920343"/>
            <a:ext cx="12192000" cy="1947488"/>
          </a:xfrm>
          <a:prstGeom prst="rect">
            <a:avLst/>
          </a:prstGeom>
          <a:solidFill>
            <a:srgbClr val="00206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dirty="0">
              <a:solidFill>
                <a:prstClr val="white"/>
              </a:solidFill>
              <a:latin typeface="Calibri" panose="020F0502020204030204"/>
            </a:endParaRPr>
          </a:p>
          <a:p>
            <a:pPr algn="ctr">
              <a:defRPr/>
            </a:pPr>
            <a:r>
              <a:rPr lang="en-AU" dirty="0">
                <a:solidFill>
                  <a:prstClr val="white"/>
                </a:solidFill>
                <a:latin typeface="Calibri" panose="020F0502020204030204"/>
              </a:rPr>
              <a:t>Richardson et al. (2018) </a:t>
            </a:r>
            <a:r>
              <a:rPr lang="en-AU" i="1" dirty="0">
                <a:solidFill>
                  <a:prstClr val="white"/>
                </a:solidFill>
                <a:latin typeface="Calibri" panose="020F0502020204030204"/>
              </a:rPr>
              <a:t>Global Change Biology</a:t>
            </a:r>
          </a:p>
        </p:txBody>
      </p:sp>
      <p:sp>
        <p:nvSpPr>
          <p:cNvPr id="12" name="Title 1"/>
          <p:cNvSpPr txBox="1">
            <a:spLocks/>
          </p:cNvSpPr>
          <p:nvPr/>
        </p:nvSpPr>
        <p:spPr>
          <a:xfrm>
            <a:off x="1827766" y="4363161"/>
            <a:ext cx="8574778" cy="1141108"/>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altLang="en-US" sz="2400" b="1" i="1" dirty="0">
              <a:solidFill>
                <a:srgbClr val="E0990A"/>
              </a:solidFill>
              <a:latin typeface="Arial" panose="020B0604020202020204" pitchFamily="34" charset="0"/>
            </a:endParaRPr>
          </a:p>
        </p:txBody>
      </p:sp>
      <p:sp>
        <p:nvSpPr>
          <p:cNvPr id="3" name="TextBox 2"/>
          <p:cNvSpPr txBox="1"/>
          <p:nvPr/>
        </p:nvSpPr>
        <p:spPr>
          <a:xfrm>
            <a:off x="1789456" y="5363223"/>
            <a:ext cx="9060110" cy="492443"/>
          </a:xfrm>
          <a:prstGeom prst="rect">
            <a:avLst/>
          </a:prstGeom>
          <a:noFill/>
        </p:spPr>
        <p:txBody>
          <a:bodyPr wrap="square" rtlCol="0">
            <a:spAutoFit/>
          </a:bodyPr>
          <a:lstStyle/>
          <a:p>
            <a:pPr algn="r"/>
            <a:r>
              <a:rPr lang="en-GB" sz="2600" dirty="0">
                <a:solidFill>
                  <a:schemeClr val="bg1"/>
                </a:solidFill>
              </a:rPr>
              <a:t>Impacts of a mass coral bleaching event on reef fish assemblages</a:t>
            </a:r>
            <a:endParaRPr lang="en-AU" sz="2600" dirty="0">
              <a:solidFill>
                <a:schemeClr val="bg1"/>
              </a:solidFill>
            </a:endParaRP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371765" y="242683"/>
            <a:ext cx="2342326" cy="437234"/>
          </a:xfrm>
          <a:prstGeom prst="rect">
            <a:avLst/>
          </a:prstGeom>
        </p:spPr>
      </p:pic>
      <p:sp>
        <p:nvSpPr>
          <p:cNvPr id="2" name="TextBox 1">
            <a:extLst>
              <a:ext uri="{FF2B5EF4-FFF2-40B4-BE49-F238E27FC236}">
                <a16:creationId xmlns:a16="http://schemas.microsoft.com/office/drawing/2014/main" id="{179B57AE-815D-D6C3-6667-65F60EC2EFAE}"/>
              </a:ext>
            </a:extLst>
          </p:cNvPr>
          <p:cNvSpPr txBox="1"/>
          <p:nvPr/>
        </p:nvSpPr>
        <p:spPr>
          <a:xfrm>
            <a:off x="69113" y="6470501"/>
            <a:ext cx="1720343" cy="261610"/>
          </a:xfrm>
          <a:prstGeom prst="rect">
            <a:avLst/>
          </a:prstGeom>
          <a:noFill/>
        </p:spPr>
        <p:txBody>
          <a:bodyPr wrap="none" rtlCol="0">
            <a:spAutoFit/>
          </a:bodyPr>
          <a:lstStyle/>
          <a:p>
            <a:r>
              <a:rPr lang="en-GB" sz="1100" dirty="0">
                <a:solidFill>
                  <a:schemeClr val="bg1"/>
                </a:solidFill>
              </a:rPr>
              <a:t>Photo credit: L. Richardson</a:t>
            </a:r>
          </a:p>
        </p:txBody>
      </p:sp>
    </p:spTree>
    <p:extLst>
      <p:ext uri="{BB962C8B-B14F-4D97-AF65-F5344CB8AC3E}">
        <p14:creationId xmlns:p14="http://schemas.microsoft.com/office/powerpoint/2010/main" val="4086914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panose="020B0604020202020204" pitchFamily="34" charset="0"/>
                <a:cs typeface="Arial" panose="020B0604020202020204" pitchFamily="34" charset="0"/>
              </a:rPr>
              <a:t>Estimate taxonomic richness</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(how many species there are)</a:t>
            </a:r>
          </a:p>
        </p:txBody>
      </p:sp>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6CA8127-E843-F24E-9A58-DB2058193879}"/>
              </a:ext>
            </a:extLst>
          </p:cNvPr>
          <p:cNvSpPr txBox="1"/>
          <p:nvPr/>
        </p:nvSpPr>
        <p:spPr>
          <a:xfrm>
            <a:off x="838199" y="2080154"/>
            <a:ext cx="10828867" cy="3539430"/>
          </a:xfrm>
          <a:prstGeom prst="rect">
            <a:avLst/>
          </a:prstGeom>
          <a:noFill/>
        </p:spPr>
        <p:txBody>
          <a:bodyPr wrap="square" rtlCol="0">
            <a:spAutoFit/>
          </a:bodyPr>
          <a:lstStyle/>
          <a:p>
            <a:pPr>
              <a:buClr>
                <a:srgbClr val="FF0066"/>
              </a:buClr>
            </a:pPr>
            <a:r>
              <a:rPr lang="en-GB" sz="3200" dirty="0">
                <a:latin typeface="Arial" panose="020B0604020202020204" pitchFamily="34" charset="0"/>
                <a:cs typeface="Arial" panose="020B0604020202020204" pitchFamily="34" charset="0"/>
              </a:rPr>
              <a:t>You will calculate the species diversity (species richness)</a:t>
            </a: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B38E0AF-C749-A947-93B1-47C94B12AD2C}"/>
              </a:ext>
            </a:extLst>
          </p:cNvPr>
          <p:cNvSpPr/>
          <p:nvPr/>
        </p:nvSpPr>
        <p:spPr>
          <a:xfrm>
            <a:off x="6833800" y="2800558"/>
            <a:ext cx="4651726" cy="1815882"/>
          </a:xfrm>
          <a:prstGeom prst="rect">
            <a:avLst/>
          </a:prstGeom>
        </p:spPr>
        <p:txBody>
          <a:bodyPr wrap="square">
            <a:spAutoFit/>
          </a:bodyPr>
          <a:lstStyle/>
          <a:p>
            <a:pPr>
              <a:buClr>
                <a:srgbClr val="FF0066"/>
              </a:buClr>
            </a:pPr>
            <a:r>
              <a:rPr lang="en-GB" sz="2800" dirty="0">
                <a:latin typeface="Arial" panose="020B0604020202020204" pitchFamily="34" charset="0"/>
                <a:cs typeface="Arial" panose="020B0604020202020204" pitchFamily="34" charset="0"/>
              </a:rPr>
              <a:t>The number of fish species recorded</a:t>
            </a:r>
          </a:p>
          <a:p>
            <a:pPr>
              <a:buClr>
                <a:srgbClr val="FF0066"/>
              </a:buClr>
            </a:pPr>
            <a:endParaRPr lang="en-GB" sz="2800" dirty="0">
              <a:latin typeface="Arial" panose="020B0604020202020204" pitchFamily="34" charset="0"/>
              <a:cs typeface="Arial" panose="020B0604020202020204" pitchFamily="34" charset="0"/>
            </a:endParaRPr>
          </a:p>
          <a:p>
            <a:pPr>
              <a:buClr>
                <a:srgbClr val="FF0066"/>
              </a:buClr>
            </a:pPr>
            <a:r>
              <a:rPr lang="en-GB" sz="2800" dirty="0">
                <a:latin typeface="Arial" panose="020B0604020202020204" pitchFamily="34" charset="0"/>
                <a:cs typeface="Arial" panose="020B0604020202020204" pitchFamily="34" charset="0"/>
              </a:rPr>
              <a:t>Before and after bleaching</a:t>
            </a:r>
          </a:p>
        </p:txBody>
      </p:sp>
      <p:pic>
        <p:nvPicPr>
          <p:cNvPr id="13" name="Picture 12">
            <a:extLst>
              <a:ext uri="{FF2B5EF4-FFF2-40B4-BE49-F238E27FC236}">
                <a16:creationId xmlns:a16="http://schemas.microsoft.com/office/drawing/2014/main" id="{6C0D820A-F203-9746-B220-7E49EA27D6DC}"/>
              </a:ext>
            </a:extLst>
          </p:cNvPr>
          <p:cNvPicPr>
            <a:picLocks noChangeAspect="1"/>
          </p:cNvPicPr>
          <p:nvPr/>
        </p:nvPicPr>
        <p:blipFill>
          <a:blip r:embed="rId4"/>
          <a:stretch>
            <a:fillRect/>
          </a:stretch>
        </p:blipFill>
        <p:spPr>
          <a:xfrm>
            <a:off x="943610" y="2716530"/>
            <a:ext cx="5708650" cy="3799820"/>
          </a:xfrm>
          <a:prstGeom prst="rect">
            <a:avLst/>
          </a:prstGeom>
        </p:spPr>
      </p:pic>
      <p:sp>
        <p:nvSpPr>
          <p:cNvPr id="14" name="Oval 13">
            <a:extLst>
              <a:ext uri="{FF2B5EF4-FFF2-40B4-BE49-F238E27FC236}">
                <a16:creationId xmlns:a16="http://schemas.microsoft.com/office/drawing/2014/main" id="{96318C78-E743-014D-9B91-5243B9578467}"/>
              </a:ext>
            </a:extLst>
          </p:cNvPr>
          <p:cNvSpPr/>
          <p:nvPr/>
        </p:nvSpPr>
        <p:spPr>
          <a:xfrm>
            <a:off x="3691890" y="3509010"/>
            <a:ext cx="514350" cy="49149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14FAB53-4E69-144A-BF2E-BACECFCC311D}"/>
              </a:ext>
            </a:extLst>
          </p:cNvPr>
          <p:cNvSpPr/>
          <p:nvPr/>
        </p:nvSpPr>
        <p:spPr>
          <a:xfrm>
            <a:off x="1306286" y="4666996"/>
            <a:ext cx="979714" cy="9525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91FADB4-05DE-8641-A201-93FBB847E71E}"/>
              </a:ext>
            </a:extLst>
          </p:cNvPr>
          <p:cNvSpPr/>
          <p:nvPr/>
        </p:nvSpPr>
        <p:spPr>
          <a:xfrm>
            <a:off x="3045461" y="4000500"/>
            <a:ext cx="542199" cy="50840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3F6321-F3AE-8541-B186-2BCE83220FA6}"/>
              </a:ext>
            </a:extLst>
          </p:cNvPr>
          <p:cNvSpPr/>
          <p:nvPr/>
        </p:nvSpPr>
        <p:spPr>
          <a:xfrm>
            <a:off x="4855211" y="4854324"/>
            <a:ext cx="745489" cy="6083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F670181-2013-4A46-9CED-7B9B97E54B5B}"/>
              </a:ext>
            </a:extLst>
          </p:cNvPr>
          <p:cNvSpPr/>
          <p:nvPr/>
        </p:nvSpPr>
        <p:spPr>
          <a:xfrm>
            <a:off x="4519208" y="3640569"/>
            <a:ext cx="542200" cy="49149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CA61212-1009-1B42-AF7B-18EC6D6EEBD6}"/>
              </a:ext>
            </a:extLst>
          </p:cNvPr>
          <p:cNvSpPr/>
          <p:nvPr/>
        </p:nvSpPr>
        <p:spPr>
          <a:xfrm>
            <a:off x="3539809" y="4465988"/>
            <a:ext cx="409256" cy="38833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F65E58B-407E-6547-B53C-03B229AB47F7}"/>
              </a:ext>
            </a:extLst>
          </p:cNvPr>
          <p:cNvSpPr txBox="1"/>
          <p:nvPr/>
        </p:nvSpPr>
        <p:spPr>
          <a:xfrm>
            <a:off x="1564482" y="4324243"/>
            <a:ext cx="182880" cy="369332"/>
          </a:xfrm>
          <a:prstGeom prst="rect">
            <a:avLst/>
          </a:prstGeom>
          <a:noFill/>
        </p:spPr>
        <p:txBody>
          <a:bodyPr wrap="square" rtlCol="0">
            <a:spAutoFit/>
          </a:bodyPr>
          <a:lstStyle/>
          <a:p>
            <a:r>
              <a:rPr lang="en-US" dirty="0">
                <a:solidFill>
                  <a:schemeClr val="bg1"/>
                </a:solidFill>
              </a:rPr>
              <a:t>1</a:t>
            </a:r>
          </a:p>
        </p:txBody>
      </p:sp>
      <p:sp>
        <p:nvSpPr>
          <p:cNvPr id="22" name="TextBox 21">
            <a:extLst>
              <a:ext uri="{FF2B5EF4-FFF2-40B4-BE49-F238E27FC236}">
                <a16:creationId xmlns:a16="http://schemas.microsoft.com/office/drawing/2014/main" id="{C0D1E644-25A0-5C4B-8FEE-8905593FA71D}"/>
              </a:ext>
            </a:extLst>
          </p:cNvPr>
          <p:cNvSpPr txBox="1"/>
          <p:nvPr/>
        </p:nvSpPr>
        <p:spPr>
          <a:xfrm>
            <a:off x="3196042" y="3665203"/>
            <a:ext cx="182880" cy="369332"/>
          </a:xfrm>
          <a:prstGeom prst="rect">
            <a:avLst/>
          </a:prstGeom>
          <a:noFill/>
        </p:spPr>
        <p:txBody>
          <a:bodyPr wrap="square" rtlCol="0">
            <a:spAutoFit/>
          </a:bodyPr>
          <a:lstStyle/>
          <a:p>
            <a:r>
              <a:rPr lang="en-US" dirty="0">
                <a:solidFill>
                  <a:schemeClr val="bg1"/>
                </a:solidFill>
              </a:rPr>
              <a:t>2</a:t>
            </a:r>
          </a:p>
        </p:txBody>
      </p:sp>
      <p:sp>
        <p:nvSpPr>
          <p:cNvPr id="23" name="TextBox 22">
            <a:extLst>
              <a:ext uri="{FF2B5EF4-FFF2-40B4-BE49-F238E27FC236}">
                <a16:creationId xmlns:a16="http://schemas.microsoft.com/office/drawing/2014/main" id="{1E9E001B-B67A-EE44-BDBA-4EF465465387}"/>
              </a:ext>
            </a:extLst>
          </p:cNvPr>
          <p:cNvSpPr txBox="1"/>
          <p:nvPr/>
        </p:nvSpPr>
        <p:spPr>
          <a:xfrm>
            <a:off x="3618241" y="4132059"/>
            <a:ext cx="182880" cy="369332"/>
          </a:xfrm>
          <a:prstGeom prst="rect">
            <a:avLst/>
          </a:prstGeom>
          <a:noFill/>
        </p:spPr>
        <p:txBody>
          <a:bodyPr wrap="square" rtlCol="0">
            <a:spAutoFit/>
          </a:bodyPr>
          <a:lstStyle/>
          <a:p>
            <a:r>
              <a:rPr lang="en-US" dirty="0">
                <a:solidFill>
                  <a:schemeClr val="bg1"/>
                </a:solidFill>
              </a:rPr>
              <a:t>3</a:t>
            </a:r>
          </a:p>
        </p:txBody>
      </p:sp>
      <p:sp>
        <p:nvSpPr>
          <p:cNvPr id="24" name="TextBox 23">
            <a:extLst>
              <a:ext uri="{FF2B5EF4-FFF2-40B4-BE49-F238E27FC236}">
                <a16:creationId xmlns:a16="http://schemas.microsoft.com/office/drawing/2014/main" id="{27D4C3EC-FBD5-BD42-9FF9-4788B3BF1F33}"/>
              </a:ext>
            </a:extLst>
          </p:cNvPr>
          <p:cNvSpPr txBox="1"/>
          <p:nvPr/>
        </p:nvSpPr>
        <p:spPr>
          <a:xfrm>
            <a:off x="4659504" y="3298967"/>
            <a:ext cx="1014629" cy="369332"/>
          </a:xfrm>
          <a:prstGeom prst="rect">
            <a:avLst/>
          </a:prstGeom>
          <a:noFill/>
        </p:spPr>
        <p:txBody>
          <a:bodyPr wrap="square" rtlCol="0">
            <a:spAutoFit/>
          </a:bodyPr>
          <a:lstStyle/>
          <a:p>
            <a:r>
              <a:rPr lang="en-US" dirty="0">
                <a:solidFill>
                  <a:schemeClr val="bg1"/>
                </a:solidFill>
              </a:rPr>
              <a:t>5</a:t>
            </a:r>
          </a:p>
        </p:txBody>
      </p:sp>
      <p:sp>
        <p:nvSpPr>
          <p:cNvPr id="25" name="TextBox 24">
            <a:extLst>
              <a:ext uri="{FF2B5EF4-FFF2-40B4-BE49-F238E27FC236}">
                <a16:creationId xmlns:a16="http://schemas.microsoft.com/office/drawing/2014/main" id="{A97CD20F-249A-5446-BEDA-290159722E0C}"/>
              </a:ext>
            </a:extLst>
          </p:cNvPr>
          <p:cNvSpPr txBox="1"/>
          <p:nvPr/>
        </p:nvSpPr>
        <p:spPr>
          <a:xfrm>
            <a:off x="3797935" y="3173296"/>
            <a:ext cx="408305" cy="369332"/>
          </a:xfrm>
          <a:prstGeom prst="rect">
            <a:avLst/>
          </a:prstGeom>
          <a:noFill/>
        </p:spPr>
        <p:txBody>
          <a:bodyPr wrap="square" rtlCol="0">
            <a:spAutoFit/>
          </a:bodyPr>
          <a:lstStyle/>
          <a:p>
            <a:r>
              <a:rPr lang="en-US" dirty="0">
                <a:solidFill>
                  <a:schemeClr val="bg1"/>
                </a:solidFill>
              </a:rPr>
              <a:t>4</a:t>
            </a:r>
          </a:p>
        </p:txBody>
      </p:sp>
      <p:sp>
        <p:nvSpPr>
          <p:cNvPr id="26" name="TextBox 25">
            <a:extLst>
              <a:ext uri="{FF2B5EF4-FFF2-40B4-BE49-F238E27FC236}">
                <a16:creationId xmlns:a16="http://schemas.microsoft.com/office/drawing/2014/main" id="{D1B78C55-6802-CE46-A3EA-CB9C1893028D}"/>
              </a:ext>
            </a:extLst>
          </p:cNvPr>
          <p:cNvSpPr txBox="1"/>
          <p:nvPr/>
        </p:nvSpPr>
        <p:spPr>
          <a:xfrm>
            <a:off x="5081371" y="4527543"/>
            <a:ext cx="1014629" cy="369332"/>
          </a:xfrm>
          <a:prstGeom prst="rect">
            <a:avLst/>
          </a:prstGeom>
          <a:noFill/>
        </p:spPr>
        <p:txBody>
          <a:bodyPr wrap="square" rtlCol="0">
            <a:spAutoFit/>
          </a:bodyPr>
          <a:lstStyle/>
          <a:p>
            <a:r>
              <a:rPr lang="en-US" dirty="0">
                <a:solidFill>
                  <a:schemeClr val="bg1"/>
                </a:solidFill>
              </a:rPr>
              <a:t>6</a:t>
            </a:r>
          </a:p>
        </p:txBody>
      </p:sp>
      <p:sp>
        <p:nvSpPr>
          <p:cNvPr id="27" name="Oval Callout 26">
            <a:extLst>
              <a:ext uri="{FF2B5EF4-FFF2-40B4-BE49-F238E27FC236}">
                <a16:creationId xmlns:a16="http://schemas.microsoft.com/office/drawing/2014/main" id="{6D13DFC2-1103-BA4C-B802-5BB636F188BD}"/>
              </a:ext>
            </a:extLst>
          </p:cNvPr>
          <p:cNvSpPr/>
          <p:nvPr/>
        </p:nvSpPr>
        <p:spPr>
          <a:xfrm>
            <a:off x="8467218" y="4631518"/>
            <a:ext cx="3305259" cy="1882836"/>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0FFD0AA-5C32-6941-8DBB-5F0B5817B6B8}"/>
              </a:ext>
            </a:extLst>
          </p:cNvPr>
          <p:cNvSpPr txBox="1"/>
          <p:nvPr/>
        </p:nvSpPr>
        <p:spPr>
          <a:xfrm>
            <a:off x="8814430" y="5249770"/>
            <a:ext cx="2943406"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Does species diversity change after disturbance?</a:t>
            </a:r>
            <a:endParaRPr lang="en-US" dirty="0"/>
          </a:p>
        </p:txBody>
      </p:sp>
      <p:sp>
        <p:nvSpPr>
          <p:cNvPr id="5" name="TextBox 4">
            <a:extLst>
              <a:ext uri="{FF2B5EF4-FFF2-40B4-BE49-F238E27FC236}">
                <a16:creationId xmlns:a16="http://schemas.microsoft.com/office/drawing/2014/main" id="{8C00FD2E-658F-D4F5-B91D-21388C543089}"/>
              </a:ext>
            </a:extLst>
          </p:cNvPr>
          <p:cNvSpPr txBox="1"/>
          <p:nvPr/>
        </p:nvSpPr>
        <p:spPr>
          <a:xfrm>
            <a:off x="911971" y="6558252"/>
            <a:ext cx="2605963" cy="261610"/>
          </a:xfrm>
          <a:prstGeom prst="rect">
            <a:avLst/>
          </a:prstGeom>
          <a:noFill/>
        </p:spPr>
        <p:txBody>
          <a:bodyPr wrap="square">
            <a:spAutoFit/>
          </a:bodyPr>
          <a:lstStyle>
            <a:defPPr>
              <a:defRPr lang="en-US"/>
            </a:defPPr>
            <a:lvl1pPr>
              <a:defRPr sz="1100" b="0" i="0">
                <a:solidFill>
                  <a:srgbClr val="001A69"/>
                </a:solidFill>
                <a:effectLst/>
                <a:latin typeface="Open Sans" panose="020B0606030504020204" pitchFamily="34" charset="0"/>
              </a:defRPr>
            </a:lvl1pPr>
          </a:lstStyle>
          <a:p>
            <a:r>
              <a:rPr lang="en-GB" dirty="0"/>
              <a:t>Image credit: Andrew Gray/NOAA</a:t>
            </a:r>
          </a:p>
        </p:txBody>
      </p:sp>
    </p:spTree>
    <p:extLst>
      <p:ext uri="{BB962C8B-B14F-4D97-AF65-F5344CB8AC3E}">
        <p14:creationId xmlns:p14="http://schemas.microsoft.com/office/powerpoint/2010/main" val="2896345254"/>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C6684A9-3ED7-5EA9-BEC8-F5E072E549FB}"/>
              </a:ext>
            </a:extLst>
          </p:cNvPr>
          <p:cNvSpPr/>
          <p:nvPr/>
        </p:nvSpPr>
        <p:spPr>
          <a:xfrm>
            <a:off x="2369128" y="5221062"/>
            <a:ext cx="7055427" cy="12198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b="1" dirty="0">
                <a:latin typeface="Arial" panose="020B0604020202020204" pitchFamily="34" charset="0"/>
                <a:cs typeface="Arial" panose="020B0604020202020204" pitchFamily="34" charset="0"/>
              </a:rPr>
              <a:t>Estimate functional diversity</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(what different species do)</a:t>
            </a:r>
          </a:p>
        </p:txBody>
      </p:sp>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6CA8127-E843-F24E-9A58-DB2058193879}"/>
              </a:ext>
            </a:extLst>
          </p:cNvPr>
          <p:cNvSpPr txBox="1"/>
          <p:nvPr/>
        </p:nvSpPr>
        <p:spPr>
          <a:xfrm>
            <a:off x="838199" y="2080154"/>
            <a:ext cx="10828867" cy="3046988"/>
          </a:xfrm>
          <a:prstGeom prst="rect">
            <a:avLst/>
          </a:prstGeom>
          <a:noFill/>
        </p:spPr>
        <p:txBody>
          <a:bodyPr wrap="square" rtlCol="0">
            <a:spAutoFit/>
          </a:bodyPr>
          <a:lstStyle/>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B38E0AF-C749-A947-93B1-47C94B12AD2C}"/>
              </a:ext>
            </a:extLst>
          </p:cNvPr>
          <p:cNvSpPr/>
          <p:nvPr/>
        </p:nvSpPr>
        <p:spPr>
          <a:xfrm>
            <a:off x="1480502" y="3867344"/>
            <a:ext cx="9193110" cy="523220"/>
          </a:xfrm>
          <a:prstGeom prst="rect">
            <a:avLst/>
          </a:prstGeom>
        </p:spPr>
        <p:txBody>
          <a:bodyPr wrap="square">
            <a:spAutoFit/>
          </a:bodyPr>
          <a:lstStyle/>
          <a:p>
            <a:pPr>
              <a:buClr>
                <a:srgbClr val="FF0066"/>
              </a:buClr>
            </a:pPr>
            <a:r>
              <a:rPr lang="en-GB" sz="2800" dirty="0">
                <a:latin typeface="Arial" panose="020B0604020202020204" pitchFamily="34" charset="0"/>
                <a:cs typeface="Arial" panose="020B0604020202020204" pitchFamily="34" charset="0"/>
              </a:rPr>
              <a:t>e.g. body size, diet, mobility, position in water column</a:t>
            </a:r>
          </a:p>
        </p:txBody>
      </p:sp>
      <p:sp>
        <p:nvSpPr>
          <p:cNvPr id="14" name="Oval 13">
            <a:extLst>
              <a:ext uri="{FF2B5EF4-FFF2-40B4-BE49-F238E27FC236}">
                <a16:creationId xmlns:a16="http://schemas.microsoft.com/office/drawing/2014/main" id="{96318C78-E743-014D-9B91-5243B9578467}"/>
              </a:ext>
            </a:extLst>
          </p:cNvPr>
          <p:cNvSpPr/>
          <p:nvPr/>
        </p:nvSpPr>
        <p:spPr>
          <a:xfrm>
            <a:off x="3691890" y="3509010"/>
            <a:ext cx="514350" cy="49149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14FAB53-4E69-144A-BF2E-BACECFCC311D}"/>
              </a:ext>
            </a:extLst>
          </p:cNvPr>
          <p:cNvSpPr/>
          <p:nvPr/>
        </p:nvSpPr>
        <p:spPr>
          <a:xfrm>
            <a:off x="1306286" y="4666996"/>
            <a:ext cx="979714" cy="9525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91FADB4-05DE-8641-A201-93FBB847E71E}"/>
              </a:ext>
            </a:extLst>
          </p:cNvPr>
          <p:cNvSpPr/>
          <p:nvPr/>
        </p:nvSpPr>
        <p:spPr>
          <a:xfrm>
            <a:off x="3045461" y="4000500"/>
            <a:ext cx="542199" cy="50840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F670181-2013-4A46-9CED-7B9B97E54B5B}"/>
              </a:ext>
            </a:extLst>
          </p:cNvPr>
          <p:cNvSpPr/>
          <p:nvPr/>
        </p:nvSpPr>
        <p:spPr>
          <a:xfrm>
            <a:off x="4519208" y="3640569"/>
            <a:ext cx="542200" cy="49149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CA61212-1009-1B42-AF7B-18EC6D6EEBD6}"/>
              </a:ext>
            </a:extLst>
          </p:cNvPr>
          <p:cNvSpPr/>
          <p:nvPr/>
        </p:nvSpPr>
        <p:spPr>
          <a:xfrm>
            <a:off x="3539809" y="4465988"/>
            <a:ext cx="409256" cy="38833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F65E58B-407E-6547-B53C-03B229AB47F7}"/>
              </a:ext>
            </a:extLst>
          </p:cNvPr>
          <p:cNvSpPr txBox="1"/>
          <p:nvPr/>
        </p:nvSpPr>
        <p:spPr>
          <a:xfrm>
            <a:off x="1575912" y="4324243"/>
            <a:ext cx="182880" cy="369332"/>
          </a:xfrm>
          <a:prstGeom prst="rect">
            <a:avLst/>
          </a:prstGeom>
          <a:noFill/>
        </p:spPr>
        <p:txBody>
          <a:bodyPr wrap="square" rtlCol="0">
            <a:spAutoFit/>
          </a:bodyPr>
          <a:lstStyle/>
          <a:p>
            <a:r>
              <a:rPr lang="en-US" dirty="0">
                <a:solidFill>
                  <a:schemeClr val="bg1"/>
                </a:solidFill>
              </a:rPr>
              <a:t>1</a:t>
            </a:r>
          </a:p>
        </p:txBody>
      </p:sp>
      <p:sp>
        <p:nvSpPr>
          <p:cNvPr id="22" name="TextBox 21">
            <a:extLst>
              <a:ext uri="{FF2B5EF4-FFF2-40B4-BE49-F238E27FC236}">
                <a16:creationId xmlns:a16="http://schemas.microsoft.com/office/drawing/2014/main" id="{C0D1E644-25A0-5C4B-8FEE-8905593FA71D}"/>
              </a:ext>
            </a:extLst>
          </p:cNvPr>
          <p:cNvSpPr txBox="1"/>
          <p:nvPr/>
        </p:nvSpPr>
        <p:spPr>
          <a:xfrm>
            <a:off x="3196042" y="3665203"/>
            <a:ext cx="182880" cy="369332"/>
          </a:xfrm>
          <a:prstGeom prst="rect">
            <a:avLst/>
          </a:prstGeom>
          <a:noFill/>
        </p:spPr>
        <p:txBody>
          <a:bodyPr wrap="square" rtlCol="0">
            <a:spAutoFit/>
          </a:bodyPr>
          <a:lstStyle/>
          <a:p>
            <a:r>
              <a:rPr lang="en-US" dirty="0">
                <a:solidFill>
                  <a:schemeClr val="bg1"/>
                </a:solidFill>
              </a:rPr>
              <a:t>2</a:t>
            </a:r>
          </a:p>
        </p:txBody>
      </p:sp>
      <p:sp>
        <p:nvSpPr>
          <p:cNvPr id="23" name="TextBox 22">
            <a:extLst>
              <a:ext uri="{FF2B5EF4-FFF2-40B4-BE49-F238E27FC236}">
                <a16:creationId xmlns:a16="http://schemas.microsoft.com/office/drawing/2014/main" id="{1E9E001B-B67A-EE44-BDBA-4EF465465387}"/>
              </a:ext>
            </a:extLst>
          </p:cNvPr>
          <p:cNvSpPr txBox="1"/>
          <p:nvPr/>
        </p:nvSpPr>
        <p:spPr>
          <a:xfrm>
            <a:off x="3454500" y="4809257"/>
            <a:ext cx="1014629"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Small</a:t>
            </a:r>
          </a:p>
        </p:txBody>
      </p:sp>
      <p:sp>
        <p:nvSpPr>
          <p:cNvPr id="24" name="TextBox 23">
            <a:extLst>
              <a:ext uri="{FF2B5EF4-FFF2-40B4-BE49-F238E27FC236}">
                <a16:creationId xmlns:a16="http://schemas.microsoft.com/office/drawing/2014/main" id="{27D4C3EC-FBD5-BD42-9FF9-4788B3BF1F33}"/>
              </a:ext>
            </a:extLst>
          </p:cNvPr>
          <p:cNvSpPr txBox="1"/>
          <p:nvPr/>
        </p:nvSpPr>
        <p:spPr>
          <a:xfrm>
            <a:off x="4659504" y="3298967"/>
            <a:ext cx="1014629" cy="369332"/>
          </a:xfrm>
          <a:prstGeom prst="rect">
            <a:avLst/>
          </a:prstGeom>
          <a:noFill/>
        </p:spPr>
        <p:txBody>
          <a:bodyPr wrap="square" rtlCol="0">
            <a:spAutoFit/>
          </a:bodyPr>
          <a:lstStyle/>
          <a:p>
            <a:r>
              <a:rPr lang="en-US" dirty="0">
                <a:solidFill>
                  <a:schemeClr val="bg1"/>
                </a:solidFill>
              </a:rPr>
              <a:t>5</a:t>
            </a:r>
          </a:p>
        </p:txBody>
      </p:sp>
      <p:sp>
        <p:nvSpPr>
          <p:cNvPr id="25" name="TextBox 24">
            <a:extLst>
              <a:ext uri="{FF2B5EF4-FFF2-40B4-BE49-F238E27FC236}">
                <a16:creationId xmlns:a16="http://schemas.microsoft.com/office/drawing/2014/main" id="{A97CD20F-249A-5446-BEDA-290159722E0C}"/>
              </a:ext>
            </a:extLst>
          </p:cNvPr>
          <p:cNvSpPr txBox="1"/>
          <p:nvPr/>
        </p:nvSpPr>
        <p:spPr>
          <a:xfrm>
            <a:off x="3797935" y="3173296"/>
            <a:ext cx="408305" cy="369332"/>
          </a:xfrm>
          <a:prstGeom prst="rect">
            <a:avLst/>
          </a:prstGeom>
          <a:noFill/>
        </p:spPr>
        <p:txBody>
          <a:bodyPr wrap="square" rtlCol="0">
            <a:spAutoFit/>
          </a:bodyPr>
          <a:lstStyle/>
          <a:p>
            <a:r>
              <a:rPr lang="en-US" dirty="0">
                <a:solidFill>
                  <a:schemeClr val="bg1"/>
                </a:solidFill>
              </a:rPr>
              <a:t>4</a:t>
            </a:r>
          </a:p>
        </p:txBody>
      </p:sp>
      <p:sp>
        <p:nvSpPr>
          <p:cNvPr id="26" name="TextBox 25">
            <a:extLst>
              <a:ext uri="{FF2B5EF4-FFF2-40B4-BE49-F238E27FC236}">
                <a16:creationId xmlns:a16="http://schemas.microsoft.com/office/drawing/2014/main" id="{D1B78C55-6802-CE46-A3EA-CB9C1893028D}"/>
              </a:ext>
            </a:extLst>
          </p:cNvPr>
          <p:cNvSpPr txBox="1"/>
          <p:nvPr/>
        </p:nvSpPr>
        <p:spPr>
          <a:xfrm>
            <a:off x="5081371" y="4527543"/>
            <a:ext cx="1014629" cy="369332"/>
          </a:xfrm>
          <a:prstGeom prst="rect">
            <a:avLst/>
          </a:prstGeom>
          <a:noFill/>
        </p:spPr>
        <p:txBody>
          <a:bodyPr wrap="square" rtlCol="0">
            <a:spAutoFit/>
          </a:bodyPr>
          <a:lstStyle/>
          <a:p>
            <a:r>
              <a:rPr lang="en-US" dirty="0">
                <a:solidFill>
                  <a:schemeClr val="bg1"/>
                </a:solidFill>
              </a:rPr>
              <a:t>6</a:t>
            </a:r>
          </a:p>
        </p:txBody>
      </p:sp>
      <p:sp>
        <p:nvSpPr>
          <p:cNvPr id="4" name="Rectangle 3">
            <a:extLst>
              <a:ext uri="{FF2B5EF4-FFF2-40B4-BE49-F238E27FC236}">
                <a16:creationId xmlns:a16="http://schemas.microsoft.com/office/drawing/2014/main" id="{23297DB9-072F-AE44-9373-38C66CA8ACE6}"/>
              </a:ext>
            </a:extLst>
          </p:cNvPr>
          <p:cNvSpPr/>
          <p:nvPr/>
        </p:nvSpPr>
        <p:spPr>
          <a:xfrm>
            <a:off x="685800" y="2147921"/>
            <a:ext cx="11231881" cy="1846659"/>
          </a:xfrm>
          <a:prstGeom prst="rect">
            <a:avLst/>
          </a:prstGeom>
        </p:spPr>
        <p:txBody>
          <a:bodyPr wrap="square">
            <a:spAutoFit/>
          </a:bodyPr>
          <a:lstStyle/>
          <a:p>
            <a:pPr>
              <a:buClr>
                <a:srgbClr val="FF0066"/>
              </a:buClr>
            </a:pPr>
            <a:r>
              <a:rPr lang="en-GB" sz="3200" dirty="0">
                <a:latin typeface="Arial" panose="020B0604020202020204" pitchFamily="34" charset="0"/>
                <a:cs typeface="Arial" panose="020B0604020202020204" pitchFamily="34" charset="0"/>
              </a:rPr>
              <a:t>‘Functional’ trait: ecological or morphological property of an individual that determines its effect or response to the environment</a:t>
            </a:r>
          </a:p>
          <a:p>
            <a:pPr>
              <a:buClr>
                <a:srgbClr val="FF0066"/>
              </a:buClr>
            </a:pPr>
            <a:endParaRPr lang="en-GB"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9613445D-354A-B071-31D7-51BA527A5164}"/>
              </a:ext>
            </a:extLst>
          </p:cNvPr>
          <p:cNvGrpSpPr/>
          <p:nvPr/>
        </p:nvGrpSpPr>
        <p:grpSpPr>
          <a:xfrm>
            <a:off x="2542720" y="5269928"/>
            <a:ext cx="6649361" cy="1095865"/>
            <a:chOff x="67828" y="5348007"/>
            <a:chExt cx="9038789" cy="1489660"/>
          </a:xfrm>
        </p:grpSpPr>
        <p:pic>
          <p:nvPicPr>
            <p:cNvPr id="8" name="Picture 7">
              <a:extLst>
                <a:ext uri="{FF2B5EF4-FFF2-40B4-BE49-F238E27FC236}">
                  <a16:creationId xmlns:a16="http://schemas.microsoft.com/office/drawing/2014/main" id="{C84DC85A-9A23-992E-A568-3D04490779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28" y="5739860"/>
              <a:ext cx="3229753" cy="1093606"/>
            </a:xfrm>
            <a:prstGeom prst="rect">
              <a:avLst/>
            </a:prstGeom>
          </p:spPr>
        </p:pic>
        <p:grpSp>
          <p:nvGrpSpPr>
            <p:cNvPr id="9" name="Group 8">
              <a:extLst>
                <a:ext uri="{FF2B5EF4-FFF2-40B4-BE49-F238E27FC236}">
                  <a16:creationId xmlns:a16="http://schemas.microsoft.com/office/drawing/2014/main" id="{2803651B-156B-8077-257C-AF9DC82C2035}"/>
                </a:ext>
              </a:extLst>
            </p:cNvPr>
            <p:cNvGrpSpPr/>
            <p:nvPr/>
          </p:nvGrpSpPr>
          <p:grpSpPr>
            <a:xfrm>
              <a:off x="3359106" y="5348007"/>
              <a:ext cx="5747511" cy="1489660"/>
              <a:chOff x="3497901" y="4145414"/>
              <a:chExt cx="5225183" cy="1354281"/>
            </a:xfrm>
          </p:grpSpPr>
          <p:pic>
            <p:nvPicPr>
              <p:cNvPr id="10" name="Picture 9">
                <a:extLst>
                  <a:ext uri="{FF2B5EF4-FFF2-40B4-BE49-F238E27FC236}">
                    <a16:creationId xmlns:a16="http://schemas.microsoft.com/office/drawing/2014/main" id="{CDFD7248-2A25-BFA8-3126-A10CE7CC67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6881" b="54370"/>
              <a:stretch/>
            </p:blipFill>
            <p:spPr>
              <a:xfrm>
                <a:off x="7748352" y="4454332"/>
                <a:ext cx="974732" cy="1045363"/>
              </a:xfrm>
              <a:prstGeom prst="rect">
                <a:avLst/>
              </a:prstGeom>
            </p:spPr>
          </p:pic>
          <p:pic>
            <p:nvPicPr>
              <p:cNvPr id="11" name="Picture 10">
                <a:extLst>
                  <a:ext uri="{FF2B5EF4-FFF2-40B4-BE49-F238E27FC236}">
                    <a16:creationId xmlns:a16="http://schemas.microsoft.com/office/drawing/2014/main" id="{731456B8-3257-2FCB-682A-B028468652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1053"/>
              <a:stretch/>
            </p:blipFill>
            <p:spPr>
              <a:xfrm>
                <a:off x="3497901" y="4145414"/>
                <a:ext cx="4216182" cy="1350463"/>
              </a:xfrm>
              <a:prstGeom prst="rect">
                <a:avLst/>
              </a:prstGeom>
            </p:spPr>
          </p:pic>
        </p:grpSp>
      </p:grpSp>
    </p:spTree>
    <p:extLst>
      <p:ext uri="{BB962C8B-B14F-4D97-AF65-F5344CB8AC3E}">
        <p14:creationId xmlns:p14="http://schemas.microsoft.com/office/powerpoint/2010/main" val="395264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panose="020B0604020202020204" pitchFamily="34" charset="0"/>
                <a:cs typeface="Arial" panose="020B0604020202020204" pitchFamily="34" charset="0"/>
              </a:rPr>
              <a:t>Estimate functional diversity</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(what different species do)</a:t>
            </a:r>
          </a:p>
        </p:txBody>
      </p:sp>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6CA8127-E843-F24E-9A58-DB2058193879}"/>
              </a:ext>
            </a:extLst>
          </p:cNvPr>
          <p:cNvSpPr txBox="1"/>
          <p:nvPr/>
        </p:nvSpPr>
        <p:spPr>
          <a:xfrm>
            <a:off x="838199" y="2080154"/>
            <a:ext cx="10828867" cy="3046988"/>
          </a:xfrm>
          <a:prstGeom prst="rect">
            <a:avLst/>
          </a:prstGeom>
          <a:noFill/>
        </p:spPr>
        <p:txBody>
          <a:bodyPr wrap="square" rtlCol="0">
            <a:spAutoFit/>
          </a:bodyPr>
          <a:lstStyle/>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B38E0AF-C749-A947-93B1-47C94B12AD2C}"/>
              </a:ext>
            </a:extLst>
          </p:cNvPr>
          <p:cNvSpPr/>
          <p:nvPr/>
        </p:nvSpPr>
        <p:spPr>
          <a:xfrm>
            <a:off x="1480502" y="3867344"/>
            <a:ext cx="9193110" cy="523220"/>
          </a:xfrm>
          <a:prstGeom prst="rect">
            <a:avLst/>
          </a:prstGeom>
        </p:spPr>
        <p:txBody>
          <a:bodyPr wrap="square">
            <a:spAutoFit/>
          </a:bodyPr>
          <a:lstStyle/>
          <a:p>
            <a:pPr>
              <a:buClr>
                <a:srgbClr val="FF0066"/>
              </a:buClr>
            </a:pPr>
            <a:r>
              <a:rPr lang="en-GB" sz="2800" dirty="0">
                <a:latin typeface="Arial" panose="020B0604020202020204" pitchFamily="34" charset="0"/>
                <a:cs typeface="Arial" panose="020B0604020202020204" pitchFamily="34" charset="0"/>
              </a:rPr>
              <a:t>e.g. body size, diet, mobility, position in water column</a:t>
            </a:r>
          </a:p>
        </p:txBody>
      </p:sp>
      <p:sp>
        <p:nvSpPr>
          <p:cNvPr id="14" name="Oval 13">
            <a:extLst>
              <a:ext uri="{FF2B5EF4-FFF2-40B4-BE49-F238E27FC236}">
                <a16:creationId xmlns:a16="http://schemas.microsoft.com/office/drawing/2014/main" id="{96318C78-E743-014D-9B91-5243B9578467}"/>
              </a:ext>
            </a:extLst>
          </p:cNvPr>
          <p:cNvSpPr/>
          <p:nvPr/>
        </p:nvSpPr>
        <p:spPr>
          <a:xfrm>
            <a:off x="3691890" y="3509010"/>
            <a:ext cx="514350" cy="49149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14FAB53-4E69-144A-BF2E-BACECFCC311D}"/>
              </a:ext>
            </a:extLst>
          </p:cNvPr>
          <p:cNvSpPr/>
          <p:nvPr/>
        </p:nvSpPr>
        <p:spPr>
          <a:xfrm>
            <a:off x="1306286" y="4666996"/>
            <a:ext cx="979714" cy="9525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91FADB4-05DE-8641-A201-93FBB847E71E}"/>
              </a:ext>
            </a:extLst>
          </p:cNvPr>
          <p:cNvSpPr/>
          <p:nvPr/>
        </p:nvSpPr>
        <p:spPr>
          <a:xfrm>
            <a:off x="3045461" y="4000500"/>
            <a:ext cx="542199" cy="50840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3F6321-F3AE-8541-B186-2BCE83220FA6}"/>
              </a:ext>
            </a:extLst>
          </p:cNvPr>
          <p:cNvSpPr/>
          <p:nvPr/>
        </p:nvSpPr>
        <p:spPr>
          <a:xfrm>
            <a:off x="4855211" y="4854324"/>
            <a:ext cx="745489" cy="6083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F670181-2013-4A46-9CED-7B9B97E54B5B}"/>
              </a:ext>
            </a:extLst>
          </p:cNvPr>
          <p:cNvSpPr/>
          <p:nvPr/>
        </p:nvSpPr>
        <p:spPr>
          <a:xfrm>
            <a:off x="4519208" y="3640569"/>
            <a:ext cx="542200" cy="49149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CA61212-1009-1B42-AF7B-18EC6D6EEBD6}"/>
              </a:ext>
            </a:extLst>
          </p:cNvPr>
          <p:cNvSpPr/>
          <p:nvPr/>
        </p:nvSpPr>
        <p:spPr>
          <a:xfrm>
            <a:off x="3539809" y="4465988"/>
            <a:ext cx="409256" cy="38833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F65E58B-407E-6547-B53C-03B229AB47F7}"/>
              </a:ext>
            </a:extLst>
          </p:cNvPr>
          <p:cNvSpPr txBox="1"/>
          <p:nvPr/>
        </p:nvSpPr>
        <p:spPr>
          <a:xfrm>
            <a:off x="1575912" y="4324243"/>
            <a:ext cx="182880" cy="369332"/>
          </a:xfrm>
          <a:prstGeom prst="rect">
            <a:avLst/>
          </a:prstGeom>
          <a:noFill/>
        </p:spPr>
        <p:txBody>
          <a:bodyPr wrap="square" rtlCol="0">
            <a:spAutoFit/>
          </a:bodyPr>
          <a:lstStyle/>
          <a:p>
            <a:r>
              <a:rPr lang="en-US" dirty="0">
                <a:solidFill>
                  <a:schemeClr val="bg1"/>
                </a:solidFill>
              </a:rPr>
              <a:t>1</a:t>
            </a:r>
          </a:p>
        </p:txBody>
      </p:sp>
      <p:sp>
        <p:nvSpPr>
          <p:cNvPr id="22" name="TextBox 21">
            <a:extLst>
              <a:ext uri="{FF2B5EF4-FFF2-40B4-BE49-F238E27FC236}">
                <a16:creationId xmlns:a16="http://schemas.microsoft.com/office/drawing/2014/main" id="{C0D1E644-25A0-5C4B-8FEE-8905593FA71D}"/>
              </a:ext>
            </a:extLst>
          </p:cNvPr>
          <p:cNvSpPr txBox="1"/>
          <p:nvPr/>
        </p:nvSpPr>
        <p:spPr>
          <a:xfrm>
            <a:off x="3196042" y="3665203"/>
            <a:ext cx="182880" cy="369332"/>
          </a:xfrm>
          <a:prstGeom prst="rect">
            <a:avLst/>
          </a:prstGeom>
          <a:noFill/>
        </p:spPr>
        <p:txBody>
          <a:bodyPr wrap="square" rtlCol="0">
            <a:spAutoFit/>
          </a:bodyPr>
          <a:lstStyle/>
          <a:p>
            <a:r>
              <a:rPr lang="en-US" dirty="0">
                <a:solidFill>
                  <a:schemeClr val="bg1"/>
                </a:solidFill>
              </a:rPr>
              <a:t>2</a:t>
            </a:r>
          </a:p>
        </p:txBody>
      </p:sp>
      <p:sp>
        <p:nvSpPr>
          <p:cNvPr id="23" name="TextBox 22">
            <a:extLst>
              <a:ext uri="{FF2B5EF4-FFF2-40B4-BE49-F238E27FC236}">
                <a16:creationId xmlns:a16="http://schemas.microsoft.com/office/drawing/2014/main" id="{1E9E001B-B67A-EE44-BDBA-4EF465465387}"/>
              </a:ext>
            </a:extLst>
          </p:cNvPr>
          <p:cNvSpPr txBox="1"/>
          <p:nvPr/>
        </p:nvSpPr>
        <p:spPr>
          <a:xfrm>
            <a:off x="3454500" y="4809257"/>
            <a:ext cx="1014629"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Small</a:t>
            </a:r>
          </a:p>
        </p:txBody>
      </p:sp>
      <p:sp>
        <p:nvSpPr>
          <p:cNvPr id="24" name="TextBox 23">
            <a:extLst>
              <a:ext uri="{FF2B5EF4-FFF2-40B4-BE49-F238E27FC236}">
                <a16:creationId xmlns:a16="http://schemas.microsoft.com/office/drawing/2014/main" id="{27D4C3EC-FBD5-BD42-9FF9-4788B3BF1F33}"/>
              </a:ext>
            </a:extLst>
          </p:cNvPr>
          <p:cNvSpPr txBox="1"/>
          <p:nvPr/>
        </p:nvSpPr>
        <p:spPr>
          <a:xfrm>
            <a:off x="4659504" y="3298967"/>
            <a:ext cx="1014629" cy="369332"/>
          </a:xfrm>
          <a:prstGeom prst="rect">
            <a:avLst/>
          </a:prstGeom>
          <a:noFill/>
        </p:spPr>
        <p:txBody>
          <a:bodyPr wrap="square" rtlCol="0">
            <a:spAutoFit/>
          </a:bodyPr>
          <a:lstStyle/>
          <a:p>
            <a:r>
              <a:rPr lang="en-US" dirty="0">
                <a:solidFill>
                  <a:schemeClr val="bg1"/>
                </a:solidFill>
              </a:rPr>
              <a:t>5</a:t>
            </a:r>
          </a:p>
        </p:txBody>
      </p:sp>
      <p:sp>
        <p:nvSpPr>
          <p:cNvPr id="25" name="TextBox 24">
            <a:extLst>
              <a:ext uri="{FF2B5EF4-FFF2-40B4-BE49-F238E27FC236}">
                <a16:creationId xmlns:a16="http://schemas.microsoft.com/office/drawing/2014/main" id="{A97CD20F-249A-5446-BEDA-290159722E0C}"/>
              </a:ext>
            </a:extLst>
          </p:cNvPr>
          <p:cNvSpPr txBox="1"/>
          <p:nvPr/>
        </p:nvSpPr>
        <p:spPr>
          <a:xfrm>
            <a:off x="3797935" y="3173296"/>
            <a:ext cx="408305" cy="369332"/>
          </a:xfrm>
          <a:prstGeom prst="rect">
            <a:avLst/>
          </a:prstGeom>
          <a:noFill/>
        </p:spPr>
        <p:txBody>
          <a:bodyPr wrap="square" rtlCol="0">
            <a:spAutoFit/>
          </a:bodyPr>
          <a:lstStyle/>
          <a:p>
            <a:r>
              <a:rPr lang="en-US" dirty="0">
                <a:solidFill>
                  <a:schemeClr val="bg1"/>
                </a:solidFill>
              </a:rPr>
              <a:t>4</a:t>
            </a:r>
          </a:p>
        </p:txBody>
      </p:sp>
      <p:sp>
        <p:nvSpPr>
          <p:cNvPr id="26" name="TextBox 25">
            <a:extLst>
              <a:ext uri="{FF2B5EF4-FFF2-40B4-BE49-F238E27FC236}">
                <a16:creationId xmlns:a16="http://schemas.microsoft.com/office/drawing/2014/main" id="{D1B78C55-6802-CE46-A3EA-CB9C1893028D}"/>
              </a:ext>
            </a:extLst>
          </p:cNvPr>
          <p:cNvSpPr txBox="1"/>
          <p:nvPr/>
        </p:nvSpPr>
        <p:spPr>
          <a:xfrm>
            <a:off x="5081371" y="4527543"/>
            <a:ext cx="1014629" cy="369332"/>
          </a:xfrm>
          <a:prstGeom prst="rect">
            <a:avLst/>
          </a:prstGeom>
          <a:noFill/>
        </p:spPr>
        <p:txBody>
          <a:bodyPr wrap="square" rtlCol="0">
            <a:spAutoFit/>
          </a:bodyPr>
          <a:lstStyle/>
          <a:p>
            <a:r>
              <a:rPr lang="en-US" dirty="0">
                <a:solidFill>
                  <a:schemeClr val="bg1"/>
                </a:solidFill>
              </a:rPr>
              <a:t>6</a:t>
            </a:r>
          </a:p>
        </p:txBody>
      </p:sp>
      <p:sp>
        <p:nvSpPr>
          <p:cNvPr id="4" name="Rectangle 3">
            <a:extLst>
              <a:ext uri="{FF2B5EF4-FFF2-40B4-BE49-F238E27FC236}">
                <a16:creationId xmlns:a16="http://schemas.microsoft.com/office/drawing/2014/main" id="{23297DB9-072F-AE44-9373-38C66CA8ACE6}"/>
              </a:ext>
            </a:extLst>
          </p:cNvPr>
          <p:cNvSpPr/>
          <p:nvPr/>
        </p:nvSpPr>
        <p:spPr>
          <a:xfrm>
            <a:off x="685800" y="2147921"/>
            <a:ext cx="11231881" cy="1846659"/>
          </a:xfrm>
          <a:prstGeom prst="rect">
            <a:avLst/>
          </a:prstGeom>
        </p:spPr>
        <p:txBody>
          <a:bodyPr wrap="square">
            <a:spAutoFit/>
          </a:bodyPr>
          <a:lstStyle/>
          <a:p>
            <a:pPr>
              <a:buClr>
                <a:srgbClr val="FF0066"/>
              </a:buClr>
            </a:pPr>
            <a:r>
              <a:rPr lang="en-GB" sz="3200" dirty="0">
                <a:latin typeface="Arial" panose="020B0604020202020204" pitchFamily="34" charset="0"/>
                <a:cs typeface="Arial" panose="020B0604020202020204" pitchFamily="34" charset="0"/>
              </a:rPr>
              <a:t>Functional trait: ecological or morphological property of an individual that determines its effect or response to the environment</a:t>
            </a:r>
          </a:p>
          <a:p>
            <a:pPr>
              <a:buClr>
                <a:srgbClr val="FF0066"/>
              </a:buClr>
            </a:pPr>
            <a:endParaRPr lang="en-GB"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DF352559-609D-B244-98B1-FB6E9E00DFB9}"/>
              </a:ext>
            </a:extLst>
          </p:cNvPr>
          <p:cNvSpPr/>
          <p:nvPr/>
        </p:nvSpPr>
        <p:spPr>
          <a:xfrm>
            <a:off x="636691" y="4896875"/>
            <a:ext cx="11555309" cy="1077218"/>
          </a:xfrm>
          <a:prstGeom prst="rect">
            <a:avLst/>
          </a:prstGeom>
        </p:spPr>
        <p:txBody>
          <a:bodyPr wrap="square">
            <a:spAutoFit/>
          </a:bodyPr>
          <a:lstStyle/>
          <a:p>
            <a:pPr>
              <a:buClr>
                <a:srgbClr val="FF0066"/>
              </a:buClr>
            </a:pPr>
            <a:r>
              <a:rPr lang="en-GB" sz="3200" dirty="0">
                <a:latin typeface="Arial" panose="020B0604020202020204" pitchFamily="34" charset="0"/>
                <a:cs typeface="Arial" panose="020B0604020202020204" pitchFamily="34" charset="0"/>
              </a:rPr>
              <a:t>Functional diversity: </a:t>
            </a:r>
          </a:p>
          <a:p>
            <a:pPr>
              <a:buClr>
                <a:srgbClr val="FF0066"/>
              </a:buClr>
            </a:pPr>
            <a:r>
              <a:rPr lang="en-GB" sz="3200" dirty="0">
                <a:latin typeface="Arial" panose="020B0604020202020204" pitchFamily="34" charset="0"/>
                <a:cs typeface="Arial" panose="020B0604020202020204" pitchFamily="34" charset="0"/>
              </a:rPr>
              <a:t>diversity of functional traits in an ecosystem</a:t>
            </a:r>
            <a:endParaRPr lang="en-GB" dirty="0">
              <a:latin typeface="Arial" panose="020B0604020202020204" pitchFamily="34" charset="0"/>
              <a:cs typeface="Arial" panose="020B0604020202020204" pitchFamily="34" charset="0"/>
            </a:endParaRPr>
          </a:p>
        </p:txBody>
      </p:sp>
      <p:sp>
        <p:nvSpPr>
          <p:cNvPr id="29" name="Oval Callout 28">
            <a:extLst>
              <a:ext uri="{FF2B5EF4-FFF2-40B4-BE49-F238E27FC236}">
                <a16:creationId xmlns:a16="http://schemas.microsoft.com/office/drawing/2014/main" id="{FD800436-2831-6E4F-BD02-2419DCE2467C}"/>
              </a:ext>
            </a:extLst>
          </p:cNvPr>
          <p:cNvSpPr/>
          <p:nvPr/>
        </p:nvSpPr>
        <p:spPr>
          <a:xfrm>
            <a:off x="8747889" y="4521932"/>
            <a:ext cx="3305259" cy="1882836"/>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9401353-0A22-F644-950B-9861BF1AC354}"/>
              </a:ext>
            </a:extLst>
          </p:cNvPr>
          <p:cNvSpPr txBox="1"/>
          <p:nvPr/>
        </p:nvSpPr>
        <p:spPr>
          <a:xfrm>
            <a:off x="9109742" y="5081901"/>
            <a:ext cx="2943406"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Does functional diversity change after disturbance?</a:t>
            </a:r>
            <a:endParaRPr lang="en-US" dirty="0"/>
          </a:p>
        </p:txBody>
      </p:sp>
    </p:spTree>
    <p:extLst>
      <p:ext uri="{BB962C8B-B14F-4D97-AF65-F5344CB8AC3E}">
        <p14:creationId xmlns:p14="http://schemas.microsoft.com/office/powerpoint/2010/main" val="3122811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panose="020B0604020202020204" pitchFamily="34" charset="0"/>
                <a:cs typeface="Arial" panose="020B0604020202020204" pitchFamily="34" charset="0"/>
              </a:rPr>
              <a:t>How does the computer estimate functional diversity? </a:t>
            </a:r>
          </a:p>
        </p:txBody>
      </p:sp>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6CA8127-E843-F24E-9A58-DB2058193879}"/>
              </a:ext>
            </a:extLst>
          </p:cNvPr>
          <p:cNvSpPr txBox="1"/>
          <p:nvPr/>
        </p:nvSpPr>
        <p:spPr>
          <a:xfrm>
            <a:off x="838199" y="2080154"/>
            <a:ext cx="10828867" cy="3046988"/>
          </a:xfrm>
          <a:prstGeom prst="rect">
            <a:avLst/>
          </a:prstGeom>
          <a:noFill/>
        </p:spPr>
        <p:txBody>
          <a:bodyPr wrap="square" rtlCol="0">
            <a:spAutoFit/>
          </a:bodyPr>
          <a:lstStyle/>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96318C78-E743-014D-9B91-5243B9578467}"/>
              </a:ext>
            </a:extLst>
          </p:cNvPr>
          <p:cNvSpPr/>
          <p:nvPr/>
        </p:nvSpPr>
        <p:spPr>
          <a:xfrm>
            <a:off x="3691890" y="3509010"/>
            <a:ext cx="514350" cy="49149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14FAB53-4E69-144A-BF2E-BACECFCC311D}"/>
              </a:ext>
            </a:extLst>
          </p:cNvPr>
          <p:cNvSpPr/>
          <p:nvPr/>
        </p:nvSpPr>
        <p:spPr>
          <a:xfrm>
            <a:off x="1306286" y="4666996"/>
            <a:ext cx="979714" cy="9525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91FADB4-05DE-8641-A201-93FBB847E71E}"/>
              </a:ext>
            </a:extLst>
          </p:cNvPr>
          <p:cNvSpPr/>
          <p:nvPr/>
        </p:nvSpPr>
        <p:spPr>
          <a:xfrm>
            <a:off x="3045461" y="4000500"/>
            <a:ext cx="542199" cy="50840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3F6321-F3AE-8541-B186-2BCE83220FA6}"/>
              </a:ext>
            </a:extLst>
          </p:cNvPr>
          <p:cNvSpPr/>
          <p:nvPr/>
        </p:nvSpPr>
        <p:spPr>
          <a:xfrm>
            <a:off x="4855211" y="4854324"/>
            <a:ext cx="745489" cy="6083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F670181-2013-4A46-9CED-7B9B97E54B5B}"/>
              </a:ext>
            </a:extLst>
          </p:cNvPr>
          <p:cNvSpPr/>
          <p:nvPr/>
        </p:nvSpPr>
        <p:spPr>
          <a:xfrm>
            <a:off x="4519208" y="3640569"/>
            <a:ext cx="542200" cy="49149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CA61212-1009-1B42-AF7B-18EC6D6EEBD6}"/>
              </a:ext>
            </a:extLst>
          </p:cNvPr>
          <p:cNvSpPr/>
          <p:nvPr/>
        </p:nvSpPr>
        <p:spPr>
          <a:xfrm>
            <a:off x="3539809" y="4465988"/>
            <a:ext cx="409256" cy="38833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F65E58B-407E-6547-B53C-03B229AB47F7}"/>
              </a:ext>
            </a:extLst>
          </p:cNvPr>
          <p:cNvSpPr txBox="1"/>
          <p:nvPr/>
        </p:nvSpPr>
        <p:spPr>
          <a:xfrm>
            <a:off x="1575912" y="4324243"/>
            <a:ext cx="182880" cy="369332"/>
          </a:xfrm>
          <a:prstGeom prst="rect">
            <a:avLst/>
          </a:prstGeom>
          <a:noFill/>
        </p:spPr>
        <p:txBody>
          <a:bodyPr wrap="square" rtlCol="0">
            <a:spAutoFit/>
          </a:bodyPr>
          <a:lstStyle/>
          <a:p>
            <a:r>
              <a:rPr lang="en-US" dirty="0">
                <a:solidFill>
                  <a:schemeClr val="bg1"/>
                </a:solidFill>
              </a:rPr>
              <a:t>1</a:t>
            </a:r>
          </a:p>
        </p:txBody>
      </p:sp>
      <p:sp>
        <p:nvSpPr>
          <p:cNvPr id="22" name="TextBox 21">
            <a:extLst>
              <a:ext uri="{FF2B5EF4-FFF2-40B4-BE49-F238E27FC236}">
                <a16:creationId xmlns:a16="http://schemas.microsoft.com/office/drawing/2014/main" id="{C0D1E644-25A0-5C4B-8FEE-8905593FA71D}"/>
              </a:ext>
            </a:extLst>
          </p:cNvPr>
          <p:cNvSpPr txBox="1"/>
          <p:nvPr/>
        </p:nvSpPr>
        <p:spPr>
          <a:xfrm>
            <a:off x="3196042" y="3665203"/>
            <a:ext cx="182880" cy="369332"/>
          </a:xfrm>
          <a:prstGeom prst="rect">
            <a:avLst/>
          </a:prstGeom>
          <a:noFill/>
        </p:spPr>
        <p:txBody>
          <a:bodyPr wrap="square" rtlCol="0">
            <a:spAutoFit/>
          </a:bodyPr>
          <a:lstStyle/>
          <a:p>
            <a:r>
              <a:rPr lang="en-US" dirty="0">
                <a:solidFill>
                  <a:schemeClr val="bg1"/>
                </a:solidFill>
              </a:rPr>
              <a:t>2</a:t>
            </a:r>
          </a:p>
        </p:txBody>
      </p:sp>
      <p:sp>
        <p:nvSpPr>
          <p:cNvPr id="23" name="TextBox 22">
            <a:extLst>
              <a:ext uri="{FF2B5EF4-FFF2-40B4-BE49-F238E27FC236}">
                <a16:creationId xmlns:a16="http://schemas.microsoft.com/office/drawing/2014/main" id="{1E9E001B-B67A-EE44-BDBA-4EF465465387}"/>
              </a:ext>
            </a:extLst>
          </p:cNvPr>
          <p:cNvSpPr txBox="1"/>
          <p:nvPr/>
        </p:nvSpPr>
        <p:spPr>
          <a:xfrm>
            <a:off x="3454500" y="4809257"/>
            <a:ext cx="1014629"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Small</a:t>
            </a:r>
          </a:p>
        </p:txBody>
      </p:sp>
      <p:sp>
        <p:nvSpPr>
          <p:cNvPr id="24" name="TextBox 23">
            <a:extLst>
              <a:ext uri="{FF2B5EF4-FFF2-40B4-BE49-F238E27FC236}">
                <a16:creationId xmlns:a16="http://schemas.microsoft.com/office/drawing/2014/main" id="{27D4C3EC-FBD5-BD42-9FF9-4788B3BF1F33}"/>
              </a:ext>
            </a:extLst>
          </p:cNvPr>
          <p:cNvSpPr txBox="1"/>
          <p:nvPr/>
        </p:nvSpPr>
        <p:spPr>
          <a:xfrm>
            <a:off x="4659504" y="3298967"/>
            <a:ext cx="1014629" cy="369332"/>
          </a:xfrm>
          <a:prstGeom prst="rect">
            <a:avLst/>
          </a:prstGeom>
          <a:noFill/>
        </p:spPr>
        <p:txBody>
          <a:bodyPr wrap="square" rtlCol="0">
            <a:spAutoFit/>
          </a:bodyPr>
          <a:lstStyle/>
          <a:p>
            <a:r>
              <a:rPr lang="en-US" dirty="0">
                <a:solidFill>
                  <a:schemeClr val="bg1"/>
                </a:solidFill>
              </a:rPr>
              <a:t>5</a:t>
            </a:r>
          </a:p>
        </p:txBody>
      </p:sp>
      <p:sp>
        <p:nvSpPr>
          <p:cNvPr id="25" name="TextBox 24">
            <a:extLst>
              <a:ext uri="{FF2B5EF4-FFF2-40B4-BE49-F238E27FC236}">
                <a16:creationId xmlns:a16="http://schemas.microsoft.com/office/drawing/2014/main" id="{A97CD20F-249A-5446-BEDA-290159722E0C}"/>
              </a:ext>
            </a:extLst>
          </p:cNvPr>
          <p:cNvSpPr txBox="1"/>
          <p:nvPr/>
        </p:nvSpPr>
        <p:spPr>
          <a:xfrm>
            <a:off x="3797935" y="3173296"/>
            <a:ext cx="408305" cy="369332"/>
          </a:xfrm>
          <a:prstGeom prst="rect">
            <a:avLst/>
          </a:prstGeom>
          <a:noFill/>
        </p:spPr>
        <p:txBody>
          <a:bodyPr wrap="square" rtlCol="0">
            <a:spAutoFit/>
          </a:bodyPr>
          <a:lstStyle/>
          <a:p>
            <a:r>
              <a:rPr lang="en-US" dirty="0">
                <a:solidFill>
                  <a:schemeClr val="bg1"/>
                </a:solidFill>
              </a:rPr>
              <a:t>4</a:t>
            </a:r>
          </a:p>
        </p:txBody>
      </p:sp>
      <p:sp>
        <p:nvSpPr>
          <p:cNvPr id="26" name="TextBox 25">
            <a:extLst>
              <a:ext uri="{FF2B5EF4-FFF2-40B4-BE49-F238E27FC236}">
                <a16:creationId xmlns:a16="http://schemas.microsoft.com/office/drawing/2014/main" id="{D1B78C55-6802-CE46-A3EA-CB9C1893028D}"/>
              </a:ext>
            </a:extLst>
          </p:cNvPr>
          <p:cNvSpPr txBox="1"/>
          <p:nvPr/>
        </p:nvSpPr>
        <p:spPr>
          <a:xfrm>
            <a:off x="5081371" y="4527543"/>
            <a:ext cx="1014629" cy="369332"/>
          </a:xfrm>
          <a:prstGeom prst="rect">
            <a:avLst/>
          </a:prstGeom>
          <a:noFill/>
        </p:spPr>
        <p:txBody>
          <a:bodyPr wrap="square" rtlCol="0">
            <a:spAutoFit/>
          </a:bodyPr>
          <a:lstStyle/>
          <a:p>
            <a:r>
              <a:rPr lang="en-US" dirty="0">
                <a:solidFill>
                  <a:schemeClr val="bg1"/>
                </a:solidFill>
              </a:rPr>
              <a:t>6</a:t>
            </a:r>
          </a:p>
        </p:txBody>
      </p:sp>
      <p:sp>
        <p:nvSpPr>
          <p:cNvPr id="4" name="Rectangle 3">
            <a:extLst>
              <a:ext uri="{FF2B5EF4-FFF2-40B4-BE49-F238E27FC236}">
                <a16:creationId xmlns:a16="http://schemas.microsoft.com/office/drawing/2014/main" id="{23297DB9-072F-AE44-9373-38C66CA8ACE6}"/>
              </a:ext>
            </a:extLst>
          </p:cNvPr>
          <p:cNvSpPr/>
          <p:nvPr/>
        </p:nvSpPr>
        <p:spPr>
          <a:xfrm>
            <a:off x="685800" y="2147921"/>
            <a:ext cx="11231881" cy="3046988"/>
          </a:xfrm>
          <a:prstGeom prst="rect">
            <a:avLst/>
          </a:prstGeom>
        </p:spPr>
        <p:txBody>
          <a:bodyPr wrap="square">
            <a:spAutoFit/>
          </a:bodyPr>
          <a:lstStyle/>
          <a:p>
            <a:pPr>
              <a:buClr>
                <a:srgbClr val="FF0066"/>
              </a:buClr>
            </a:pPr>
            <a:r>
              <a:rPr lang="en-GB" sz="3200" dirty="0">
                <a:latin typeface="Arial" panose="020B0604020202020204" pitchFamily="34" charset="0"/>
                <a:cs typeface="Arial" panose="020B0604020202020204" pitchFamily="34" charset="0"/>
              </a:rPr>
              <a:t>1. For each species – assign traits </a:t>
            </a:r>
            <a:r>
              <a:rPr lang="en-GB" dirty="0">
                <a:latin typeface="Arial" panose="020B0604020202020204" pitchFamily="34" charset="0"/>
                <a:cs typeface="Arial" panose="020B0604020202020204" pitchFamily="34" charset="0"/>
              </a:rPr>
              <a:t>(we provide, you explore)</a:t>
            </a: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r>
              <a:rPr lang="en-GB" sz="3200" dirty="0">
                <a:latin typeface="Arial" panose="020B0604020202020204" pitchFamily="34" charset="0"/>
                <a:cs typeface="Arial" panose="020B0604020202020204" pitchFamily="34" charset="0"/>
              </a:rPr>
              <a:t>2. Create trait space based on species </a:t>
            </a:r>
            <a:r>
              <a:rPr lang="en-GB" dirty="0">
                <a:latin typeface="Arial" panose="020B0604020202020204" pitchFamily="34" charset="0"/>
                <a:cs typeface="Arial" panose="020B0604020202020204" pitchFamily="34" charset="0"/>
              </a:rPr>
              <a:t>(we provide, you interpret/visualize)</a:t>
            </a: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r>
              <a:rPr lang="en-GB" sz="3200" dirty="0">
                <a:latin typeface="Arial" panose="020B0604020202020204" pitchFamily="34" charset="0"/>
                <a:cs typeface="Arial" panose="020B0604020202020204" pitchFamily="34" charset="0"/>
              </a:rPr>
              <a:t>3. Calculate size of trait space based on species presence 	within a habitat </a:t>
            </a:r>
            <a:r>
              <a:rPr lang="en-GB" dirty="0">
                <a:latin typeface="Arial" panose="020B0604020202020204" pitchFamily="34" charset="0"/>
                <a:cs typeface="Arial" panose="020B0604020202020204" pitchFamily="34" charset="0"/>
              </a:rPr>
              <a:t>(we provide, you explore, and compare pre and post bleaching)</a:t>
            </a:r>
          </a:p>
        </p:txBody>
      </p:sp>
      <p:sp>
        <p:nvSpPr>
          <p:cNvPr id="5" name="Rectangle 4">
            <a:extLst>
              <a:ext uri="{FF2B5EF4-FFF2-40B4-BE49-F238E27FC236}">
                <a16:creationId xmlns:a16="http://schemas.microsoft.com/office/drawing/2014/main" id="{71A33403-E22B-3E4C-8949-62BC5662F306}"/>
              </a:ext>
            </a:extLst>
          </p:cNvPr>
          <p:cNvSpPr/>
          <p:nvPr/>
        </p:nvSpPr>
        <p:spPr>
          <a:xfrm>
            <a:off x="-413605" y="5837207"/>
            <a:ext cx="12175476" cy="830997"/>
          </a:xfrm>
          <a:prstGeom prst="rect">
            <a:avLst/>
          </a:prstGeom>
        </p:spPr>
        <p:txBody>
          <a:bodyPr wrap="square">
            <a:spAutoFit/>
          </a:bodyPr>
          <a:lstStyle/>
          <a:p>
            <a:pPr algn="ctr"/>
            <a:r>
              <a:rPr lang="en-GB" sz="2400" dirty="0">
                <a:latin typeface="Arial" panose="020B0604020202020204" pitchFamily="34" charset="0"/>
                <a:cs typeface="Arial" panose="020B0604020202020204" pitchFamily="34" charset="0"/>
              </a:rPr>
              <a:t>Learning objective is for you to understand the concept of functional diversity</a:t>
            </a:r>
          </a:p>
          <a:p>
            <a:pPr algn="ctr"/>
            <a:r>
              <a:rPr lang="en-GB" sz="2400" dirty="0">
                <a:latin typeface="Arial" panose="020B0604020202020204" pitchFamily="34" charset="0"/>
                <a:cs typeface="Arial" panose="020B0604020202020204" pitchFamily="34" charset="0"/>
              </a:rPr>
              <a:t>		 don’t sweat the maths – unless you want to </a:t>
            </a:r>
            <a:endParaRPr lang="en-US" sz="2400" dirty="0"/>
          </a:p>
        </p:txBody>
      </p:sp>
    </p:spTree>
    <p:extLst>
      <p:ext uri="{BB962C8B-B14F-4D97-AF65-F5344CB8AC3E}">
        <p14:creationId xmlns:p14="http://schemas.microsoft.com/office/powerpoint/2010/main" val="1233063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6CA8127-E843-F24E-9A58-DB2058193879}"/>
              </a:ext>
            </a:extLst>
          </p:cNvPr>
          <p:cNvSpPr txBox="1"/>
          <p:nvPr/>
        </p:nvSpPr>
        <p:spPr>
          <a:xfrm>
            <a:off x="838199" y="2080154"/>
            <a:ext cx="10828867" cy="2554545"/>
          </a:xfrm>
          <a:prstGeom prst="rect">
            <a:avLst/>
          </a:prstGeom>
          <a:noFill/>
        </p:spPr>
        <p:txBody>
          <a:bodyPr wrap="square" rtlCol="0">
            <a:spAutoFit/>
          </a:bodyPr>
          <a:lstStyle/>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CDBC051-A13A-6142-A5C8-CE6861C4109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203"/>
                    </a14:imgEffect>
                    <a14:imgEffect>
                      <a14:saturation sat="207000"/>
                    </a14:imgEffect>
                  </a14:imgLayer>
                </a14:imgProps>
              </a:ext>
            </a:extLst>
          </a:blip>
          <a:stretch>
            <a:fillRect/>
          </a:stretch>
        </p:blipFill>
        <p:spPr>
          <a:xfrm>
            <a:off x="838199" y="1475577"/>
            <a:ext cx="7117080" cy="5337810"/>
          </a:xfrm>
          <a:prstGeom prst="rect">
            <a:avLst/>
          </a:prstGeom>
        </p:spPr>
      </p:pic>
      <p:sp>
        <p:nvSpPr>
          <p:cNvPr id="6" name="Oval 5">
            <a:extLst>
              <a:ext uri="{FF2B5EF4-FFF2-40B4-BE49-F238E27FC236}">
                <a16:creationId xmlns:a16="http://schemas.microsoft.com/office/drawing/2014/main" id="{FD94F738-B152-384E-9299-68ADA137B20D}"/>
              </a:ext>
            </a:extLst>
          </p:cNvPr>
          <p:cNvSpPr/>
          <p:nvPr/>
        </p:nvSpPr>
        <p:spPr>
          <a:xfrm>
            <a:off x="2243335" y="5015869"/>
            <a:ext cx="441412" cy="4737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B3D3BAE-9FD3-1743-BDCA-B290FAABD717}"/>
              </a:ext>
            </a:extLst>
          </p:cNvPr>
          <p:cNvSpPr/>
          <p:nvPr/>
        </p:nvSpPr>
        <p:spPr>
          <a:xfrm>
            <a:off x="5323118" y="3180692"/>
            <a:ext cx="1031962" cy="105983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7BD304-A086-EF4C-928A-85A81D21871B}"/>
              </a:ext>
            </a:extLst>
          </p:cNvPr>
          <p:cNvSpPr/>
          <p:nvPr/>
        </p:nvSpPr>
        <p:spPr>
          <a:xfrm>
            <a:off x="5927545" y="4215315"/>
            <a:ext cx="855072" cy="6958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EAAC1F6-ADC0-3247-8111-A3A4DA667E70}"/>
              </a:ext>
            </a:extLst>
          </p:cNvPr>
          <p:cNvSpPr txBox="1"/>
          <p:nvPr/>
        </p:nvSpPr>
        <p:spPr>
          <a:xfrm>
            <a:off x="6381085" y="2893374"/>
            <a:ext cx="1014629"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Big</a:t>
            </a:r>
          </a:p>
        </p:txBody>
      </p:sp>
      <p:sp>
        <p:nvSpPr>
          <p:cNvPr id="12" name="TextBox 11">
            <a:extLst>
              <a:ext uri="{FF2B5EF4-FFF2-40B4-BE49-F238E27FC236}">
                <a16:creationId xmlns:a16="http://schemas.microsoft.com/office/drawing/2014/main" id="{811DF1E4-A2F6-E344-BC51-995CFD6FCFD5}"/>
              </a:ext>
            </a:extLst>
          </p:cNvPr>
          <p:cNvSpPr txBox="1"/>
          <p:nvPr/>
        </p:nvSpPr>
        <p:spPr>
          <a:xfrm>
            <a:off x="6752147" y="4251732"/>
            <a:ext cx="1014629"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Medium</a:t>
            </a:r>
          </a:p>
        </p:txBody>
      </p:sp>
      <p:sp>
        <p:nvSpPr>
          <p:cNvPr id="13" name="TextBox 12">
            <a:extLst>
              <a:ext uri="{FF2B5EF4-FFF2-40B4-BE49-F238E27FC236}">
                <a16:creationId xmlns:a16="http://schemas.microsoft.com/office/drawing/2014/main" id="{412E5AE8-4481-874B-AC22-A76DA16B3454}"/>
              </a:ext>
            </a:extLst>
          </p:cNvPr>
          <p:cNvSpPr txBox="1"/>
          <p:nvPr/>
        </p:nvSpPr>
        <p:spPr>
          <a:xfrm>
            <a:off x="2684747" y="4977529"/>
            <a:ext cx="1014629"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Small</a:t>
            </a:r>
          </a:p>
        </p:txBody>
      </p:sp>
      <p:sp>
        <p:nvSpPr>
          <p:cNvPr id="5" name="Rectangle 4">
            <a:extLst>
              <a:ext uri="{FF2B5EF4-FFF2-40B4-BE49-F238E27FC236}">
                <a16:creationId xmlns:a16="http://schemas.microsoft.com/office/drawing/2014/main" id="{94206416-4F1D-5F46-8E14-36BC3B30B272}"/>
              </a:ext>
            </a:extLst>
          </p:cNvPr>
          <p:cNvSpPr/>
          <p:nvPr/>
        </p:nvSpPr>
        <p:spPr>
          <a:xfrm>
            <a:off x="8303880" y="1690687"/>
            <a:ext cx="1863011" cy="2246769"/>
          </a:xfrm>
          <a:prstGeom prst="rect">
            <a:avLst/>
          </a:prstGeom>
        </p:spPr>
        <p:txBody>
          <a:bodyPr wrap="none">
            <a:spAutoFit/>
          </a:bodyPr>
          <a:lstStyle/>
          <a:p>
            <a:r>
              <a:rPr lang="en-GB" sz="2800" b="1" dirty="0">
                <a:latin typeface="Arial" panose="020B0604020202020204" pitchFamily="34" charset="0"/>
                <a:cs typeface="Arial" panose="020B0604020202020204" pitchFamily="34" charset="0"/>
              </a:rPr>
              <a:t>Body size</a:t>
            </a:r>
          </a:p>
          <a:p>
            <a:r>
              <a:rPr lang="en-GB" sz="2800" dirty="0">
                <a:latin typeface="Arial" panose="020B0604020202020204" pitchFamily="34" charset="0"/>
                <a:cs typeface="Arial" panose="020B0604020202020204" pitchFamily="34" charset="0"/>
              </a:rPr>
              <a:t>1 = small</a:t>
            </a:r>
          </a:p>
          <a:p>
            <a:r>
              <a:rPr lang="en-GB" sz="2800" dirty="0">
                <a:latin typeface="Arial" panose="020B0604020202020204" pitchFamily="34" charset="0"/>
                <a:cs typeface="Arial" panose="020B0604020202020204" pitchFamily="34" charset="0"/>
              </a:rPr>
              <a:t>..</a:t>
            </a:r>
          </a:p>
          <a:p>
            <a:r>
              <a:rPr lang="en-GB" sz="2800" dirty="0">
                <a:latin typeface="Arial" panose="020B0604020202020204" pitchFamily="34" charset="0"/>
                <a:cs typeface="Arial" panose="020B0604020202020204" pitchFamily="34" charset="0"/>
              </a:rPr>
              <a:t>…</a:t>
            </a:r>
          </a:p>
          <a:p>
            <a:r>
              <a:rPr lang="en-GB" sz="2800" dirty="0">
                <a:latin typeface="Arial" panose="020B0604020202020204" pitchFamily="34" charset="0"/>
                <a:cs typeface="Arial" panose="020B0604020202020204" pitchFamily="34" charset="0"/>
              </a:rPr>
              <a:t>7 = big</a:t>
            </a:r>
            <a:endParaRPr lang="en-US" sz="2800" dirty="0"/>
          </a:p>
        </p:txBody>
      </p:sp>
      <p:sp>
        <p:nvSpPr>
          <p:cNvPr id="19" name="TextBox 18">
            <a:extLst>
              <a:ext uri="{FF2B5EF4-FFF2-40B4-BE49-F238E27FC236}">
                <a16:creationId xmlns:a16="http://schemas.microsoft.com/office/drawing/2014/main" id="{AAA64BA9-682F-8446-8744-C8CACE4FCFC1}"/>
              </a:ext>
            </a:extLst>
          </p:cNvPr>
          <p:cNvSpPr txBox="1"/>
          <p:nvPr/>
        </p:nvSpPr>
        <p:spPr>
          <a:xfrm>
            <a:off x="6004220" y="5691945"/>
            <a:ext cx="1014629"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Small</a:t>
            </a:r>
          </a:p>
        </p:txBody>
      </p:sp>
      <p:sp>
        <p:nvSpPr>
          <p:cNvPr id="21" name="Oval 20">
            <a:extLst>
              <a:ext uri="{FF2B5EF4-FFF2-40B4-BE49-F238E27FC236}">
                <a16:creationId xmlns:a16="http://schemas.microsoft.com/office/drawing/2014/main" id="{891406BB-B524-8E44-8F03-8915E1D98CED}"/>
              </a:ext>
            </a:extLst>
          </p:cNvPr>
          <p:cNvSpPr/>
          <p:nvPr/>
        </p:nvSpPr>
        <p:spPr>
          <a:xfrm>
            <a:off x="6041488" y="5590389"/>
            <a:ext cx="223713" cy="2137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40381F4E-EB27-C040-A9FE-68A2BCE5ED62}"/>
              </a:ext>
            </a:extLst>
          </p:cNvPr>
          <p:cNvSpPr txBox="1">
            <a:spLocks/>
          </p:cNvSpPr>
          <p:nvPr/>
        </p:nvSpPr>
        <p:spPr>
          <a:xfrm>
            <a:off x="783688" y="2782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panose="020B0604020202020204" pitchFamily="34" charset="0"/>
                <a:cs typeface="Arial" panose="020B0604020202020204" pitchFamily="34" charset="0"/>
              </a:rPr>
              <a:t>Step 1 Functional traits</a:t>
            </a:r>
          </a:p>
        </p:txBody>
      </p:sp>
      <p:sp>
        <p:nvSpPr>
          <p:cNvPr id="2" name="TextBox 1">
            <a:extLst>
              <a:ext uri="{FF2B5EF4-FFF2-40B4-BE49-F238E27FC236}">
                <a16:creationId xmlns:a16="http://schemas.microsoft.com/office/drawing/2014/main" id="{ECA4CAD5-64BE-D507-879D-5C9CD2F0F5C7}"/>
              </a:ext>
            </a:extLst>
          </p:cNvPr>
          <p:cNvSpPr txBox="1"/>
          <p:nvPr/>
        </p:nvSpPr>
        <p:spPr>
          <a:xfrm>
            <a:off x="8107678" y="6408134"/>
            <a:ext cx="1714460" cy="261610"/>
          </a:xfrm>
          <a:prstGeom prst="rect">
            <a:avLst/>
          </a:prstGeom>
          <a:noFill/>
        </p:spPr>
        <p:txBody>
          <a:bodyPr wrap="square">
            <a:spAutoFit/>
          </a:bodyPr>
          <a:lstStyle>
            <a:defPPr>
              <a:defRPr lang="en-US"/>
            </a:defPPr>
            <a:lvl1pPr>
              <a:defRPr sz="1100" b="0" i="0">
                <a:solidFill>
                  <a:srgbClr val="001A69"/>
                </a:solidFill>
                <a:effectLst/>
                <a:latin typeface="Open Sans" panose="020B0606030504020204" pitchFamily="34" charset="0"/>
              </a:defRPr>
            </a:lvl1pPr>
          </a:lstStyle>
          <a:p>
            <a:r>
              <a:rPr lang="en-GB" dirty="0"/>
              <a:t>Image credit: NOAA</a:t>
            </a:r>
          </a:p>
        </p:txBody>
      </p:sp>
    </p:spTree>
    <p:extLst>
      <p:ext uri="{BB962C8B-B14F-4D97-AF65-F5344CB8AC3E}">
        <p14:creationId xmlns:p14="http://schemas.microsoft.com/office/powerpoint/2010/main" val="3548433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6CA8127-E843-F24E-9A58-DB2058193879}"/>
              </a:ext>
            </a:extLst>
          </p:cNvPr>
          <p:cNvSpPr txBox="1"/>
          <p:nvPr/>
        </p:nvSpPr>
        <p:spPr>
          <a:xfrm>
            <a:off x="838199" y="2080154"/>
            <a:ext cx="10828867" cy="2554545"/>
          </a:xfrm>
          <a:prstGeom prst="rect">
            <a:avLst/>
          </a:prstGeom>
          <a:noFill/>
        </p:spPr>
        <p:txBody>
          <a:bodyPr wrap="square" rtlCol="0">
            <a:spAutoFit/>
          </a:bodyPr>
          <a:lstStyle/>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CDBC051-A13A-6142-A5C8-CE6861C4109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203"/>
                    </a14:imgEffect>
                    <a14:imgEffect>
                      <a14:saturation sat="207000"/>
                    </a14:imgEffect>
                  </a14:imgLayer>
                </a14:imgProps>
              </a:ext>
            </a:extLst>
          </a:blip>
          <a:stretch>
            <a:fillRect/>
          </a:stretch>
        </p:blipFill>
        <p:spPr>
          <a:xfrm>
            <a:off x="838199" y="1475577"/>
            <a:ext cx="7117080" cy="5337810"/>
          </a:xfrm>
          <a:prstGeom prst="rect">
            <a:avLst/>
          </a:prstGeom>
        </p:spPr>
      </p:pic>
      <p:sp>
        <p:nvSpPr>
          <p:cNvPr id="6" name="Oval 5">
            <a:extLst>
              <a:ext uri="{FF2B5EF4-FFF2-40B4-BE49-F238E27FC236}">
                <a16:creationId xmlns:a16="http://schemas.microsoft.com/office/drawing/2014/main" id="{FD94F738-B152-384E-9299-68ADA137B20D}"/>
              </a:ext>
            </a:extLst>
          </p:cNvPr>
          <p:cNvSpPr/>
          <p:nvPr/>
        </p:nvSpPr>
        <p:spPr>
          <a:xfrm>
            <a:off x="2243335" y="5015869"/>
            <a:ext cx="441412" cy="4737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B3D3BAE-9FD3-1743-BDCA-B290FAABD717}"/>
              </a:ext>
            </a:extLst>
          </p:cNvPr>
          <p:cNvSpPr/>
          <p:nvPr/>
        </p:nvSpPr>
        <p:spPr>
          <a:xfrm>
            <a:off x="5323118" y="3180692"/>
            <a:ext cx="1031962" cy="105983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7BD304-A086-EF4C-928A-85A81D21871B}"/>
              </a:ext>
            </a:extLst>
          </p:cNvPr>
          <p:cNvSpPr/>
          <p:nvPr/>
        </p:nvSpPr>
        <p:spPr>
          <a:xfrm>
            <a:off x="5927545" y="4215315"/>
            <a:ext cx="855072" cy="6958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70F611-2AAE-3A49-A9D2-78246FF6B882}"/>
              </a:ext>
            </a:extLst>
          </p:cNvPr>
          <p:cNvSpPr/>
          <p:nvPr/>
        </p:nvSpPr>
        <p:spPr>
          <a:xfrm>
            <a:off x="8245823" y="1463087"/>
            <a:ext cx="864339" cy="523220"/>
          </a:xfrm>
          <a:prstGeom prst="rect">
            <a:avLst/>
          </a:prstGeom>
        </p:spPr>
        <p:txBody>
          <a:bodyPr wrap="none">
            <a:spAutoFit/>
          </a:bodyPr>
          <a:lstStyle/>
          <a:p>
            <a:r>
              <a:rPr lang="en-GB" sz="2800" b="1" dirty="0">
                <a:latin typeface="Arial" panose="020B0604020202020204" pitchFamily="34" charset="0"/>
                <a:cs typeface="Arial" panose="020B0604020202020204" pitchFamily="34" charset="0"/>
              </a:rPr>
              <a:t>Diet</a:t>
            </a:r>
            <a:endParaRPr lang="en-US" sz="2800" b="1" dirty="0"/>
          </a:p>
        </p:txBody>
      </p:sp>
      <p:sp>
        <p:nvSpPr>
          <p:cNvPr id="15" name="TextBox 14">
            <a:extLst>
              <a:ext uri="{FF2B5EF4-FFF2-40B4-BE49-F238E27FC236}">
                <a16:creationId xmlns:a16="http://schemas.microsoft.com/office/drawing/2014/main" id="{B60F74FD-E068-D647-A3AA-085583804CC2}"/>
              </a:ext>
            </a:extLst>
          </p:cNvPr>
          <p:cNvSpPr txBox="1"/>
          <p:nvPr/>
        </p:nvSpPr>
        <p:spPr>
          <a:xfrm>
            <a:off x="6752147" y="4509210"/>
            <a:ext cx="1194512"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Piscivore</a:t>
            </a:r>
          </a:p>
        </p:txBody>
      </p:sp>
      <p:sp>
        <p:nvSpPr>
          <p:cNvPr id="17" name="TextBox 16">
            <a:extLst>
              <a:ext uri="{FF2B5EF4-FFF2-40B4-BE49-F238E27FC236}">
                <a16:creationId xmlns:a16="http://schemas.microsoft.com/office/drawing/2014/main" id="{301FA22B-AAF2-F84F-8DCA-A7D023D8B499}"/>
              </a:ext>
            </a:extLst>
          </p:cNvPr>
          <p:cNvSpPr txBox="1"/>
          <p:nvPr/>
        </p:nvSpPr>
        <p:spPr>
          <a:xfrm>
            <a:off x="2684747" y="5251766"/>
            <a:ext cx="1622050" cy="369332"/>
          </a:xfrm>
          <a:prstGeom prst="rect">
            <a:avLst/>
          </a:prstGeom>
          <a:noFill/>
        </p:spPr>
        <p:txBody>
          <a:bodyPr wrap="square" rtlCol="0">
            <a:spAutoFit/>
          </a:bodyPr>
          <a:lstStyle/>
          <a:p>
            <a:r>
              <a:rPr lang="en-US" dirty="0" err="1">
                <a:solidFill>
                  <a:schemeClr val="bg1"/>
                </a:solidFill>
                <a:latin typeface="Arial" panose="020B0604020202020204" pitchFamily="34" charset="0"/>
                <a:cs typeface="Arial" panose="020B0604020202020204" pitchFamily="34" charset="0"/>
              </a:rPr>
              <a:t>Planktivore</a:t>
            </a:r>
            <a:endParaRPr lang="en-US"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77BE50D-0FE4-0A48-A421-AB69C10CCF3A}"/>
              </a:ext>
            </a:extLst>
          </p:cNvPr>
          <p:cNvSpPr txBox="1"/>
          <p:nvPr/>
        </p:nvSpPr>
        <p:spPr>
          <a:xfrm>
            <a:off x="6252632" y="5647324"/>
            <a:ext cx="16220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Herbivore</a:t>
            </a:r>
          </a:p>
        </p:txBody>
      </p:sp>
      <p:sp>
        <p:nvSpPr>
          <p:cNvPr id="21" name="Oval 20">
            <a:extLst>
              <a:ext uri="{FF2B5EF4-FFF2-40B4-BE49-F238E27FC236}">
                <a16:creationId xmlns:a16="http://schemas.microsoft.com/office/drawing/2014/main" id="{891406BB-B524-8E44-8F03-8915E1D98CED}"/>
              </a:ext>
            </a:extLst>
          </p:cNvPr>
          <p:cNvSpPr/>
          <p:nvPr/>
        </p:nvSpPr>
        <p:spPr>
          <a:xfrm>
            <a:off x="6041488" y="5590389"/>
            <a:ext cx="223713" cy="2137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B6657F8-21A5-CF40-BE01-253D7AAA9327}"/>
              </a:ext>
            </a:extLst>
          </p:cNvPr>
          <p:cNvSpPr txBox="1"/>
          <p:nvPr/>
        </p:nvSpPr>
        <p:spPr>
          <a:xfrm>
            <a:off x="6381085" y="3205062"/>
            <a:ext cx="1622050" cy="369332"/>
          </a:xfrm>
          <a:prstGeom prst="rect">
            <a:avLst/>
          </a:prstGeom>
          <a:noFill/>
        </p:spPr>
        <p:txBody>
          <a:bodyPr wrap="square" rtlCol="0">
            <a:spAutoFit/>
          </a:bodyPr>
          <a:lstStyle/>
          <a:p>
            <a:r>
              <a:rPr lang="en-US" dirty="0" err="1">
                <a:solidFill>
                  <a:schemeClr val="bg1"/>
                </a:solidFill>
                <a:latin typeface="Arial" panose="020B0604020202020204" pitchFamily="34" charset="0"/>
                <a:cs typeface="Arial" panose="020B0604020202020204" pitchFamily="34" charset="0"/>
              </a:rPr>
              <a:t>Planktivore</a:t>
            </a:r>
            <a:endParaRPr lang="en-US" dirty="0">
              <a:solidFill>
                <a:schemeClr val="bg1"/>
              </a:solidFill>
              <a:latin typeface="Arial" panose="020B0604020202020204" pitchFamily="34" charset="0"/>
              <a:cs typeface="Arial" panose="020B0604020202020204" pitchFamily="34" charset="0"/>
            </a:endParaRPr>
          </a:p>
        </p:txBody>
      </p:sp>
      <p:sp>
        <p:nvSpPr>
          <p:cNvPr id="33" name="Title 1">
            <a:extLst>
              <a:ext uri="{FF2B5EF4-FFF2-40B4-BE49-F238E27FC236}">
                <a16:creationId xmlns:a16="http://schemas.microsoft.com/office/drawing/2014/main" id="{ABBF334C-F6FA-C14D-844A-54D3E11F9F1E}"/>
              </a:ext>
            </a:extLst>
          </p:cNvPr>
          <p:cNvSpPr txBox="1">
            <a:spLocks/>
          </p:cNvSpPr>
          <p:nvPr/>
        </p:nvSpPr>
        <p:spPr>
          <a:xfrm>
            <a:off x="783688" y="2782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panose="020B0604020202020204" pitchFamily="34" charset="0"/>
                <a:cs typeface="Arial" panose="020B0604020202020204" pitchFamily="34" charset="0"/>
              </a:rPr>
              <a:t>Step 1 Functional traits</a:t>
            </a:r>
          </a:p>
        </p:txBody>
      </p:sp>
      <p:sp>
        <p:nvSpPr>
          <p:cNvPr id="2" name="Rectangle 1">
            <a:extLst>
              <a:ext uri="{FF2B5EF4-FFF2-40B4-BE49-F238E27FC236}">
                <a16:creationId xmlns:a16="http://schemas.microsoft.com/office/drawing/2014/main" id="{2DED9CFB-3AEE-5649-B376-600EFFD8533B}"/>
              </a:ext>
            </a:extLst>
          </p:cNvPr>
          <p:cNvSpPr/>
          <p:nvPr/>
        </p:nvSpPr>
        <p:spPr>
          <a:xfrm>
            <a:off x="8245823" y="2154494"/>
            <a:ext cx="6096000" cy="1384995"/>
          </a:xfrm>
          <a:prstGeom prst="rect">
            <a:avLst/>
          </a:prstGeom>
        </p:spPr>
        <p:txBody>
          <a:bodyPr>
            <a:spAutoFit/>
          </a:bodyPr>
          <a:lstStyle/>
          <a:p>
            <a:r>
              <a:rPr lang="en-GB" sz="2800" dirty="0" err="1">
                <a:latin typeface="Arial" panose="020B0604020202020204" pitchFamily="34" charset="0"/>
                <a:cs typeface="Arial" panose="020B0604020202020204" pitchFamily="34" charset="0"/>
              </a:rPr>
              <a:t>Herbivor</a:t>
            </a:r>
            <a:r>
              <a:rPr lang="en-US" sz="2800" dirty="0">
                <a:latin typeface="Arial" panose="020B0604020202020204" pitchFamily="34" charset="0"/>
                <a:cs typeface="Arial" panose="020B0604020202020204" pitchFamily="34" charset="0"/>
              </a:rPr>
              <a:t>e</a:t>
            </a:r>
          </a:p>
          <a:p>
            <a:r>
              <a:rPr lang="en-US" sz="2800" dirty="0" err="1">
                <a:latin typeface="Arial" panose="020B0604020202020204" pitchFamily="34" charset="0"/>
                <a:cs typeface="Arial" panose="020B0604020202020204" pitchFamily="34" charset="0"/>
              </a:rPr>
              <a:t>Planktivore</a:t>
            </a: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Piscivore</a:t>
            </a:r>
          </a:p>
        </p:txBody>
      </p:sp>
      <p:sp>
        <p:nvSpPr>
          <p:cNvPr id="5" name="TextBox 4">
            <a:extLst>
              <a:ext uri="{FF2B5EF4-FFF2-40B4-BE49-F238E27FC236}">
                <a16:creationId xmlns:a16="http://schemas.microsoft.com/office/drawing/2014/main" id="{B52EC480-9587-9E9E-4531-3EAC47D4DF1B}"/>
              </a:ext>
            </a:extLst>
          </p:cNvPr>
          <p:cNvSpPr txBox="1"/>
          <p:nvPr/>
        </p:nvSpPr>
        <p:spPr>
          <a:xfrm>
            <a:off x="8107678" y="6408134"/>
            <a:ext cx="1714460" cy="261610"/>
          </a:xfrm>
          <a:prstGeom prst="rect">
            <a:avLst/>
          </a:prstGeom>
          <a:noFill/>
        </p:spPr>
        <p:txBody>
          <a:bodyPr wrap="square">
            <a:spAutoFit/>
          </a:bodyPr>
          <a:lstStyle>
            <a:defPPr>
              <a:defRPr lang="en-US"/>
            </a:defPPr>
            <a:lvl1pPr>
              <a:defRPr sz="1100" b="0" i="0">
                <a:solidFill>
                  <a:srgbClr val="001A69"/>
                </a:solidFill>
                <a:effectLst/>
                <a:latin typeface="Open Sans" panose="020B0606030504020204" pitchFamily="34" charset="0"/>
              </a:defRPr>
            </a:lvl1pPr>
          </a:lstStyle>
          <a:p>
            <a:r>
              <a:rPr lang="en-GB" dirty="0"/>
              <a:t>Image credit: NOAA</a:t>
            </a:r>
          </a:p>
        </p:txBody>
      </p:sp>
    </p:spTree>
    <p:extLst>
      <p:ext uri="{BB962C8B-B14F-4D97-AF65-F5344CB8AC3E}">
        <p14:creationId xmlns:p14="http://schemas.microsoft.com/office/powerpoint/2010/main" val="972039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CDBC051-A13A-6142-A5C8-CE6861C4109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203"/>
                    </a14:imgEffect>
                    <a14:imgEffect>
                      <a14:saturation sat="207000"/>
                    </a14:imgEffect>
                  </a14:imgLayer>
                </a14:imgProps>
              </a:ext>
            </a:extLst>
          </a:blip>
          <a:stretch>
            <a:fillRect/>
          </a:stretch>
        </p:blipFill>
        <p:spPr>
          <a:xfrm>
            <a:off x="838199" y="1475577"/>
            <a:ext cx="7117080" cy="5337810"/>
          </a:xfrm>
          <a:prstGeom prst="rect">
            <a:avLst/>
          </a:prstGeom>
        </p:spPr>
      </p:pic>
      <p:sp>
        <p:nvSpPr>
          <p:cNvPr id="6" name="Oval 5">
            <a:extLst>
              <a:ext uri="{FF2B5EF4-FFF2-40B4-BE49-F238E27FC236}">
                <a16:creationId xmlns:a16="http://schemas.microsoft.com/office/drawing/2014/main" id="{FD94F738-B152-384E-9299-68ADA137B20D}"/>
              </a:ext>
            </a:extLst>
          </p:cNvPr>
          <p:cNvSpPr/>
          <p:nvPr/>
        </p:nvSpPr>
        <p:spPr>
          <a:xfrm>
            <a:off x="2243335" y="5015869"/>
            <a:ext cx="441412" cy="4737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B3D3BAE-9FD3-1743-BDCA-B290FAABD717}"/>
              </a:ext>
            </a:extLst>
          </p:cNvPr>
          <p:cNvSpPr/>
          <p:nvPr/>
        </p:nvSpPr>
        <p:spPr>
          <a:xfrm>
            <a:off x="5323118" y="3180692"/>
            <a:ext cx="1031962" cy="105983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7BD304-A086-EF4C-928A-85A81D21871B}"/>
              </a:ext>
            </a:extLst>
          </p:cNvPr>
          <p:cNvSpPr/>
          <p:nvPr/>
        </p:nvSpPr>
        <p:spPr>
          <a:xfrm>
            <a:off x="5927545" y="4215315"/>
            <a:ext cx="855072" cy="6958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A5425BB-87AE-0B4A-B375-418D2E95E39B}"/>
              </a:ext>
            </a:extLst>
          </p:cNvPr>
          <p:cNvSpPr txBox="1"/>
          <p:nvPr/>
        </p:nvSpPr>
        <p:spPr>
          <a:xfrm>
            <a:off x="6381085" y="3516750"/>
            <a:ext cx="16220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Mobile</a:t>
            </a:r>
          </a:p>
        </p:txBody>
      </p:sp>
      <p:sp>
        <p:nvSpPr>
          <p:cNvPr id="21" name="Oval 20">
            <a:extLst>
              <a:ext uri="{FF2B5EF4-FFF2-40B4-BE49-F238E27FC236}">
                <a16:creationId xmlns:a16="http://schemas.microsoft.com/office/drawing/2014/main" id="{891406BB-B524-8E44-8F03-8915E1D98CED}"/>
              </a:ext>
            </a:extLst>
          </p:cNvPr>
          <p:cNvSpPr/>
          <p:nvPr/>
        </p:nvSpPr>
        <p:spPr>
          <a:xfrm>
            <a:off x="6041488" y="5590389"/>
            <a:ext cx="223713" cy="2137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4259A40-1765-E24C-A5A9-B1DC9DB6714E}"/>
              </a:ext>
            </a:extLst>
          </p:cNvPr>
          <p:cNvSpPr/>
          <p:nvPr/>
        </p:nvSpPr>
        <p:spPr>
          <a:xfrm>
            <a:off x="8222731" y="1342239"/>
            <a:ext cx="1542410" cy="523220"/>
          </a:xfrm>
          <a:prstGeom prst="rect">
            <a:avLst/>
          </a:prstGeom>
        </p:spPr>
        <p:txBody>
          <a:bodyPr wrap="none">
            <a:spAutoFit/>
          </a:bodyPr>
          <a:lstStyle/>
          <a:p>
            <a:r>
              <a:rPr lang="en-GB" sz="2800" b="1" dirty="0">
                <a:latin typeface="Arial" panose="020B0604020202020204" pitchFamily="34" charset="0"/>
                <a:cs typeface="Arial" panose="020B0604020202020204" pitchFamily="34" charset="0"/>
              </a:rPr>
              <a:t>Mobility</a:t>
            </a:r>
            <a:endParaRPr lang="en-US" sz="2800" b="1" dirty="0"/>
          </a:p>
        </p:txBody>
      </p:sp>
      <p:sp>
        <p:nvSpPr>
          <p:cNvPr id="25" name="TextBox 24">
            <a:extLst>
              <a:ext uri="{FF2B5EF4-FFF2-40B4-BE49-F238E27FC236}">
                <a16:creationId xmlns:a16="http://schemas.microsoft.com/office/drawing/2014/main" id="{85CEEB3A-7E90-DA4A-A98E-961BF0FD96ED}"/>
              </a:ext>
            </a:extLst>
          </p:cNvPr>
          <p:cNvSpPr txBox="1"/>
          <p:nvPr/>
        </p:nvSpPr>
        <p:spPr>
          <a:xfrm>
            <a:off x="2684747" y="5287622"/>
            <a:ext cx="16220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Mobile</a:t>
            </a:r>
          </a:p>
        </p:txBody>
      </p:sp>
      <p:sp>
        <p:nvSpPr>
          <p:cNvPr id="26" name="TextBox 25">
            <a:extLst>
              <a:ext uri="{FF2B5EF4-FFF2-40B4-BE49-F238E27FC236}">
                <a16:creationId xmlns:a16="http://schemas.microsoft.com/office/drawing/2014/main" id="{C1A5633B-0E18-A241-94C0-92AA3F3FAAD9}"/>
              </a:ext>
            </a:extLst>
          </p:cNvPr>
          <p:cNvSpPr txBox="1"/>
          <p:nvPr/>
        </p:nvSpPr>
        <p:spPr>
          <a:xfrm>
            <a:off x="6782617" y="4551373"/>
            <a:ext cx="16220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Mobile</a:t>
            </a:r>
          </a:p>
        </p:txBody>
      </p:sp>
      <p:sp>
        <p:nvSpPr>
          <p:cNvPr id="27" name="TextBox 26">
            <a:extLst>
              <a:ext uri="{FF2B5EF4-FFF2-40B4-BE49-F238E27FC236}">
                <a16:creationId xmlns:a16="http://schemas.microsoft.com/office/drawing/2014/main" id="{9902523D-8FED-FF46-9587-0D5A10F538EA}"/>
              </a:ext>
            </a:extLst>
          </p:cNvPr>
          <p:cNvSpPr txBox="1"/>
          <p:nvPr/>
        </p:nvSpPr>
        <p:spPr>
          <a:xfrm>
            <a:off x="6165681" y="5761092"/>
            <a:ext cx="16220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Sessile</a:t>
            </a:r>
          </a:p>
        </p:txBody>
      </p:sp>
      <p:sp>
        <p:nvSpPr>
          <p:cNvPr id="33" name="Title 1">
            <a:extLst>
              <a:ext uri="{FF2B5EF4-FFF2-40B4-BE49-F238E27FC236}">
                <a16:creationId xmlns:a16="http://schemas.microsoft.com/office/drawing/2014/main" id="{5DF8A65E-5B8A-C04C-A80B-D2DB26BB4A3F}"/>
              </a:ext>
            </a:extLst>
          </p:cNvPr>
          <p:cNvSpPr txBox="1">
            <a:spLocks/>
          </p:cNvSpPr>
          <p:nvPr/>
        </p:nvSpPr>
        <p:spPr>
          <a:xfrm>
            <a:off x="783688" y="2782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panose="020B0604020202020204" pitchFamily="34" charset="0"/>
                <a:cs typeface="Arial" panose="020B0604020202020204" pitchFamily="34" charset="0"/>
              </a:rPr>
              <a:t>Step 1 Functional traits</a:t>
            </a:r>
          </a:p>
        </p:txBody>
      </p:sp>
      <p:sp>
        <p:nvSpPr>
          <p:cNvPr id="2" name="Rectangle 1">
            <a:extLst>
              <a:ext uri="{FF2B5EF4-FFF2-40B4-BE49-F238E27FC236}">
                <a16:creationId xmlns:a16="http://schemas.microsoft.com/office/drawing/2014/main" id="{128DD5D4-C6FA-3E43-A073-5AABAFD19AC5}"/>
              </a:ext>
            </a:extLst>
          </p:cNvPr>
          <p:cNvSpPr/>
          <p:nvPr/>
        </p:nvSpPr>
        <p:spPr>
          <a:xfrm>
            <a:off x="8222731" y="1905693"/>
            <a:ext cx="6096000" cy="1384995"/>
          </a:xfrm>
          <a:prstGeom prst="rect">
            <a:avLst/>
          </a:prstGeom>
        </p:spPr>
        <p:txBody>
          <a:bodyPr>
            <a:spAutoFit/>
          </a:bodyPr>
          <a:lstStyle/>
          <a:p>
            <a:r>
              <a:rPr lang="en-GB" sz="2800" dirty="0">
                <a:latin typeface="Arial" panose="020B0604020202020204" pitchFamily="34" charset="0"/>
                <a:cs typeface="Arial" panose="020B0604020202020204" pitchFamily="34" charset="0"/>
              </a:rPr>
              <a:t>Sessile</a:t>
            </a:r>
          </a:p>
          <a:p>
            <a:r>
              <a:rPr lang="en-GB" sz="2800" dirty="0">
                <a:latin typeface="Arial" panose="020B0604020202020204" pitchFamily="34" charset="0"/>
                <a:cs typeface="Arial" panose="020B0604020202020204" pitchFamily="34" charset="0"/>
              </a:rPr>
              <a:t>Mobile within reef</a:t>
            </a:r>
          </a:p>
          <a:p>
            <a:r>
              <a:rPr lang="en-GB" sz="2800" dirty="0">
                <a:latin typeface="Arial" panose="020B0604020202020204" pitchFamily="34" charset="0"/>
                <a:cs typeface="Arial" panose="020B0604020202020204" pitchFamily="34" charset="0"/>
              </a:rPr>
              <a:t>Mobile across reef</a:t>
            </a:r>
          </a:p>
        </p:txBody>
      </p:sp>
      <p:sp>
        <p:nvSpPr>
          <p:cNvPr id="5" name="TextBox 4">
            <a:extLst>
              <a:ext uri="{FF2B5EF4-FFF2-40B4-BE49-F238E27FC236}">
                <a16:creationId xmlns:a16="http://schemas.microsoft.com/office/drawing/2014/main" id="{A83EA9E6-D128-0F6D-6717-5B30B77D7507}"/>
              </a:ext>
            </a:extLst>
          </p:cNvPr>
          <p:cNvSpPr txBox="1"/>
          <p:nvPr/>
        </p:nvSpPr>
        <p:spPr>
          <a:xfrm>
            <a:off x="8107678" y="6408134"/>
            <a:ext cx="1714460" cy="261610"/>
          </a:xfrm>
          <a:prstGeom prst="rect">
            <a:avLst/>
          </a:prstGeom>
          <a:noFill/>
        </p:spPr>
        <p:txBody>
          <a:bodyPr wrap="square">
            <a:spAutoFit/>
          </a:bodyPr>
          <a:lstStyle>
            <a:defPPr>
              <a:defRPr lang="en-US"/>
            </a:defPPr>
            <a:lvl1pPr>
              <a:defRPr sz="1100" b="0" i="0">
                <a:solidFill>
                  <a:srgbClr val="001A69"/>
                </a:solidFill>
                <a:effectLst/>
                <a:latin typeface="Open Sans" panose="020B0606030504020204" pitchFamily="34" charset="0"/>
              </a:defRPr>
            </a:lvl1pPr>
          </a:lstStyle>
          <a:p>
            <a:r>
              <a:rPr lang="en-GB" dirty="0"/>
              <a:t>Image credit: NOAA</a:t>
            </a:r>
          </a:p>
        </p:txBody>
      </p:sp>
    </p:spTree>
    <p:extLst>
      <p:ext uri="{BB962C8B-B14F-4D97-AF65-F5344CB8AC3E}">
        <p14:creationId xmlns:p14="http://schemas.microsoft.com/office/powerpoint/2010/main" val="1785783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CDBC051-A13A-6142-A5C8-CE6861C4109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203"/>
                    </a14:imgEffect>
                    <a14:imgEffect>
                      <a14:saturation sat="207000"/>
                    </a14:imgEffect>
                  </a14:imgLayer>
                </a14:imgProps>
              </a:ext>
            </a:extLst>
          </a:blip>
          <a:stretch>
            <a:fillRect/>
          </a:stretch>
        </p:blipFill>
        <p:spPr>
          <a:xfrm>
            <a:off x="838199" y="1475577"/>
            <a:ext cx="7117080" cy="5337810"/>
          </a:xfrm>
          <a:prstGeom prst="rect">
            <a:avLst/>
          </a:prstGeom>
        </p:spPr>
      </p:pic>
      <p:sp>
        <p:nvSpPr>
          <p:cNvPr id="6" name="Oval 5">
            <a:extLst>
              <a:ext uri="{FF2B5EF4-FFF2-40B4-BE49-F238E27FC236}">
                <a16:creationId xmlns:a16="http://schemas.microsoft.com/office/drawing/2014/main" id="{FD94F738-B152-384E-9299-68ADA137B20D}"/>
              </a:ext>
            </a:extLst>
          </p:cNvPr>
          <p:cNvSpPr/>
          <p:nvPr/>
        </p:nvSpPr>
        <p:spPr>
          <a:xfrm>
            <a:off x="2243335" y="5015869"/>
            <a:ext cx="441412" cy="47375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B3D3BAE-9FD3-1743-BDCA-B290FAABD717}"/>
              </a:ext>
            </a:extLst>
          </p:cNvPr>
          <p:cNvSpPr/>
          <p:nvPr/>
        </p:nvSpPr>
        <p:spPr>
          <a:xfrm>
            <a:off x="5323118" y="3180692"/>
            <a:ext cx="1031962" cy="105983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7BD304-A086-EF4C-928A-85A81D21871B}"/>
              </a:ext>
            </a:extLst>
          </p:cNvPr>
          <p:cNvSpPr/>
          <p:nvPr/>
        </p:nvSpPr>
        <p:spPr>
          <a:xfrm>
            <a:off x="5927545" y="4215315"/>
            <a:ext cx="855072" cy="6958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91406BB-B524-8E44-8F03-8915E1D98CED}"/>
              </a:ext>
            </a:extLst>
          </p:cNvPr>
          <p:cNvSpPr/>
          <p:nvPr/>
        </p:nvSpPr>
        <p:spPr>
          <a:xfrm>
            <a:off x="6041488" y="5590389"/>
            <a:ext cx="223713" cy="2137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4D54950-5A84-9043-A2FF-BA512BF109CD}"/>
              </a:ext>
            </a:extLst>
          </p:cNvPr>
          <p:cNvSpPr/>
          <p:nvPr/>
        </p:nvSpPr>
        <p:spPr>
          <a:xfrm>
            <a:off x="8222731" y="1429077"/>
            <a:ext cx="1601721" cy="523220"/>
          </a:xfrm>
          <a:prstGeom prst="rect">
            <a:avLst/>
          </a:prstGeom>
        </p:spPr>
        <p:txBody>
          <a:bodyPr wrap="none">
            <a:spAutoFit/>
          </a:bodyPr>
          <a:lstStyle/>
          <a:p>
            <a:r>
              <a:rPr lang="en-GB" sz="2800" b="1" dirty="0">
                <a:latin typeface="Arial" panose="020B0604020202020204" pitchFamily="34" charset="0"/>
                <a:cs typeface="Arial" panose="020B0604020202020204" pitchFamily="34" charset="0"/>
              </a:rPr>
              <a:t>Position</a:t>
            </a:r>
            <a:endParaRPr lang="en-US" sz="2800" b="1" dirty="0"/>
          </a:p>
        </p:txBody>
      </p:sp>
      <p:sp>
        <p:nvSpPr>
          <p:cNvPr id="28" name="TextBox 27">
            <a:extLst>
              <a:ext uri="{FF2B5EF4-FFF2-40B4-BE49-F238E27FC236}">
                <a16:creationId xmlns:a16="http://schemas.microsoft.com/office/drawing/2014/main" id="{6BD80ED7-A59F-6C44-9ECB-FCE87323F853}"/>
              </a:ext>
            </a:extLst>
          </p:cNvPr>
          <p:cNvSpPr txBox="1"/>
          <p:nvPr/>
        </p:nvSpPr>
        <p:spPr>
          <a:xfrm>
            <a:off x="6387740" y="3456683"/>
            <a:ext cx="16220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Pelagic</a:t>
            </a:r>
          </a:p>
        </p:txBody>
      </p:sp>
      <p:sp>
        <p:nvSpPr>
          <p:cNvPr id="29" name="TextBox 28">
            <a:extLst>
              <a:ext uri="{FF2B5EF4-FFF2-40B4-BE49-F238E27FC236}">
                <a16:creationId xmlns:a16="http://schemas.microsoft.com/office/drawing/2014/main" id="{27C8B443-4983-4142-A0F9-31492E790A24}"/>
              </a:ext>
            </a:extLst>
          </p:cNvPr>
          <p:cNvSpPr txBox="1"/>
          <p:nvPr/>
        </p:nvSpPr>
        <p:spPr>
          <a:xfrm>
            <a:off x="2684747" y="5197757"/>
            <a:ext cx="2077837" cy="369332"/>
          </a:xfrm>
          <a:prstGeom prst="rect">
            <a:avLst/>
          </a:prstGeom>
          <a:noFill/>
        </p:spPr>
        <p:txBody>
          <a:bodyPr wrap="square" rtlCol="0">
            <a:spAutoFit/>
          </a:bodyPr>
          <a:lstStyle/>
          <a:p>
            <a:r>
              <a:rPr lang="en-US" dirty="0" err="1">
                <a:solidFill>
                  <a:schemeClr val="bg1"/>
                </a:solidFill>
                <a:latin typeface="Arial" panose="020B0604020202020204" pitchFamily="34" charset="0"/>
                <a:cs typeface="Arial" panose="020B0604020202020204" pitchFamily="34" charset="0"/>
              </a:rPr>
              <a:t>Bentho</a:t>
            </a:r>
            <a:r>
              <a:rPr lang="en-US" dirty="0">
                <a:solidFill>
                  <a:schemeClr val="bg1"/>
                </a:solidFill>
                <a:latin typeface="Arial" panose="020B0604020202020204" pitchFamily="34" charset="0"/>
                <a:cs typeface="Arial" panose="020B0604020202020204" pitchFamily="34" charset="0"/>
              </a:rPr>
              <a:t>-pelagic</a:t>
            </a:r>
          </a:p>
        </p:txBody>
      </p:sp>
      <p:sp>
        <p:nvSpPr>
          <p:cNvPr id="30" name="TextBox 29">
            <a:extLst>
              <a:ext uri="{FF2B5EF4-FFF2-40B4-BE49-F238E27FC236}">
                <a16:creationId xmlns:a16="http://schemas.microsoft.com/office/drawing/2014/main" id="{C3E13F69-D711-BD4D-8D9E-30444589EDCC}"/>
              </a:ext>
            </a:extLst>
          </p:cNvPr>
          <p:cNvSpPr txBox="1"/>
          <p:nvPr/>
        </p:nvSpPr>
        <p:spPr>
          <a:xfrm>
            <a:off x="6782617" y="4572412"/>
            <a:ext cx="16220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Pelagic</a:t>
            </a:r>
          </a:p>
        </p:txBody>
      </p:sp>
      <p:sp>
        <p:nvSpPr>
          <p:cNvPr id="31" name="TextBox 30">
            <a:extLst>
              <a:ext uri="{FF2B5EF4-FFF2-40B4-BE49-F238E27FC236}">
                <a16:creationId xmlns:a16="http://schemas.microsoft.com/office/drawing/2014/main" id="{EE81A264-7563-9E4F-B8DF-906A16D8E5B0}"/>
              </a:ext>
            </a:extLst>
          </p:cNvPr>
          <p:cNvSpPr txBox="1"/>
          <p:nvPr/>
        </p:nvSpPr>
        <p:spPr>
          <a:xfrm>
            <a:off x="6266655" y="5657532"/>
            <a:ext cx="2077837"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Benthic</a:t>
            </a:r>
          </a:p>
        </p:txBody>
      </p:sp>
      <p:sp>
        <p:nvSpPr>
          <p:cNvPr id="33" name="Title 1">
            <a:extLst>
              <a:ext uri="{FF2B5EF4-FFF2-40B4-BE49-F238E27FC236}">
                <a16:creationId xmlns:a16="http://schemas.microsoft.com/office/drawing/2014/main" id="{BF7B10AE-C5CE-F845-AE2A-6EAF3B2F1285}"/>
              </a:ext>
            </a:extLst>
          </p:cNvPr>
          <p:cNvSpPr txBox="1">
            <a:spLocks/>
          </p:cNvSpPr>
          <p:nvPr/>
        </p:nvSpPr>
        <p:spPr>
          <a:xfrm>
            <a:off x="783688" y="2782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panose="020B0604020202020204" pitchFamily="34" charset="0"/>
                <a:cs typeface="Arial" panose="020B0604020202020204" pitchFamily="34" charset="0"/>
              </a:rPr>
              <a:t>Step 1 Functional traits</a:t>
            </a:r>
          </a:p>
        </p:txBody>
      </p:sp>
      <p:sp>
        <p:nvSpPr>
          <p:cNvPr id="35" name="Rectangle 34">
            <a:extLst>
              <a:ext uri="{FF2B5EF4-FFF2-40B4-BE49-F238E27FC236}">
                <a16:creationId xmlns:a16="http://schemas.microsoft.com/office/drawing/2014/main" id="{9D40323E-6257-644C-B788-5AF8A3AE35FA}"/>
              </a:ext>
            </a:extLst>
          </p:cNvPr>
          <p:cNvSpPr/>
          <p:nvPr/>
        </p:nvSpPr>
        <p:spPr>
          <a:xfrm>
            <a:off x="8222731" y="1905693"/>
            <a:ext cx="3872287"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Benthic</a:t>
            </a:r>
          </a:p>
          <a:p>
            <a:r>
              <a:rPr lang="en-GB" sz="2400" dirty="0">
                <a:latin typeface="Arial" panose="020B0604020202020204" pitchFamily="34" charset="0"/>
                <a:cs typeface="Arial" panose="020B0604020202020204" pitchFamily="34" charset="0"/>
              </a:rPr>
              <a:t>Pelagic (in water column)</a:t>
            </a:r>
          </a:p>
          <a:p>
            <a:r>
              <a:rPr lang="en-GB" sz="2400" dirty="0" err="1">
                <a:latin typeface="Arial" panose="020B0604020202020204" pitchFamily="34" charset="0"/>
                <a:cs typeface="Arial" panose="020B0604020202020204" pitchFamily="34" charset="0"/>
              </a:rPr>
              <a:t>Bentho</a:t>
            </a:r>
            <a:r>
              <a:rPr lang="en-GB" sz="2400" dirty="0">
                <a:latin typeface="Arial" panose="020B0604020202020204" pitchFamily="34" charset="0"/>
                <a:cs typeface="Arial" panose="020B0604020202020204" pitchFamily="34" charset="0"/>
              </a:rPr>
              <a:t>-pelagic</a:t>
            </a:r>
          </a:p>
        </p:txBody>
      </p:sp>
      <p:sp>
        <p:nvSpPr>
          <p:cNvPr id="2" name="TextBox 1">
            <a:extLst>
              <a:ext uri="{FF2B5EF4-FFF2-40B4-BE49-F238E27FC236}">
                <a16:creationId xmlns:a16="http://schemas.microsoft.com/office/drawing/2014/main" id="{0E0A9089-DB38-42A3-8E38-5829E0C75B6A}"/>
              </a:ext>
            </a:extLst>
          </p:cNvPr>
          <p:cNvSpPr txBox="1"/>
          <p:nvPr/>
        </p:nvSpPr>
        <p:spPr>
          <a:xfrm>
            <a:off x="8107678" y="6408134"/>
            <a:ext cx="1714460" cy="261610"/>
          </a:xfrm>
          <a:prstGeom prst="rect">
            <a:avLst/>
          </a:prstGeom>
          <a:noFill/>
        </p:spPr>
        <p:txBody>
          <a:bodyPr wrap="square">
            <a:spAutoFit/>
          </a:bodyPr>
          <a:lstStyle>
            <a:defPPr>
              <a:defRPr lang="en-US"/>
            </a:defPPr>
            <a:lvl1pPr>
              <a:defRPr sz="1100" b="0" i="0">
                <a:solidFill>
                  <a:srgbClr val="001A69"/>
                </a:solidFill>
                <a:effectLst/>
                <a:latin typeface="Open Sans" panose="020B0606030504020204" pitchFamily="34" charset="0"/>
              </a:defRPr>
            </a:lvl1pPr>
          </a:lstStyle>
          <a:p>
            <a:r>
              <a:rPr lang="en-GB" dirty="0"/>
              <a:t>Image credit: NOAA</a:t>
            </a:r>
          </a:p>
        </p:txBody>
      </p:sp>
    </p:spTree>
    <p:extLst>
      <p:ext uri="{BB962C8B-B14F-4D97-AF65-F5344CB8AC3E}">
        <p14:creationId xmlns:p14="http://schemas.microsoft.com/office/powerpoint/2010/main" val="3842948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6CA8127-E843-F24E-9A58-DB2058193879}"/>
              </a:ext>
            </a:extLst>
          </p:cNvPr>
          <p:cNvSpPr txBox="1"/>
          <p:nvPr/>
        </p:nvSpPr>
        <p:spPr>
          <a:xfrm>
            <a:off x="857160" y="2108969"/>
            <a:ext cx="10828867" cy="2554545"/>
          </a:xfrm>
          <a:prstGeom prst="rect">
            <a:avLst/>
          </a:prstGeom>
          <a:noFill/>
        </p:spPr>
        <p:txBody>
          <a:bodyPr wrap="square" rtlCol="0">
            <a:spAutoFit/>
          </a:bodyPr>
          <a:lstStyle/>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60F74FD-E068-D647-A3AA-085583804CC2}"/>
              </a:ext>
            </a:extLst>
          </p:cNvPr>
          <p:cNvSpPr txBox="1"/>
          <p:nvPr/>
        </p:nvSpPr>
        <p:spPr>
          <a:xfrm>
            <a:off x="6752147" y="4509210"/>
            <a:ext cx="1194512"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Piscivore</a:t>
            </a:r>
          </a:p>
        </p:txBody>
      </p:sp>
      <p:sp>
        <p:nvSpPr>
          <p:cNvPr id="16" name="TextBox 15">
            <a:extLst>
              <a:ext uri="{FF2B5EF4-FFF2-40B4-BE49-F238E27FC236}">
                <a16:creationId xmlns:a16="http://schemas.microsoft.com/office/drawing/2014/main" id="{8A5425BB-87AE-0B4A-B375-418D2E95E39B}"/>
              </a:ext>
            </a:extLst>
          </p:cNvPr>
          <p:cNvSpPr txBox="1"/>
          <p:nvPr/>
        </p:nvSpPr>
        <p:spPr>
          <a:xfrm>
            <a:off x="6381085" y="3516750"/>
            <a:ext cx="16220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Mobile</a:t>
            </a:r>
          </a:p>
        </p:txBody>
      </p:sp>
      <p:sp>
        <p:nvSpPr>
          <p:cNvPr id="26" name="TextBox 25">
            <a:extLst>
              <a:ext uri="{FF2B5EF4-FFF2-40B4-BE49-F238E27FC236}">
                <a16:creationId xmlns:a16="http://schemas.microsoft.com/office/drawing/2014/main" id="{C1A5633B-0E18-A241-94C0-92AA3F3FAAD9}"/>
              </a:ext>
            </a:extLst>
          </p:cNvPr>
          <p:cNvSpPr txBox="1"/>
          <p:nvPr/>
        </p:nvSpPr>
        <p:spPr>
          <a:xfrm>
            <a:off x="6752147" y="4766688"/>
            <a:ext cx="16220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Mobile</a:t>
            </a:r>
          </a:p>
        </p:txBody>
      </p:sp>
      <p:sp>
        <p:nvSpPr>
          <p:cNvPr id="28" name="TextBox 27">
            <a:extLst>
              <a:ext uri="{FF2B5EF4-FFF2-40B4-BE49-F238E27FC236}">
                <a16:creationId xmlns:a16="http://schemas.microsoft.com/office/drawing/2014/main" id="{6BD80ED7-A59F-6C44-9ECB-FCE87323F853}"/>
              </a:ext>
            </a:extLst>
          </p:cNvPr>
          <p:cNvSpPr txBox="1"/>
          <p:nvPr/>
        </p:nvSpPr>
        <p:spPr>
          <a:xfrm>
            <a:off x="6381085" y="3828439"/>
            <a:ext cx="16220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Pelagic</a:t>
            </a:r>
          </a:p>
        </p:txBody>
      </p:sp>
      <p:sp>
        <p:nvSpPr>
          <p:cNvPr id="30" name="TextBox 29">
            <a:extLst>
              <a:ext uri="{FF2B5EF4-FFF2-40B4-BE49-F238E27FC236}">
                <a16:creationId xmlns:a16="http://schemas.microsoft.com/office/drawing/2014/main" id="{C3E13F69-D711-BD4D-8D9E-30444589EDCC}"/>
              </a:ext>
            </a:extLst>
          </p:cNvPr>
          <p:cNvSpPr txBox="1"/>
          <p:nvPr/>
        </p:nvSpPr>
        <p:spPr>
          <a:xfrm>
            <a:off x="6752147" y="5024165"/>
            <a:ext cx="162205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Pelagic</a:t>
            </a:r>
          </a:p>
        </p:txBody>
      </p:sp>
      <p:sp>
        <p:nvSpPr>
          <p:cNvPr id="31" name="TextBox 30">
            <a:extLst>
              <a:ext uri="{FF2B5EF4-FFF2-40B4-BE49-F238E27FC236}">
                <a16:creationId xmlns:a16="http://schemas.microsoft.com/office/drawing/2014/main" id="{EE81A264-7563-9E4F-B8DF-906A16D8E5B0}"/>
              </a:ext>
            </a:extLst>
          </p:cNvPr>
          <p:cNvSpPr txBox="1"/>
          <p:nvPr/>
        </p:nvSpPr>
        <p:spPr>
          <a:xfrm>
            <a:off x="6004220" y="6459991"/>
            <a:ext cx="2077837"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Benthic</a:t>
            </a:r>
          </a:p>
        </p:txBody>
      </p:sp>
      <p:sp>
        <p:nvSpPr>
          <p:cNvPr id="33" name="Title 1">
            <a:extLst>
              <a:ext uri="{FF2B5EF4-FFF2-40B4-BE49-F238E27FC236}">
                <a16:creationId xmlns:a16="http://schemas.microsoft.com/office/drawing/2014/main" id="{BF7B10AE-C5CE-F845-AE2A-6EAF3B2F1285}"/>
              </a:ext>
            </a:extLst>
          </p:cNvPr>
          <p:cNvSpPr txBox="1">
            <a:spLocks/>
          </p:cNvSpPr>
          <p:nvPr/>
        </p:nvSpPr>
        <p:spPr>
          <a:xfrm>
            <a:off x="783688" y="2782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panose="020B0604020202020204" pitchFamily="34" charset="0"/>
                <a:cs typeface="Arial" panose="020B0604020202020204" pitchFamily="34" charset="0"/>
              </a:rPr>
              <a:t>Step 1 Functional traits</a:t>
            </a:r>
          </a:p>
        </p:txBody>
      </p:sp>
      <p:sp>
        <p:nvSpPr>
          <p:cNvPr id="34" name="Rectangle 33">
            <a:extLst>
              <a:ext uri="{FF2B5EF4-FFF2-40B4-BE49-F238E27FC236}">
                <a16:creationId xmlns:a16="http://schemas.microsoft.com/office/drawing/2014/main" id="{DBF5F5DE-E6CF-F945-BC5C-4F9DADB2E20B}"/>
              </a:ext>
            </a:extLst>
          </p:cNvPr>
          <p:cNvSpPr/>
          <p:nvPr/>
        </p:nvSpPr>
        <p:spPr>
          <a:xfrm>
            <a:off x="619508" y="5252538"/>
            <a:ext cx="8361584" cy="1384995"/>
          </a:xfrm>
          <a:prstGeom prst="rect">
            <a:avLst/>
          </a:prstGeom>
        </p:spPr>
        <p:txBody>
          <a:bodyPr wrap="none">
            <a:spAutoFit/>
          </a:bodyPr>
          <a:lstStyle/>
          <a:p>
            <a:r>
              <a:rPr lang="en-GB" sz="2800" dirty="0">
                <a:latin typeface="Arial" panose="020B0604020202020204" pitchFamily="34" charset="0"/>
                <a:cs typeface="Arial" panose="020B0604020202020204" pitchFamily="34" charset="0"/>
              </a:rPr>
              <a:t>A lot of data!!!</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How to summarize it all and turn it into information?</a:t>
            </a:r>
            <a:endParaRPr lang="en-US" sz="2800" dirty="0"/>
          </a:p>
        </p:txBody>
      </p:sp>
      <p:grpSp>
        <p:nvGrpSpPr>
          <p:cNvPr id="9" name="Group 8">
            <a:extLst>
              <a:ext uri="{FF2B5EF4-FFF2-40B4-BE49-F238E27FC236}">
                <a16:creationId xmlns:a16="http://schemas.microsoft.com/office/drawing/2014/main" id="{33D7E32A-DEEF-9F46-9B34-2E2642B9D24E}"/>
              </a:ext>
            </a:extLst>
          </p:cNvPr>
          <p:cNvGrpSpPr/>
          <p:nvPr/>
        </p:nvGrpSpPr>
        <p:grpSpPr>
          <a:xfrm>
            <a:off x="447255" y="2115962"/>
            <a:ext cx="1896673" cy="2801576"/>
            <a:chOff x="8149992" y="772818"/>
            <a:chExt cx="1896673" cy="2801576"/>
          </a:xfrm>
        </p:grpSpPr>
        <p:sp>
          <p:nvSpPr>
            <p:cNvPr id="2" name="Rounded Rectangle 1">
              <a:extLst>
                <a:ext uri="{FF2B5EF4-FFF2-40B4-BE49-F238E27FC236}">
                  <a16:creationId xmlns:a16="http://schemas.microsoft.com/office/drawing/2014/main" id="{22FF77D1-AC86-B545-B861-94BA4381F0E0}"/>
                </a:ext>
              </a:extLst>
            </p:cNvPr>
            <p:cNvSpPr/>
            <p:nvPr/>
          </p:nvSpPr>
          <p:spPr>
            <a:xfrm>
              <a:off x="8157070" y="772818"/>
              <a:ext cx="1889595" cy="28015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69FA970C-9BEF-1F47-BEA5-5782224E7956}"/>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203"/>
                      </a14:imgEffect>
                      <a14:imgEffect>
                        <a14:saturation sat="207000"/>
                      </a14:imgEffect>
                    </a14:imgLayer>
                  </a14:imgProps>
                </a:ext>
              </a:extLst>
            </a:blip>
            <a:srcRect l="57225" t="26875" r="6764" b="46790"/>
            <a:stretch/>
          </p:blipFill>
          <p:spPr>
            <a:xfrm>
              <a:off x="8322245" y="1249580"/>
              <a:ext cx="1591011" cy="872641"/>
            </a:xfrm>
            <a:prstGeom prst="rect">
              <a:avLst/>
            </a:prstGeom>
            <a:ln>
              <a:noFill/>
            </a:ln>
          </p:spPr>
        </p:pic>
        <p:sp>
          <p:nvSpPr>
            <p:cNvPr id="36" name="Rectangle 35">
              <a:extLst>
                <a:ext uri="{FF2B5EF4-FFF2-40B4-BE49-F238E27FC236}">
                  <a16:creationId xmlns:a16="http://schemas.microsoft.com/office/drawing/2014/main" id="{77904429-527A-B141-AB22-FC0BF5F15D0D}"/>
                </a:ext>
              </a:extLst>
            </p:cNvPr>
            <p:cNvSpPr/>
            <p:nvPr/>
          </p:nvSpPr>
          <p:spPr>
            <a:xfrm>
              <a:off x="8493034" y="864918"/>
              <a:ext cx="1210588" cy="369332"/>
            </a:xfrm>
            <a:prstGeom prst="rect">
              <a:avLst/>
            </a:prstGeom>
            <a:ln>
              <a:noFill/>
            </a:ln>
          </p:spPr>
          <p:txBody>
            <a:bodyPr wrap="none">
              <a:spAutoFit/>
            </a:bodyPr>
            <a:lstStyle/>
            <a:p>
              <a:r>
                <a:rPr lang="en-GB" dirty="0">
                  <a:latin typeface="Arial" panose="020B0604020202020204" pitchFamily="34" charset="0"/>
                  <a:cs typeface="Arial" panose="020B0604020202020204" pitchFamily="34" charset="0"/>
                </a:rPr>
                <a:t>Manta ray</a:t>
              </a:r>
              <a:endParaRPr lang="en-US" dirty="0"/>
            </a:p>
          </p:txBody>
        </p:sp>
        <p:sp>
          <p:nvSpPr>
            <p:cNvPr id="37" name="Rectangle 36">
              <a:extLst>
                <a:ext uri="{FF2B5EF4-FFF2-40B4-BE49-F238E27FC236}">
                  <a16:creationId xmlns:a16="http://schemas.microsoft.com/office/drawing/2014/main" id="{EC293188-87C1-2A45-9227-539349746EDB}"/>
                </a:ext>
              </a:extLst>
            </p:cNvPr>
            <p:cNvSpPr/>
            <p:nvPr/>
          </p:nvSpPr>
          <p:spPr>
            <a:xfrm>
              <a:off x="8149992" y="2183953"/>
              <a:ext cx="1896673" cy="1077218"/>
            </a:xfrm>
            <a:prstGeom prst="rect">
              <a:avLst/>
            </a:prstGeom>
            <a:ln>
              <a:noFill/>
            </a:ln>
          </p:spPr>
          <p:txBody>
            <a:bodyPr wrap="none">
              <a:spAutoFit/>
            </a:bodyPr>
            <a:lstStyle/>
            <a:p>
              <a:r>
                <a:rPr lang="en-GB" sz="1600" dirty="0">
                  <a:latin typeface="Arial" panose="020B0604020202020204" pitchFamily="34" charset="0"/>
                  <a:cs typeface="Arial" panose="020B0604020202020204" pitchFamily="34" charset="0"/>
                </a:rPr>
                <a:t>Size: large</a:t>
              </a:r>
            </a:p>
            <a:p>
              <a:r>
                <a:rPr lang="en-GB" sz="1600" dirty="0">
                  <a:latin typeface="Arial" panose="020B0604020202020204" pitchFamily="34" charset="0"/>
                  <a:cs typeface="Arial" panose="020B0604020202020204" pitchFamily="34" charset="0"/>
                </a:rPr>
                <a:t>Diet: plankton</a:t>
              </a:r>
            </a:p>
            <a:p>
              <a:r>
                <a:rPr lang="en-GB" sz="1600" dirty="0">
                  <a:latin typeface="Arial" panose="020B0604020202020204" pitchFamily="34" charset="0"/>
                  <a:cs typeface="Arial" panose="020B0604020202020204" pitchFamily="34" charset="0"/>
                </a:rPr>
                <a:t>Mobility</a:t>
              </a:r>
              <a:r>
                <a:rPr lang="en-US" sz="1600" dirty="0">
                  <a:latin typeface="Arial" panose="020B0604020202020204" pitchFamily="34" charset="0"/>
                  <a:cs typeface="Arial" panose="020B0604020202020204" pitchFamily="34" charset="0"/>
                </a:rPr>
                <a:t>: cross reef</a:t>
              </a:r>
            </a:p>
            <a:p>
              <a:r>
                <a:rPr lang="en-US" sz="1600" dirty="0">
                  <a:latin typeface="Arial" panose="020B0604020202020204" pitchFamily="34" charset="0"/>
                  <a:cs typeface="Arial" panose="020B0604020202020204" pitchFamily="34" charset="0"/>
                </a:rPr>
                <a:t>Position: pelagic</a:t>
              </a:r>
              <a:endParaRPr lang="en-GB" sz="160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70CA86A7-E758-3F4A-AAAF-74989F50E08F}"/>
              </a:ext>
            </a:extLst>
          </p:cNvPr>
          <p:cNvGrpSpPr/>
          <p:nvPr/>
        </p:nvGrpSpPr>
        <p:grpSpPr>
          <a:xfrm>
            <a:off x="2749622" y="2149778"/>
            <a:ext cx="1896673" cy="2801576"/>
            <a:chOff x="10193475" y="134281"/>
            <a:chExt cx="1896673" cy="2801576"/>
          </a:xfrm>
        </p:grpSpPr>
        <p:grpSp>
          <p:nvGrpSpPr>
            <p:cNvPr id="38" name="Group 37">
              <a:extLst>
                <a:ext uri="{FF2B5EF4-FFF2-40B4-BE49-F238E27FC236}">
                  <a16:creationId xmlns:a16="http://schemas.microsoft.com/office/drawing/2014/main" id="{7B9CD02C-0194-CA44-AA1D-567354A03FDA}"/>
                </a:ext>
              </a:extLst>
            </p:cNvPr>
            <p:cNvGrpSpPr/>
            <p:nvPr/>
          </p:nvGrpSpPr>
          <p:grpSpPr>
            <a:xfrm>
              <a:off x="10193475" y="134281"/>
              <a:ext cx="1896673" cy="2801576"/>
              <a:chOff x="8149992" y="772818"/>
              <a:chExt cx="1896673" cy="2801576"/>
            </a:xfrm>
          </p:grpSpPr>
          <p:sp>
            <p:nvSpPr>
              <p:cNvPr id="39" name="Rounded Rectangle 38">
                <a:extLst>
                  <a:ext uri="{FF2B5EF4-FFF2-40B4-BE49-F238E27FC236}">
                    <a16:creationId xmlns:a16="http://schemas.microsoft.com/office/drawing/2014/main" id="{A9502A29-DAB1-0447-95D7-0D9B185F5A52}"/>
                  </a:ext>
                </a:extLst>
              </p:cNvPr>
              <p:cNvSpPr/>
              <p:nvPr/>
            </p:nvSpPr>
            <p:spPr>
              <a:xfrm>
                <a:off x="8157070" y="772818"/>
                <a:ext cx="1889595" cy="28015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CB25F8C-95A8-374B-81FE-9BF18ECD98F0}"/>
                  </a:ext>
                </a:extLst>
              </p:cNvPr>
              <p:cNvSpPr/>
              <p:nvPr/>
            </p:nvSpPr>
            <p:spPr>
              <a:xfrm>
                <a:off x="8493034" y="864918"/>
                <a:ext cx="1056700"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Snapper</a:t>
                </a:r>
                <a:endParaRPr lang="en-US" dirty="0"/>
              </a:p>
            </p:txBody>
          </p:sp>
          <p:sp>
            <p:nvSpPr>
              <p:cNvPr id="42" name="Rectangle 41">
                <a:extLst>
                  <a:ext uri="{FF2B5EF4-FFF2-40B4-BE49-F238E27FC236}">
                    <a16:creationId xmlns:a16="http://schemas.microsoft.com/office/drawing/2014/main" id="{18177506-7D51-434B-9B67-3617F319B39A}"/>
                  </a:ext>
                </a:extLst>
              </p:cNvPr>
              <p:cNvSpPr/>
              <p:nvPr/>
            </p:nvSpPr>
            <p:spPr>
              <a:xfrm>
                <a:off x="8149992" y="2183953"/>
                <a:ext cx="1770036" cy="1077218"/>
              </a:xfrm>
              <a:prstGeom prst="rect">
                <a:avLst/>
              </a:prstGeom>
            </p:spPr>
            <p:txBody>
              <a:bodyPr wrap="none">
                <a:spAutoFit/>
              </a:bodyPr>
              <a:lstStyle/>
              <a:p>
                <a:r>
                  <a:rPr lang="en-GB" sz="1600" dirty="0">
                    <a:latin typeface="Arial" panose="020B0604020202020204" pitchFamily="34" charset="0"/>
                    <a:cs typeface="Arial" panose="020B0604020202020204" pitchFamily="34" charset="0"/>
                  </a:rPr>
                  <a:t>Size: medium</a:t>
                </a:r>
              </a:p>
              <a:p>
                <a:r>
                  <a:rPr lang="en-GB" sz="1600" dirty="0">
                    <a:latin typeface="Arial" panose="020B0604020202020204" pitchFamily="34" charset="0"/>
                    <a:cs typeface="Arial" panose="020B0604020202020204" pitchFamily="34" charset="0"/>
                  </a:rPr>
                  <a:t>Diet: piscivore</a:t>
                </a:r>
              </a:p>
              <a:p>
                <a:r>
                  <a:rPr lang="en-GB" sz="1600" dirty="0">
                    <a:latin typeface="Arial" panose="020B0604020202020204" pitchFamily="34" charset="0"/>
                    <a:cs typeface="Arial" panose="020B0604020202020204" pitchFamily="34" charset="0"/>
                  </a:rPr>
                  <a:t>Mobility</a:t>
                </a:r>
                <a:r>
                  <a:rPr lang="en-US" sz="1600" dirty="0">
                    <a:latin typeface="Arial" panose="020B0604020202020204" pitchFamily="34" charset="0"/>
                    <a:cs typeface="Arial" panose="020B0604020202020204" pitchFamily="34" charset="0"/>
                  </a:rPr>
                  <a:t>: w/in reef</a:t>
                </a:r>
              </a:p>
              <a:p>
                <a:r>
                  <a:rPr lang="en-US" sz="1600" dirty="0">
                    <a:latin typeface="Arial" panose="020B0604020202020204" pitchFamily="34" charset="0"/>
                    <a:cs typeface="Arial" panose="020B0604020202020204" pitchFamily="34" charset="0"/>
                  </a:rPr>
                  <a:t>Position: pelagic</a:t>
                </a:r>
                <a:endParaRPr lang="en-GB" sz="1600" dirty="0">
                  <a:latin typeface="Arial" panose="020B0604020202020204" pitchFamily="34" charset="0"/>
                  <a:cs typeface="Arial" panose="020B0604020202020204" pitchFamily="34" charset="0"/>
                </a:endParaRPr>
              </a:p>
            </p:txBody>
          </p:sp>
        </p:grpSp>
        <p:pic>
          <p:nvPicPr>
            <p:cNvPr id="43" name="Picture 42">
              <a:extLst>
                <a:ext uri="{FF2B5EF4-FFF2-40B4-BE49-F238E27FC236}">
                  <a16:creationId xmlns:a16="http://schemas.microsoft.com/office/drawing/2014/main" id="{B78A6213-10C4-804E-AA77-5008B56092FD}"/>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203"/>
                      </a14:imgEffect>
                      <a14:imgEffect>
                        <a14:saturation sat="207000"/>
                      </a14:imgEffect>
                    </a14:imgLayer>
                  </a14:imgProps>
                </a:ext>
              </a:extLst>
            </a:blip>
            <a:srcRect l="70969" t="52903" r="14329" b="36284"/>
            <a:stretch/>
          </p:blipFill>
          <p:spPr>
            <a:xfrm>
              <a:off x="10363309" y="595713"/>
              <a:ext cx="1564081" cy="862865"/>
            </a:xfrm>
            <a:prstGeom prst="rect">
              <a:avLst/>
            </a:prstGeom>
          </p:spPr>
        </p:pic>
      </p:grpSp>
      <p:grpSp>
        <p:nvGrpSpPr>
          <p:cNvPr id="50" name="Group 49">
            <a:extLst>
              <a:ext uri="{FF2B5EF4-FFF2-40B4-BE49-F238E27FC236}">
                <a16:creationId xmlns:a16="http://schemas.microsoft.com/office/drawing/2014/main" id="{C53AA66F-14CE-0E4D-926D-A650DD22679E}"/>
              </a:ext>
            </a:extLst>
          </p:cNvPr>
          <p:cNvGrpSpPr/>
          <p:nvPr/>
        </p:nvGrpSpPr>
        <p:grpSpPr>
          <a:xfrm>
            <a:off x="7600824" y="2208062"/>
            <a:ext cx="1889595" cy="2801576"/>
            <a:chOff x="8157070" y="772818"/>
            <a:chExt cx="1889595" cy="2801576"/>
          </a:xfrm>
          <a:solidFill>
            <a:schemeClr val="accent2"/>
          </a:solidFill>
        </p:grpSpPr>
        <p:sp>
          <p:nvSpPr>
            <p:cNvPr id="51" name="Rounded Rectangle 50">
              <a:extLst>
                <a:ext uri="{FF2B5EF4-FFF2-40B4-BE49-F238E27FC236}">
                  <a16:creationId xmlns:a16="http://schemas.microsoft.com/office/drawing/2014/main" id="{11E6ED78-2C27-6F41-84EA-BD5F59B6063C}"/>
                </a:ext>
              </a:extLst>
            </p:cNvPr>
            <p:cNvSpPr/>
            <p:nvPr/>
          </p:nvSpPr>
          <p:spPr>
            <a:xfrm>
              <a:off x="8157070" y="772818"/>
              <a:ext cx="1889595" cy="280157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41C41CC-4154-BE4A-80FD-4F7DF5DEADF3}"/>
                </a:ext>
              </a:extLst>
            </p:cNvPr>
            <p:cNvSpPr/>
            <p:nvPr/>
          </p:nvSpPr>
          <p:spPr>
            <a:xfrm>
              <a:off x="8493034" y="864918"/>
              <a:ext cx="1326004" cy="369332"/>
            </a:xfrm>
            <a:prstGeom prst="rect">
              <a:avLst/>
            </a:prstGeom>
            <a:grpFill/>
            <a:ln>
              <a:noFill/>
            </a:ln>
          </p:spPr>
          <p:txBody>
            <a:bodyPr wrap="none">
              <a:spAutoFit/>
            </a:bodyPr>
            <a:lstStyle/>
            <a:p>
              <a:r>
                <a:rPr lang="en-GB" dirty="0">
                  <a:latin typeface="Arial" panose="020B0604020202020204" pitchFamily="34" charset="0"/>
                  <a:cs typeface="Arial" panose="020B0604020202020204" pitchFamily="34" charset="0"/>
                </a:rPr>
                <a:t>Damselfish</a:t>
              </a:r>
              <a:endParaRPr lang="en-US" dirty="0"/>
            </a:p>
          </p:txBody>
        </p:sp>
        <p:sp>
          <p:nvSpPr>
            <p:cNvPr id="54" name="Rectangle 53">
              <a:extLst>
                <a:ext uri="{FF2B5EF4-FFF2-40B4-BE49-F238E27FC236}">
                  <a16:creationId xmlns:a16="http://schemas.microsoft.com/office/drawing/2014/main" id="{2F825510-05A2-014A-8479-CB18C07C5A45}"/>
                </a:ext>
              </a:extLst>
            </p:cNvPr>
            <p:cNvSpPr/>
            <p:nvPr/>
          </p:nvSpPr>
          <p:spPr>
            <a:xfrm>
              <a:off x="8189726" y="2181993"/>
              <a:ext cx="1675459" cy="1077218"/>
            </a:xfrm>
            <a:prstGeom prst="rect">
              <a:avLst/>
            </a:prstGeom>
            <a:grpFill/>
            <a:ln>
              <a:noFill/>
            </a:ln>
          </p:spPr>
          <p:txBody>
            <a:bodyPr wrap="none">
              <a:spAutoFit/>
            </a:bodyPr>
            <a:lstStyle/>
            <a:p>
              <a:r>
                <a:rPr lang="en-GB" sz="1600" dirty="0">
                  <a:latin typeface="Arial" panose="020B0604020202020204" pitchFamily="34" charset="0"/>
                  <a:cs typeface="Arial" panose="020B0604020202020204" pitchFamily="34" charset="0"/>
                </a:rPr>
                <a:t>Size: small</a:t>
              </a:r>
            </a:p>
            <a:p>
              <a:r>
                <a:rPr lang="en-GB" sz="1600" dirty="0">
                  <a:latin typeface="Arial" panose="020B0604020202020204" pitchFamily="34" charset="0"/>
                  <a:cs typeface="Arial" panose="020B0604020202020204" pitchFamily="34" charset="0"/>
                </a:rPr>
                <a:t>Diet: herbivore</a:t>
              </a:r>
            </a:p>
            <a:p>
              <a:r>
                <a:rPr lang="en-GB" sz="1600" dirty="0">
                  <a:latin typeface="Arial" panose="020B0604020202020204" pitchFamily="34" charset="0"/>
                  <a:cs typeface="Arial" panose="020B0604020202020204" pitchFamily="34" charset="0"/>
                </a:rPr>
                <a:t>Mobility</a:t>
              </a:r>
              <a:r>
                <a:rPr lang="en-US" sz="1600" dirty="0">
                  <a:latin typeface="Arial" panose="020B0604020202020204" pitchFamily="34" charset="0"/>
                  <a:cs typeface="Arial" panose="020B0604020202020204" pitchFamily="34" charset="0"/>
                </a:rPr>
                <a:t>: sessile</a:t>
              </a:r>
            </a:p>
            <a:p>
              <a:r>
                <a:rPr lang="en-US" sz="1600" dirty="0">
                  <a:latin typeface="Arial" panose="020B0604020202020204" pitchFamily="34" charset="0"/>
                  <a:cs typeface="Arial" panose="020B0604020202020204" pitchFamily="34" charset="0"/>
                </a:rPr>
                <a:t>Position: benthic</a:t>
              </a:r>
              <a:endParaRPr lang="en-GB" sz="1600" dirty="0">
                <a:latin typeface="Arial" panose="020B0604020202020204" pitchFamily="34" charset="0"/>
                <a:cs typeface="Arial" panose="020B0604020202020204" pitchFamily="34" charset="0"/>
              </a:endParaRPr>
            </a:p>
          </p:txBody>
        </p:sp>
      </p:grpSp>
      <p:pic>
        <p:nvPicPr>
          <p:cNvPr id="55" name="Picture 54">
            <a:extLst>
              <a:ext uri="{FF2B5EF4-FFF2-40B4-BE49-F238E27FC236}">
                <a16:creationId xmlns:a16="http://schemas.microsoft.com/office/drawing/2014/main" id="{AD95EC91-895B-F54E-B77E-C1576C0CC4B6}"/>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203"/>
                    </a14:imgEffect>
                    <a14:imgEffect>
                      <a14:saturation sat="207000"/>
                    </a14:imgEffect>
                  </a14:imgLayer>
                </a14:imgProps>
              </a:ext>
            </a:extLst>
          </a:blip>
          <a:srcRect l="71571" t="77556" r="22960" b="18405"/>
          <a:stretch/>
        </p:blipFill>
        <p:spPr>
          <a:xfrm>
            <a:off x="7745390" y="2659488"/>
            <a:ext cx="1626420" cy="900828"/>
          </a:xfrm>
          <a:prstGeom prst="rect">
            <a:avLst/>
          </a:prstGeom>
        </p:spPr>
      </p:pic>
      <p:grpSp>
        <p:nvGrpSpPr>
          <p:cNvPr id="22" name="Group 21">
            <a:extLst>
              <a:ext uri="{FF2B5EF4-FFF2-40B4-BE49-F238E27FC236}">
                <a16:creationId xmlns:a16="http://schemas.microsoft.com/office/drawing/2014/main" id="{9B68C290-3515-0B47-9A5B-00C214E8B0E0}"/>
              </a:ext>
            </a:extLst>
          </p:cNvPr>
          <p:cNvGrpSpPr/>
          <p:nvPr/>
        </p:nvGrpSpPr>
        <p:grpSpPr>
          <a:xfrm>
            <a:off x="5150418" y="2193701"/>
            <a:ext cx="1889595" cy="2801576"/>
            <a:chOff x="5150418" y="2193701"/>
            <a:chExt cx="1889595" cy="2801576"/>
          </a:xfrm>
        </p:grpSpPr>
        <p:grpSp>
          <p:nvGrpSpPr>
            <p:cNvPr id="45" name="Group 44">
              <a:extLst>
                <a:ext uri="{FF2B5EF4-FFF2-40B4-BE49-F238E27FC236}">
                  <a16:creationId xmlns:a16="http://schemas.microsoft.com/office/drawing/2014/main" id="{1130AFEB-297A-BE45-B419-0081A803FB92}"/>
                </a:ext>
              </a:extLst>
            </p:cNvPr>
            <p:cNvGrpSpPr/>
            <p:nvPr/>
          </p:nvGrpSpPr>
          <p:grpSpPr>
            <a:xfrm>
              <a:off x="5150418" y="2193701"/>
              <a:ext cx="1889595" cy="2801576"/>
              <a:chOff x="8157070" y="772818"/>
              <a:chExt cx="1889595" cy="2801576"/>
            </a:xfrm>
            <a:solidFill>
              <a:schemeClr val="accent2"/>
            </a:solidFill>
          </p:grpSpPr>
          <p:sp>
            <p:nvSpPr>
              <p:cNvPr id="46" name="Rounded Rectangle 45">
                <a:extLst>
                  <a:ext uri="{FF2B5EF4-FFF2-40B4-BE49-F238E27FC236}">
                    <a16:creationId xmlns:a16="http://schemas.microsoft.com/office/drawing/2014/main" id="{AA474554-1BEB-C943-A8CD-1533AC382FE9}"/>
                  </a:ext>
                </a:extLst>
              </p:cNvPr>
              <p:cNvSpPr/>
              <p:nvPr/>
            </p:nvSpPr>
            <p:spPr>
              <a:xfrm>
                <a:off x="8157070" y="772818"/>
                <a:ext cx="1889595" cy="280157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DE271B24-6761-C140-9342-1EFA9A49AAE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203"/>
                        </a14:imgEffect>
                        <a14:imgEffect>
                          <a14:saturation sat="207000"/>
                        </a14:imgEffect>
                      </a14:imgLayer>
                    </a14:imgProps>
                  </a:ext>
                </a:extLst>
              </a:blip>
              <a:srcRect l="57225" t="26875" r="6764" b="46790"/>
              <a:stretch/>
            </p:blipFill>
            <p:spPr>
              <a:xfrm>
                <a:off x="8322245" y="1249580"/>
                <a:ext cx="1591011" cy="872641"/>
              </a:xfrm>
              <a:prstGeom prst="rect">
                <a:avLst/>
              </a:prstGeom>
              <a:grpFill/>
              <a:ln>
                <a:noFill/>
              </a:ln>
            </p:spPr>
          </p:pic>
          <p:sp>
            <p:nvSpPr>
              <p:cNvPr id="48" name="Rectangle 47">
                <a:extLst>
                  <a:ext uri="{FF2B5EF4-FFF2-40B4-BE49-F238E27FC236}">
                    <a16:creationId xmlns:a16="http://schemas.microsoft.com/office/drawing/2014/main" id="{C6F4E64D-3513-8445-8063-0BE02E19E0B7}"/>
                  </a:ext>
                </a:extLst>
              </p:cNvPr>
              <p:cNvSpPr/>
              <p:nvPr/>
            </p:nvSpPr>
            <p:spPr>
              <a:xfrm>
                <a:off x="8493034" y="864918"/>
                <a:ext cx="184731" cy="369332"/>
              </a:xfrm>
              <a:prstGeom prst="rect">
                <a:avLst/>
              </a:prstGeom>
              <a:grpFill/>
              <a:ln>
                <a:noFill/>
              </a:ln>
            </p:spPr>
            <p:txBody>
              <a:bodyPr wrap="none">
                <a:spAutoFit/>
              </a:bodyPr>
              <a:lstStyle/>
              <a:p>
                <a:endParaRPr lang="en-US" dirty="0"/>
              </a:p>
            </p:txBody>
          </p:sp>
          <p:sp>
            <p:nvSpPr>
              <p:cNvPr id="49" name="Rectangle 48">
                <a:extLst>
                  <a:ext uri="{FF2B5EF4-FFF2-40B4-BE49-F238E27FC236}">
                    <a16:creationId xmlns:a16="http://schemas.microsoft.com/office/drawing/2014/main" id="{D2632B4B-D460-4C4D-B1D6-81AEE16EA105}"/>
                  </a:ext>
                </a:extLst>
              </p:cNvPr>
              <p:cNvSpPr/>
              <p:nvPr/>
            </p:nvSpPr>
            <p:spPr>
              <a:xfrm>
                <a:off x="8215039" y="2183953"/>
                <a:ext cx="1824547" cy="1323439"/>
              </a:xfrm>
              <a:prstGeom prst="rect">
                <a:avLst/>
              </a:prstGeom>
              <a:noFill/>
              <a:ln>
                <a:noFill/>
              </a:ln>
            </p:spPr>
            <p:txBody>
              <a:bodyPr wrap="square">
                <a:spAutoFit/>
              </a:bodyPr>
              <a:lstStyle/>
              <a:p>
                <a:r>
                  <a:rPr lang="en-GB" sz="1600" dirty="0">
                    <a:latin typeface="Arial" panose="020B0604020202020204" pitchFamily="34" charset="0"/>
                    <a:cs typeface="Arial" panose="020B0604020202020204" pitchFamily="34" charset="0"/>
                  </a:rPr>
                  <a:t>Size: small</a:t>
                </a:r>
              </a:p>
              <a:p>
                <a:r>
                  <a:rPr lang="en-GB" sz="1600" dirty="0">
                    <a:latin typeface="Arial" panose="020B0604020202020204" pitchFamily="34" charset="0"/>
                    <a:cs typeface="Arial" panose="020B0604020202020204" pitchFamily="34" charset="0"/>
                  </a:rPr>
                  <a:t>Diet: plankton</a:t>
                </a:r>
              </a:p>
              <a:p>
                <a:r>
                  <a:rPr lang="en-GB" sz="1600" dirty="0">
                    <a:latin typeface="Arial" panose="020B0604020202020204" pitchFamily="34" charset="0"/>
                    <a:cs typeface="Arial" panose="020B0604020202020204" pitchFamily="34" charset="0"/>
                  </a:rPr>
                  <a:t>Mobility</a:t>
                </a:r>
                <a:r>
                  <a:rPr lang="en-US" sz="1600" dirty="0">
                    <a:latin typeface="Arial" panose="020B0604020202020204" pitchFamily="34" charset="0"/>
                    <a:cs typeface="Arial" panose="020B0604020202020204" pitchFamily="34" charset="0"/>
                  </a:rPr>
                  <a:t>: w/in reef</a:t>
                </a:r>
              </a:p>
              <a:p>
                <a:r>
                  <a:rPr lang="en-US" sz="1600" dirty="0">
                    <a:latin typeface="Arial" panose="020B0604020202020204" pitchFamily="34" charset="0"/>
                    <a:cs typeface="Arial" panose="020B0604020202020204" pitchFamily="34" charset="0"/>
                  </a:rPr>
                  <a:t>Position: </a:t>
                </a:r>
                <a:r>
                  <a:rPr lang="en-US" sz="1600" dirty="0" err="1">
                    <a:latin typeface="Arial" panose="020B0604020202020204" pitchFamily="34" charset="0"/>
                    <a:cs typeface="Arial" panose="020B0604020202020204" pitchFamily="34" charset="0"/>
                  </a:rPr>
                  <a:t>bentho</a:t>
                </a:r>
                <a:r>
                  <a:rPr lang="en-US" sz="1600" dirty="0">
                    <a:latin typeface="Arial" panose="020B0604020202020204" pitchFamily="34" charset="0"/>
                    <a:cs typeface="Arial" panose="020B0604020202020204" pitchFamily="34" charset="0"/>
                  </a:rPr>
                  <a:t>-</a:t>
                </a:r>
              </a:p>
              <a:p>
                <a:r>
                  <a:rPr lang="en-US" sz="1600" dirty="0">
                    <a:latin typeface="Arial" panose="020B0604020202020204" pitchFamily="34" charset="0"/>
                    <a:cs typeface="Arial" panose="020B0604020202020204" pitchFamily="34" charset="0"/>
                  </a:rPr>
                  <a:t>               pelagic</a:t>
                </a:r>
                <a:endParaRPr lang="en-GB" sz="1600" dirty="0">
                  <a:latin typeface="Arial" panose="020B0604020202020204" pitchFamily="34" charset="0"/>
                  <a:cs typeface="Arial" panose="020B0604020202020204" pitchFamily="34" charset="0"/>
                </a:endParaRPr>
              </a:p>
            </p:txBody>
          </p:sp>
        </p:grpSp>
        <p:pic>
          <p:nvPicPr>
            <p:cNvPr id="56" name="Picture 55">
              <a:extLst>
                <a:ext uri="{FF2B5EF4-FFF2-40B4-BE49-F238E27FC236}">
                  <a16:creationId xmlns:a16="http://schemas.microsoft.com/office/drawing/2014/main" id="{C1EEC942-764C-0040-BB55-AFE55BA96FC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203"/>
                      </a14:imgEffect>
                      <a14:imgEffect>
                        <a14:saturation sat="207000"/>
                      </a14:imgEffect>
                    </a14:imgLayer>
                  </a14:imgProps>
                </a:ext>
              </a:extLst>
            </a:blip>
            <a:srcRect l="17222" t="70429" r="71141" b="20554"/>
            <a:stretch/>
          </p:blipFill>
          <p:spPr>
            <a:xfrm>
              <a:off x="5322699" y="2641575"/>
              <a:ext cx="1595922" cy="900827"/>
            </a:xfrm>
            <a:prstGeom prst="rect">
              <a:avLst/>
            </a:prstGeom>
          </p:spPr>
        </p:pic>
        <p:sp>
          <p:nvSpPr>
            <p:cNvPr id="57" name="Rectangle 56">
              <a:extLst>
                <a:ext uri="{FF2B5EF4-FFF2-40B4-BE49-F238E27FC236}">
                  <a16:creationId xmlns:a16="http://schemas.microsoft.com/office/drawing/2014/main" id="{0D1DCE75-F1D6-FE44-A2C9-60788E6AAFC0}"/>
                </a:ext>
              </a:extLst>
            </p:cNvPr>
            <p:cNvSpPr/>
            <p:nvPr/>
          </p:nvSpPr>
          <p:spPr>
            <a:xfrm>
              <a:off x="5652654" y="2289439"/>
              <a:ext cx="954107" cy="369332"/>
            </a:xfrm>
            <a:prstGeom prst="rect">
              <a:avLst/>
            </a:prstGeom>
            <a:noFill/>
            <a:ln>
              <a:noFill/>
            </a:ln>
          </p:spPr>
          <p:txBody>
            <a:bodyPr wrap="none">
              <a:spAutoFit/>
            </a:bodyPr>
            <a:lstStyle/>
            <a:p>
              <a:r>
                <a:rPr lang="en-GB" dirty="0">
                  <a:latin typeface="Arial" panose="020B0604020202020204" pitchFamily="34" charset="0"/>
                  <a:cs typeface="Arial" panose="020B0604020202020204" pitchFamily="34" charset="0"/>
                </a:rPr>
                <a:t>Anthias</a:t>
              </a:r>
              <a:endParaRPr lang="en-US" dirty="0"/>
            </a:p>
          </p:txBody>
        </p:sp>
      </p:grpSp>
      <p:sp>
        <p:nvSpPr>
          <p:cNvPr id="58" name="Rectangle 57">
            <a:extLst>
              <a:ext uri="{FF2B5EF4-FFF2-40B4-BE49-F238E27FC236}">
                <a16:creationId xmlns:a16="http://schemas.microsoft.com/office/drawing/2014/main" id="{D893ADC0-9122-D143-ADE3-5545C13CDEB0}"/>
              </a:ext>
            </a:extLst>
          </p:cNvPr>
          <p:cNvSpPr/>
          <p:nvPr/>
        </p:nvSpPr>
        <p:spPr>
          <a:xfrm>
            <a:off x="3803300" y="1450744"/>
            <a:ext cx="3583032" cy="523220"/>
          </a:xfrm>
          <a:prstGeom prst="rect">
            <a:avLst/>
          </a:prstGeom>
        </p:spPr>
        <p:txBody>
          <a:bodyPr wrap="none">
            <a:spAutoFit/>
          </a:bodyPr>
          <a:lstStyle/>
          <a:p>
            <a:r>
              <a:rPr lang="en-GB" sz="2800" dirty="0">
                <a:latin typeface="Arial" panose="020B0604020202020204" pitchFamily="34" charset="0"/>
                <a:cs typeface="Arial" panose="020B0604020202020204" pitchFamily="34" charset="0"/>
              </a:rPr>
              <a:t>4 species and 4 traits</a:t>
            </a:r>
            <a:endParaRPr lang="en-US" sz="2800" dirty="0"/>
          </a:p>
        </p:txBody>
      </p:sp>
      <p:sp>
        <p:nvSpPr>
          <p:cNvPr id="4" name="TextBox 3">
            <a:extLst>
              <a:ext uri="{FF2B5EF4-FFF2-40B4-BE49-F238E27FC236}">
                <a16:creationId xmlns:a16="http://schemas.microsoft.com/office/drawing/2014/main" id="{CA9836A5-BA4B-5C1E-2878-BBCC3E7F465B}"/>
              </a:ext>
            </a:extLst>
          </p:cNvPr>
          <p:cNvSpPr txBox="1"/>
          <p:nvPr/>
        </p:nvSpPr>
        <p:spPr>
          <a:xfrm>
            <a:off x="9672448" y="4689574"/>
            <a:ext cx="1714460" cy="261610"/>
          </a:xfrm>
          <a:prstGeom prst="rect">
            <a:avLst/>
          </a:prstGeom>
          <a:noFill/>
        </p:spPr>
        <p:txBody>
          <a:bodyPr wrap="square">
            <a:spAutoFit/>
          </a:bodyPr>
          <a:lstStyle>
            <a:defPPr>
              <a:defRPr lang="en-US"/>
            </a:defPPr>
            <a:lvl1pPr>
              <a:defRPr sz="1100" b="0" i="0">
                <a:solidFill>
                  <a:srgbClr val="001A69"/>
                </a:solidFill>
                <a:effectLst/>
                <a:latin typeface="Open Sans" panose="020B0606030504020204" pitchFamily="34" charset="0"/>
              </a:defRPr>
            </a:lvl1pPr>
          </a:lstStyle>
          <a:p>
            <a:r>
              <a:rPr lang="en-GB" dirty="0"/>
              <a:t>Image credits: NOAA</a:t>
            </a:r>
          </a:p>
        </p:txBody>
      </p:sp>
    </p:spTree>
    <p:extLst>
      <p:ext uri="{BB962C8B-B14F-4D97-AF65-F5344CB8AC3E}">
        <p14:creationId xmlns:p14="http://schemas.microsoft.com/office/powerpoint/2010/main" val="230768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6CA8127-E843-F24E-9A58-DB2058193879}"/>
              </a:ext>
            </a:extLst>
          </p:cNvPr>
          <p:cNvSpPr txBox="1"/>
          <p:nvPr/>
        </p:nvSpPr>
        <p:spPr>
          <a:xfrm>
            <a:off x="779454" y="2047413"/>
            <a:ext cx="10828867" cy="2554545"/>
          </a:xfrm>
          <a:prstGeom prst="rect">
            <a:avLst/>
          </a:prstGeom>
          <a:noFill/>
        </p:spPr>
        <p:txBody>
          <a:bodyPr wrap="square" rtlCol="0">
            <a:spAutoFit/>
          </a:bodyPr>
          <a:lstStyle/>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p:txBody>
      </p:sp>
      <p:sp>
        <p:nvSpPr>
          <p:cNvPr id="33" name="Title 1">
            <a:extLst>
              <a:ext uri="{FF2B5EF4-FFF2-40B4-BE49-F238E27FC236}">
                <a16:creationId xmlns:a16="http://schemas.microsoft.com/office/drawing/2014/main" id="{BF7B10AE-C5CE-F845-AE2A-6EAF3B2F1285}"/>
              </a:ext>
            </a:extLst>
          </p:cNvPr>
          <p:cNvSpPr txBox="1">
            <a:spLocks/>
          </p:cNvSpPr>
          <p:nvPr/>
        </p:nvSpPr>
        <p:spPr>
          <a:xfrm>
            <a:off x="783688" y="2782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panose="020B0604020202020204" pitchFamily="34" charset="0"/>
                <a:cs typeface="Arial" panose="020B0604020202020204" pitchFamily="34" charset="0"/>
              </a:rPr>
              <a:t> </a:t>
            </a:r>
          </a:p>
        </p:txBody>
      </p:sp>
      <p:sp>
        <p:nvSpPr>
          <p:cNvPr id="40" name="Title 1">
            <a:extLst>
              <a:ext uri="{FF2B5EF4-FFF2-40B4-BE49-F238E27FC236}">
                <a16:creationId xmlns:a16="http://schemas.microsoft.com/office/drawing/2014/main" id="{F085D139-E4D9-A741-9260-F39CE3226762}"/>
              </a:ext>
            </a:extLst>
          </p:cNvPr>
          <p:cNvSpPr txBox="1">
            <a:spLocks/>
          </p:cNvSpPr>
          <p:nvPr/>
        </p:nvSpPr>
        <p:spPr>
          <a:xfrm>
            <a:off x="936088" y="4306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panose="020B0604020202020204" pitchFamily="34" charset="0"/>
                <a:cs typeface="Arial" panose="020B0604020202020204" pitchFamily="34" charset="0"/>
              </a:rPr>
              <a:t>Multivariate statistics</a:t>
            </a:r>
          </a:p>
        </p:txBody>
      </p:sp>
      <p:sp>
        <p:nvSpPr>
          <p:cNvPr id="44" name="Rectangle 43">
            <a:extLst>
              <a:ext uri="{FF2B5EF4-FFF2-40B4-BE49-F238E27FC236}">
                <a16:creationId xmlns:a16="http://schemas.microsoft.com/office/drawing/2014/main" id="{CE57CC66-CC54-0846-A279-2F9376223A76}"/>
              </a:ext>
            </a:extLst>
          </p:cNvPr>
          <p:cNvSpPr/>
          <p:nvPr/>
        </p:nvSpPr>
        <p:spPr>
          <a:xfrm>
            <a:off x="329642" y="1908649"/>
            <a:ext cx="11860939" cy="523220"/>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Analyses of multiple variables (traits) recorded from multiple objects (fish)</a:t>
            </a:r>
          </a:p>
        </p:txBody>
      </p:sp>
      <p:sp>
        <p:nvSpPr>
          <p:cNvPr id="52" name="Rectangle 51">
            <a:extLst>
              <a:ext uri="{FF2B5EF4-FFF2-40B4-BE49-F238E27FC236}">
                <a16:creationId xmlns:a16="http://schemas.microsoft.com/office/drawing/2014/main" id="{39D00ACE-378F-6842-815B-91AB42DD7792}"/>
              </a:ext>
            </a:extLst>
          </p:cNvPr>
          <p:cNvSpPr/>
          <p:nvPr/>
        </p:nvSpPr>
        <p:spPr>
          <a:xfrm>
            <a:off x="329643" y="2632189"/>
            <a:ext cx="11515994" cy="3108543"/>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Goal of multivariate statistics: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1) </a:t>
            </a:r>
            <a:r>
              <a:rPr lang="en-US" sz="2800" b="1" dirty="0">
                <a:latin typeface="Arial" panose="020B0604020202020204" pitchFamily="34" charset="0"/>
                <a:cs typeface="Arial" panose="020B0604020202020204" pitchFamily="34" charset="0"/>
              </a:rPr>
              <a:t>Reduce</a:t>
            </a:r>
            <a:r>
              <a:rPr lang="en-US" sz="2800" dirty="0">
                <a:latin typeface="Arial" panose="020B0604020202020204" pitchFamily="34" charset="0"/>
                <a:cs typeface="Arial" panose="020B0604020202020204" pitchFamily="34" charset="0"/>
              </a:rPr>
              <a:t> many variables to a smaller number that can summarize the 	original information</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2) </a:t>
            </a:r>
            <a:r>
              <a:rPr lang="en-US" sz="2800" b="1" dirty="0">
                <a:latin typeface="Arial" panose="020B0604020202020204" pitchFamily="34" charset="0"/>
                <a:cs typeface="Arial" panose="020B0604020202020204" pitchFamily="34" charset="0"/>
              </a:rPr>
              <a:t>Visualize</a:t>
            </a:r>
            <a:r>
              <a:rPr lang="en-US" sz="2800" dirty="0">
                <a:latin typeface="Arial" panose="020B0604020202020204" pitchFamily="34" charset="0"/>
                <a:cs typeface="Arial" panose="020B0604020202020204" pitchFamily="34" charset="0"/>
              </a:rPr>
              <a:t> patterns in the data that aren’t obvious when you analyze 	variables separately</a:t>
            </a:r>
          </a:p>
        </p:txBody>
      </p:sp>
      <p:sp>
        <p:nvSpPr>
          <p:cNvPr id="5" name="Rectangle 4">
            <a:extLst>
              <a:ext uri="{FF2B5EF4-FFF2-40B4-BE49-F238E27FC236}">
                <a16:creationId xmlns:a16="http://schemas.microsoft.com/office/drawing/2014/main" id="{592C3124-742F-8F4D-AEC6-41A029B68317}"/>
              </a:ext>
            </a:extLst>
          </p:cNvPr>
          <p:cNvSpPr/>
          <p:nvPr/>
        </p:nvSpPr>
        <p:spPr>
          <a:xfrm>
            <a:off x="1076026" y="6242648"/>
            <a:ext cx="9930924"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-&gt; in context of this practical – we want species similar for multiple traits to be plotted together &lt;-</a:t>
            </a:r>
            <a:endParaRPr lang="en-US" dirty="0"/>
          </a:p>
        </p:txBody>
      </p:sp>
    </p:spTree>
    <p:extLst>
      <p:ext uri="{BB962C8B-B14F-4D97-AF65-F5344CB8AC3E}">
        <p14:creationId xmlns:p14="http://schemas.microsoft.com/office/powerpoint/2010/main" val="28721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Group 11"/>
          <p:cNvGrpSpPr/>
          <p:nvPr/>
        </p:nvGrpSpPr>
        <p:grpSpPr>
          <a:xfrm>
            <a:off x="1792345" y="1037128"/>
            <a:ext cx="5192486" cy="5254245"/>
            <a:chOff x="1371600" y="257010"/>
            <a:chExt cx="6429155" cy="6368835"/>
          </a:xfrm>
        </p:grpSpPr>
        <p:grpSp>
          <p:nvGrpSpPr>
            <p:cNvPr id="9" name="Group 8"/>
            <p:cNvGrpSpPr/>
            <p:nvPr/>
          </p:nvGrpSpPr>
          <p:grpSpPr>
            <a:xfrm>
              <a:off x="1371600" y="2392327"/>
              <a:ext cx="6429155" cy="4233518"/>
              <a:chOff x="510363" y="838789"/>
              <a:chExt cx="8158674" cy="5372385"/>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045" y="3559414"/>
                <a:ext cx="4002778" cy="265176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31520" y="839612"/>
                <a:ext cx="4034015" cy="265176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1519" y="3559414"/>
                <a:ext cx="4037518" cy="2651760"/>
              </a:xfrm>
              <a:prstGeom prst="rect">
                <a:avLst/>
              </a:prstGeom>
            </p:spPr>
          </p:pic>
          <p:pic>
            <p:nvPicPr>
              <p:cNvPr id="1026" name="Picture 2" descr="Image result for caribbean coral reef"/>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10363" y="838789"/>
                <a:ext cx="4017460" cy="265176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71600" y="257010"/>
              <a:ext cx="3165818" cy="2081051"/>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19131" y="257010"/>
              <a:ext cx="3178864" cy="2111435"/>
            </a:xfrm>
            <a:prstGeom prst="rect">
              <a:avLst/>
            </a:prstGeom>
          </p:spPr>
        </p:pic>
      </p:grpSp>
      <p:sp>
        <p:nvSpPr>
          <p:cNvPr id="14" name="Title 2"/>
          <p:cNvSpPr txBox="1">
            <a:spLocks/>
          </p:cNvSpPr>
          <p:nvPr/>
        </p:nvSpPr>
        <p:spPr>
          <a:xfrm>
            <a:off x="1750896" y="312186"/>
            <a:ext cx="8690208" cy="548919"/>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2"/>
                </a:solidFill>
                <a:latin typeface="Times"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Times"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Times"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Times" pitchFamily="-1"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a:lstStyle>
          <a:p>
            <a:pPr>
              <a:defRPr/>
            </a:pPr>
            <a:r>
              <a:rPr lang="en-US" sz="2400" b="1" kern="0" dirty="0">
                <a:solidFill>
                  <a:srgbClr val="00B0F0"/>
                </a:solidFill>
                <a:latin typeface="Arial" panose="020B0604020202020204" pitchFamily="34" charset="0"/>
                <a:ea typeface="ＭＳ Ｐゴシック" panose="020B0600070205080204" pitchFamily="34" charset="-128"/>
              </a:rPr>
              <a:t>Species composition </a:t>
            </a:r>
            <a:r>
              <a:rPr lang="en-US" sz="2400" kern="0" dirty="0">
                <a:solidFill>
                  <a:srgbClr val="00B0F0"/>
                </a:solidFill>
                <a:latin typeface="Arial" panose="020B0604020202020204" pitchFamily="34" charset="0"/>
                <a:ea typeface="ＭＳ Ｐゴシック" panose="020B0600070205080204" pitchFamily="34" charset="-128"/>
              </a:rPr>
              <a:t>is</a:t>
            </a:r>
            <a:r>
              <a:rPr lang="en-US" sz="2400" b="1" kern="0" dirty="0">
                <a:solidFill>
                  <a:srgbClr val="00B0F0"/>
                </a:solidFill>
                <a:latin typeface="Arial" panose="020B0604020202020204" pitchFamily="34" charset="0"/>
                <a:ea typeface="ＭＳ Ｐゴシック" panose="020B0600070205080204" pitchFamily="34" charset="-128"/>
              </a:rPr>
              <a:t> changing </a:t>
            </a:r>
            <a:r>
              <a:rPr lang="en-US" sz="2400" kern="0" dirty="0">
                <a:solidFill>
                  <a:srgbClr val="00B0F0"/>
                </a:solidFill>
                <a:latin typeface="Arial" panose="020B0604020202020204" pitchFamily="34" charset="0"/>
                <a:ea typeface="ＭＳ Ｐゴシック" panose="020B0600070205080204" pitchFamily="34" charset="-128"/>
              </a:rPr>
              <a:t>across</a:t>
            </a:r>
            <a:r>
              <a:rPr lang="en-US" sz="2400" b="1" kern="0" dirty="0">
                <a:solidFill>
                  <a:srgbClr val="00B0F0"/>
                </a:solidFill>
                <a:latin typeface="Arial" panose="020B0604020202020204" pitchFamily="34" charset="0"/>
                <a:ea typeface="ＭＳ Ｐゴシック" panose="020B0600070205080204" pitchFamily="34" charset="-128"/>
              </a:rPr>
              <a:t> ecosystems</a:t>
            </a:r>
            <a:endParaRPr lang="en-AU" sz="2400" b="1" kern="0" dirty="0">
              <a:solidFill>
                <a:srgbClr val="00B0F0"/>
              </a:solidFill>
              <a:latin typeface="Arial" panose="020B0604020202020204" pitchFamily="34" charset="0"/>
              <a:ea typeface="ＭＳ Ｐゴシック" panose="020B0600070205080204" pitchFamily="34" charset="-128"/>
            </a:endParaRPr>
          </a:p>
        </p:txBody>
      </p:sp>
      <p:sp>
        <p:nvSpPr>
          <p:cNvPr id="16" name="Rectangle 15"/>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2" name="Rectangle 1"/>
          <p:cNvSpPr/>
          <p:nvPr/>
        </p:nvSpPr>
        <p:spPr>
          <a:xfrm>
            <a:off x="2034445" y="6382738"/>
            <a:ext cx="1863652" cy="307777"/>
          </a:xfrm>
          <a:prstGeom prst="rect">
            <a:avLst/>
          </a:prstGeom>
        </p:spPr>
        <p:txBody>
          <a:bodyPr wrap="none">
            <a:spAutoFit/>
          </a:bodyPr>
          <a:lstStyle/>
          <a:p>
            <a:pPr>
              <a:defRPr/>
            </a:pPr>
            <a:r>
              <a:rPr lang="en-US" sz="1400" dirty="0">
                <a:solidFill>
                  <a:srgbClr val="FFC000"/>
                </a:solidFill>
                <a:latin typeface="Calibri" panose="020F0502020204030204"/>
              </a:rPr>
              <a:t>McGill et al. 2015 </a:t>
            </a:r>
            <a:r>
              <a:rPr lang="en-US" sz="1400" i="1" dirty="0">
                <a:solidFill>
                  <a:srgbClr val="FFC000"/>
                </a:solidFill>
                <a:latin typeface="Calibri" panose="020F0502020204030204"/>
              </a:rPr>
              <a:t>TREE</a:t>
            </a:r>
            <a:endParaRPr lang="en-AU" sz="1400" dirty="0">
              <a:solidFill>
                <a:srgbClr val="FFC000"/>
              </a:solidFill>
              <a:latin typeface="Calibri" panose="020F0502020204030204"/>
            </a:endParaRPr>
          </a:p>
        </p:txBody>
      </p:sp>
      <p:grpSp>
        <p:nvGrpSpPr>
          <p:cNvPr id="8" name="Group 7"/>
          <p:cNvGrpSpPr/>
          <p:nvPr/>
        </p:nvGrpSpPr>
        <p:grpSpPr>
          <a:xfrm>
            <a:off x="7337773" y="987789"/>
            <a:ext cx="2908195" cy="5702727"/>
            <a:chOff x="5761020" y="987788"/>
            <a:chExt cx="2908195" cy="5702727"/>
          </a:xfrm>
        </p:grpSpPr>
        <p:sp>
          <p:nvSpPr>
            <p:cNvPr id="5" name="Rectangle 4"/>
            <p:cNvSpPr/>
            <p:nvPr/>
          </p:nvSpPr>
          <p:spPr>
            <a:xfrm>
              <a:off x="5761020" y="1037127"/>
              <a:ext cx="2908195" cy="5254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13" name="TextBox 12"/>
            <p:cNvSpPr txBox="1"/>
            <p:nvPr/>
          </p:nvSpPr>
          <p:spPr>
            <a:xfrm>
              <a:off x="6209898" y="6382738"/>
              <a:ext cx="2219967" cy="307777"/>
            </a:xfrm>
            <a:prstGeom prst="rect">
              <a:avLst/>
            </a:prstGeom>
            <a:noFill/>
          </p:spPr>
          <p:txBody>
            <a:bodyPr wrap="none" rtlCol="0">
              <a:spAutoFit/>
            </a:bodyPr>
            <a:lstStyle/>
            <a:p>
              <a:pPr algn="r">
                <a:defRPr/>
              </a:pPr>
              <a:r>
                <a:rPr lang="en-US" sz="1400" dirty="0">
                  <a:solidFill>
                    <a:srgbClr val="FFC000"/>
                  </a:solidFill>
                  <a:latin typeface="Calibri" panose="020F0502020204030204"/>
                </a:rPr>
                <a:t>Dornelas et al. 2014 </a:t>
              </a:r>
              <a:r>
                <a:rPr lang="en-US" sz="1400" i="1" dirty="0">
                  <a:solidFill>
                    <a:srgbClr val="FFC000"/>
                  </a:solidFill>
                  <a:latin typeface="Calibri" panose="020F0502020204030204"/>
                </a:rPr>
                <a:t>Science</a:t>
              </a:r>
              <a:endParaRPr lang="en-AU" sz="1400" i="1" dirty="0">
                <a:solidFill>
                  <a:srgbClr val="FFC000"/>
                </a:solidFill>
                <a:latin typeface="Calibri" panose="020F0502020204030204"/>
              </a:endParaRPr>
            </a:p>
          </p:txBody>
        </p:sp>
        <p:pic>
          <p:nvPicPr>
            <p:cNvPr id="17" name="Picture 1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48940" y="1181246"/>
              <a:ext cx="2723465" cy="2536376"/>
            </a:xfrm>
            <a:prstGeom prst="rect">
              <a:avLst/>
            </a:prstGeom>
          </p:spPr>
        </p:pic>
        <p:sp>
          <p:nvSpPr>
            <p:cNvPr id="7" name="TextBox 6"/>
            <p:cNvSpPr txBox="1"/>
            <p:nvPr/>
          </p:nvSpPr>
          <p:spPr>
            <a:xfrm>
              <a:off x="6466924" y="987788"/>
              <a:ext cx="1705916" cy="369332"/>
            </a:xfrm>
            <a:prstGeom prst="rect">
              <a:avLst/>
            </a:prstGeom>
            <a:noFill/>
          </p:spPr>
          <p:txBody>
            <a:bodyPr wrap="none" rtlCol="0">
              <a:spAutoFit/>
            </a:bodyPr>
            <a:lstStyle/>
            <a:p>
              <a:pPr>
                <a:defRPr/>
              </a:pPr>
              <a:r>
                <a:rPr lang="en-US" dirty="0">
                  <a:solidFill>
                    <a:srgbClr val="00B0F0"/>
                  </a:solidFill>
                  <a:latin typeface="Calibri" panose="020F0502020204030204"/>
                </a:rPr>
                <a:t>Species richness</a:t>
              </a:r>
              <a:endParaRPr lang="en-AU" dirty="0">
                <a:solidFill>
                  <a:srgbClr val="00B0F0"/>
                </a:solidFill>
                <a:latin typeface="Calibri" panose="020F0502020204030204"/>
              </a:endParaRPr>
            </a:p>
          </p:txBody>
        </p:sp>
        <p:pic>
          <p:nvPicPr>
            <p:cNvPr id="15" name="Picture 1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813772" y="3702243"/>
              <a:ext cx="2846651" cy="2536377"/>
            </a:xfrm>
            <a:prstGeom prst="rect">
              <a:avLst/>
            </a:prstGeom>
          </p:spPr>
        </p:pic>
        <p:sp>
          <p:nvSpPr>
            <p:cNvPr id="18" name="TextBox 17"/>
            <p:cNvSpPr txBox="1"/>
            <p:nvPr/>
          </p:nvSpPr>
          <p:spPr>
            <a:xfrm>
              <a:off x="7210672" y="3766961"/>
              <a:ext cx="1378363" cy="646331"/>
            </a:xfrm>
            <a:prstGeom prst="rect">
              <a:avLst/>
            </a:prstGeom>
            <a:noFill/>
          </p:spPr>
          <p:txBody>
            <a:bodyPr wrap="square" rtlCol="0">
              <a:spAutoFit/>
            </a:bodyPr>
            <a:lstStyle/>
            <a:p>
              <a:pPr>
                <a:defRPr/>
              </a:pPr>
              <a:r>
                <a:rPr lang="en-US" dirty="0">
                  <a:solidFill>
                    <a:srgbClr val="00B0F0"/>
                  </a:solidFill>
                  <a:latin typeface="Calibri" panose="020F0502020204030204"/>
                </a:rPr>
                <a:t>Species composition</a:t>
              </a:r>
              <a:endParaRPr lang="en-AU" dirty="0">
                <a:solidFill>
                  <a:srgbClr val="00B0F0"/>
                </a:solidFill>
                <a:latin typeface="Calibri" panose="020F0502020204030204"/>
              </a:endParaRPr>
            </a:p>
          </p:txBody>
        </p:sp>
      </p:grpSp>
      <p:sp>
        <p:nvSpPr>
          <p:cNvPr id="19" name="TextBox 18">
            <a:extLst>
              <a:ext uri="{FF2B5EF4-FFF2-40B4-BE49-F238E27FC236}">
                <a16:creationId xmlns:a16="http://schemas.microsoft.com/office/drawing/2014/main" id="{192D9C69-6034-EF4A-2517-C2571DC26CB7}"/>
              </a:ext>
            </a:extLst>
          </p:cNvPr>
          <p:cNvSpPr txBox="1"/>
          <p:nvPr/>
        </p:nvSpPr>
        <p:spPr>
          <a:xfrm>
            <a:off x="35712" y="1080122"/>
            <a:ext cx="1447641" cy="1169551"/>
          </a:xfrm>
          <a:prstGeom prst="rect">
            <a:avLst/>
          </a:prstGeom>
          <a:noFill/>
        </p:spPr>
        <p:txBody>
          <a:bodyPr wrap="square">
            <a:spAutoFit/>
          </a:bodyPr>
          <a:lstStyle/>
          <a:p>
            <a:r>
              <a:rPr lang="en-GB" sz="1000" b="0" i="0" dirty="0">
                <a:solidFill>
                  <a:srgbClr val="FFC000"/>
                </a:solidFill>
                <a:effectLst/>
                <a:latin typeface="Open Sans" panose="020B0606030504020204" pitchFamily="34" charset="0"/>
              </a:rPr>
              <a:t>Image credits (top to bottom): Gerard Van der Leun; Alexander Safonov; Laura Richardson; Scottish Natural Heritage; </a:t>
            </a:r>
            <a:r>
              <a:rPr lang="en-GB" sz="1000" b="0" i="0">
                <a:solidFill>
                  <a:srgbClr val="FFC000"/>
                </a:solidFill>
                <a:effectLst/>
                <a:latin typeface="Open Sans" panose="020B0606030504020204" pitchFamily="34" charset="0"/>
              </a:rPr>
              <a:t>Columbia University </a:t>
            </a:r>
            <a:endParaRPr lang="en-GB" sz="1000" dirty="0">
              <a:solidFill>
                <a:srgbClr val="FFC000"/>
              </a:solidFill>
            </a:endParaRPr>
          </a:p>
        </p:txBody>
      </p:sp>
    </p:spTree>
    <p:extLst>
      <p:ext uri="{BB962C8B-B14F-4D97-AF65-F5344CB8AC3E}">
        <p14:creationId xmlns:p14="http://schemas.microsoft.com/office/powerpoint/2010/main" val="3700288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6CA8127-E843-F24E-9A58-DB2058193879}"/>
              </a:ext>
            </a:extLst>
          </p:cNvPr>
          <p:cNvSpPr txBox="1"/>
          <p:nvPr/>
        </p:nvSpPr>
        <p:spPr>
          <a:xfrm>
            <a:off x="779454" y="2047413"/>
            <a:ext cx="10828867" cy="2554545"/>
          </a:xfrm>
          <a:prstGeom prst="rect">
            <a:avLst/>
          </a:prstGeom>
          <a:noFill/>
        </p:spPr>
        <p:txBody>
          <a:bodyPr wrap="square" rtlCol="0">
            <a:spAutoFit/>
          </a:bodyPr>
          <a:lstStyle/>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endParaRPr lang="en-GB" sz="3200" dirty="0">
              <a:latin typeface="Arial" panose="020B0604020202020204" pitchFamily="34" charset="0"/>
              <a:cs typeface="Arial" panose="020B0604020202020204" pitchFamily="34" charset="0"/>
            </a:endParaRPr>
          </a:p>
        </p:txBody>
      </p:sp>
      <p:sp>
        <p:nvSpPr>
          <p:cNvPr id="33" name="Title 1">
            <a:extLst>
              <a:ext uri="{FF2B5EF4-FFF2-40B4-BE49-F238E27FC236}">
                <a16:creationId xmlns:a16="http://schemas.microsoft.com/office/drawing/2014/main" id="{BF7B10AE-C5CE-F845-AE2A-6EAF3B2F1285}"/>
              </a:ext>
            </a:extLst>
          </p:cNvPr>
          <p:cNvSpPr txBox="1">
            <a:spLocks/>
          </p:cNvSpPr>
          <p:nvPr/>
        </p:nvSpPr>
        <p:spPr>
          <a:xfrm>
            <a:off x="783688" y="2782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panose="020B0604020202020204" pitchFamily="34" charset="0"/>
                <a:cs typeface="Arial" panose="020B0604020202020204" pitchFamily="34" charset="0"/>
              </a:rPr>
              <a:t> </a:t>
            </a:r>
          </a:p>
        </p:txBody>
      </p:sp>
      <p:sp>
        <p:nvSpPr>
          <p:cNvPr id="40" name="Title 1">
            <a:extLst>
              <a:ext uri="{FF2B5EF4-FFF2-40B4-BE49-F238E27FC236}">
                <a16:creationId xmlns:a16="http://schemas.microsoft.com/office/drawing/2014/main" id="{F085D139-E4D9-A741-9260-F39CE3226762}"/>
              </a:ext>
            </a:extLst>
          </p:cNvPr>
          <p:cNvSpPr txBox="1">
            <a:spLocks/>
          </p:cNvSpPr>
          <p:nvPr/>
        </p:nvSpPr>
        <p:spPr>
          <a:xfrm>
            <a:off x="936088" y="4306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panose="020B0604020202020204" pitchFamily="34" charset="0"/>
                <a:cs typeface="Arial" panose="020B0604020202020204" pitchFamily="34" charset="0"/>
              </a:rPr>
              <a:t>Multivariate statistics</a:t>
            </a:r>
          </a:p>
        </p:txBody>
      </p:sp>
      <p:sp>
        <p:nvSpPr>
          <p:cNvPr id="44" name="Rectangle 43">
            <a:extLst>
              <a:ext uri="{FF2B5EF4-FFF2-40B4-BE49-F238E27FC236}">
                <a16:creationId xmlns:a16="http://schemas.microsoft.com/office/drawing/2014/main" id="{CE57CC66-CC54-0846-A279-2F9376223A76}"/>
              </a:ext>
            </a:extLst>
          </p:cNvPr>
          <p:cNvSpPr/>
          <p:nvPr/>
        </p:nvSpPr>
        <p:spPr>
          <a:xfrm>
            <a:off x="779454" y="1827188"/>
            <a:ext cx="10504799" cy="3970318"/>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Differs from other approaches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Univariate methods (e.g. regression) use raw or transformed data</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Multivariate methods uses a matrix of distances</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e.g. fish A and fish B for trait body size</a:t>
            </a:r>
          </a:p>
          <a:p>
            <a:r>
              <a:rPr lang="en-US" sz="2800" dirty="0">
                <a:latin typeface="Arial" panose="020B0604020202020204" pitchFamily="34" charset="0"/>
                <a:cs typeface="Arial" panose="020B0604020202020204" pitchFamily="34" charset="0"/>
              </a:rPr>
              <a:t>	fish A and fish B for trait diet</a:t>
            </a:r>
          </a:p>
        </p:txBody>
      </p:sp>
      <p:grpSp>
        <p:nvGrpSpPr>
          <p:cNvPr id="9" name="Group 8">
            <a:extLst>
              <a:ext uri="{FF2B5EF4-FFF2-40B4-BE49-F238E27FC236}">
                <a16:creationId xmlns:a16="http://schemas.microsoft.com/office/drawing/2014/main" id="{7B7A0C26-83AB-3F41-AC48-417C9C9B62BD}"/>
              </a:ext>
            </a:extLst>
          </p:cNvPr>
          <p:cNvGrpSpPr/>
          <p:nvPr/>
        </p:nvGrpSpPr>
        <p:grpSpPr>
          <a:xfrm>
            <a:off x="8426747" y="4601958"/>
            <a:ext cx="893396" cy="1192672"/>
            <a:chOff x="10246092" y="1886862"/>
            <a:chExt cx="893396" cy="1192672"/>
          </a:xfrm>
        </p:grpSpPr>
        <p:cxnSp>
          <p:nvCxnSpPr>
            <p:cNvPr id="10" name="Straight Connector 9">
              <a:extLst>
                <a:ext uri="{FF2B5EF4-FFF2-40B4-BE49-F238E27FC236}">
                  <a16:creationId xmlns:a16="http://schemas.microsoft.com/office/drawing/2014/main" id="{8AC9AF66-268F-824C-A2C2-0FFA7FE7780E}"/>
                </a:ext>
              </a:extLst>
            </p:cNvPr>
            <p:cNvCxnSpPr>
              <a:cxnSpLocks/>
            </p:cNvCxnSpPr>
            <p:nvPr/>
          </p:nvCxnSpPr>
          <p:spPr>
            <a:xfrm>
              <a:off x="10254800" y="1886862"/>
              <a:ext cx="0" cy="1192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31C9B8-661D-334A-AD86-61BCADA0E4B5}"/>
                </a:ext>
              </a:extLst>
            </p:cNvPr>
            <p:cNvCxnSpPr>
              <a:cxnSpLocks/>
            </p:cNvCxnSpPr>
            <p:nvPr/>
          </p:nvCxnSpPr>
          <p:spPr>
            <a:xfrm flipH="1" flipV="1">
              <a:off x="10246092" y="3070825"/>
              <a:ext cx="893396" cy="87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FB8E797C-4BF2-2244-B6FD-D18C087D6D00}"/>
              </a:ext>
            </a:extLst>
          </p:cNvPr>
          <p:cNvSpPr/>
          <p:nvPr/>
        </p:nvSpPr>
        <p:spPr>
          <a:xfrm>
            <a:off x="7761598" y="4954411"/>
            <a:ext cx="595035"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Diet</a:t>
            </a:r>
          </a:p>
        </p:txBody>
      </p:sp>
      <p:sp>
        <p:nvSpPr>
          <p:cNvPr id="15" name="Rectangle 14">
            <a:extLst>
              <a:ext uri="{FF2B5EF4-FFF2-40B4-BE49-F238E27FC236}">
                <a16:creationId xmlns:a16="http://schemas.microsoft.com/office/drawing/2014/main" id="{EAE4C672-A3D1-8945-BE80-27B7A1B2C0B9}"/>
              </a:ext>
            </a:extLst>
          </p:cNvPr>
          <p:cNvSpPr/>
          <p:nvPr/>
        </p:nvSpPr>
        <p:spPr>
          <a:xfrm>
            <a:off x="8578424" y="5907791"/>
            <a:ext cx="633507"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Size</a:t>
            </a:r>
          </a:p>
        </p:txBody>
      </p:sp>
      <p:sp>
        <p:nvSpPr>
          <p:cNvPr id="17" name="Oval 16">
            <a:extLst>
              <a:ext uri="{FF2B5EF4-FFF2-40B4-BE49-F238E27FC236}">
                <a16:creationId xmlns:a16="http://schemas.microsoft.com/office/drawing/2014/main" id="{84C36FFF-862E-2645-A40F-862277E931E3}"/>
              </a:ext>
            </a:extLst>
          </p:cNvPr>
          <p:cNvSpPr/>
          <p:nvPr/>
        </p:nvSpPr>
        <p:spPr>
          <a:xfrm rot="12460511">
            <a:off x="8591109" y="5531205"/>
            <a:ext cx="126018" cy="120376"/>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FBCB614-9F7E-7E4D-9721-145A302CEC75}"/>
              </a:ext>
            </a:extLst>
          </p:cNvPr>
          <p:cNvSpPr/>
          <p:nvPr/>
        </p:nvSpPr>
        <p:spPr>
          <a:xfrm rot="12460511">
            <a:off x="9168406" y="5404436"/>
            <a:ext cx="126018" cy="12037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6340C8A-0D14-8F4B-AFD2-7FCF9FB6B514}"/>
              </a:ext>
            </a:extLst>
          </p:cNvPr>
          <p:cNvSpPr/>
          <p:nvPr/>
        </p:nvSpPr>
        <p:spPr>
          <a:xfrm>
            <a:off x="8586740" y="5241429"/>
            <a:ext cx="338554"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A</a:t>
            </a:r>
          </a:p>
        </p:txBody>
      </p:sp>
      <p:sp>
        <p:nvSpPr>
          <p:cNvPr id="20" name="Rectangle 19">
            <a:extLst>
              <a:ext uri="{FF2B5EF4-FFF2-40B4-BE49-F238E27FC236}">
                <a16:creationId xmlns:a16="http://schemas.microsoft.com/office/drawing/2014/main" id="{4879FDBE-3CFE-1D43-B80C-EAC68D65B68C}"/>
              </a:ext>
            </a:extLst>
          </p:cNvPr>
          <p:cNvSpPr/>
          <p:nvPr/>
        </p:nvSpPr>
        <p:spPr>
          <a:xfrm>
            <a:off x="9239246" y="5225949"/>
            <a:ext cx="338554"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B</a:t>
            </a:r>
          </a:p>
        </p:txBody>
      </p:sp>
      <p:grpSp>
        <p:nvGrpSpPr>
          <p:cNvPr id="4" name="Group 3">
            <a:extLst>
              <a:ext uri="{FF2B5EF4-FFF2-40B4-BE49-F238E27FC236}">
                <a16:creationId xmlns:a16="http://schemas.microsoft.com/office/drawing/2014/main" id="{0CC47D90-D6A1-2140-846C-CF345A06F654}"/>
              </a:ext>
            </a:extLst>
          </p:cNvPr>
          <p:cNvGrpSpPr/>
          <p:nvPr/>
        </p:nvGrpSpPr>
        <p:grpSpPr>
          <a:xfrm>
            <a:off x="10105424" y="5198294"/>
            <a:ext cx="1883718" cy="369332"/>
            <a:chOff x="9415570" y="4570532"/>
            <a:chExt cx="1883718" cy="369332"/>
          </a:xfrm>
        </p:grpSpPr>
        <p:cxnSp>
          <p:nvCxnSpPr>
            <p:cNvPr id="22" name="Straight Connector 21">
              <a:extLst>
                <a:ext uri="{FF2B5EF4-FFF2-40B4-BE49-F238E27FC236}">
                  <a16:creationId xmlns:a16="http://schemas.microsoft.com/office/drawing/2014/main" id="{9319584F-5D1D-DD4C-AFE5-77EF4CCCF0DA}"/>
                </a:ext>
              </a:extLst>
            </p:cNvPr>
            <p:cNvCxnSpPr>
              <a:cxnSpLocks/>
            </p:cNvCxnSpPr>
            <p:nvPr/>
          </p:nvCxnSpPr>
          <p:spPr>
            <a:xfrm>
              <a:off x="10300257" y="4764228"/>
              <a:ext cx="9990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9A6B689-53E3-DE4A-83A8-8552E2AA3FA9}"/>
                </a:ext>
              </a:extLst>
            </p:cNvPr>
            <p:cNvSpPr/>
            <p:nvPr/>
          </p:nvSpPr>
          <p:spPr>
            <a:xfrm>
              <a:off x="9415570" y="4570532"/>
              <a:ext cx="633507"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Size</a:t>
              </a:r>
            </a:p>
          </p:txBody>
        </p:sp>
        <p:sp>
          <p:nvSpPr>
            <p:cNvPr id="26" name="Oval 25">
              <a:extLst>
                <a:ext uri="{FF2B5EF4-FFF2-40B4-BE49-F238E27FC236}">
                  <a16:creationId xmlns:a16="http://schemas.microsoft.com/office/drawing/2014/main" id="{F5983F72-868C-7347-BD49-BB63A840B5E4}"/>
                </a:ext>
              </a:extLst>
            </p:cNvPr>
            <p:cNvSpPr/>
            <p:nvPr/>
          </p:nvSpPr>
          <p:spPr>
            <a:xfrm rot="12460511">
              <a:off x="10467533" y="4719680"/>
              <a:ext cx="126018" cy="120376"/>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0634F96-163A-9842-A50A-50BDFBB84133}"/>
                </a:ext>
              </a:extLst>
            </p:cNvPr>
            <p:cNvSpPr/>
            <p:nvPr/>
          </p:nvSpPr>
          <p:spPr>
            <a:xfrm rot="12460511">
              <a:off x="11039676" y="4714129"/>
              <a:ext cx="126018" cy="12037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DFE07DA-1B27-BC4B-94C5-E8EABC1CED3C}"/>
              </a:ext>
            </a:extLst>
          </p:cNvPr>
          <p:cNvGrpSpPr/>
          <p:nvPr/>
        </p:nvGrpSpPr>
        <p:grpSpPr>
          <a:xfrm>
            <a:off x="10105424" y="4652076"/>
            <a:ext cx="1883718" cy="369332"/>
            <a:chOff x="9415570" y="4570532"/>
            <a:chExt cx="1883718" cy="369332"/>
          </a:xfrm>
        </p:grpSpPr>
        <p:cxnSp>
          <p:nvCxnSpPr>
            <p:cNvPr id="23" name="Straight Connector 22">
              <a:extLst>
                <a:ext uri="{FF2B5EF4-FFF2-40B4-BE49-F238E27FC236}">
                  <a16:creationId xmlns:a16="http://schemas.microsoft.com/office/drawing/2014/main" id="{371BEFC6-A794-3647-87D8-C5842881FAE8}"/>
                </a:ext>
              </a:extLst>
            </p:cNvPr>
            <p:cNvCxnSpPr>
              <a:cxnSpLocks/>
            </p:cNvCxnSpPr>
            <p:nvPr/>
          </p:nvCxnSpPr>
          <p:spPr>
            <a:xfrm>
              <a:off x="10300257" y="4764228"/>
              <a:ext cx="9990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B7B759C-E90B-7648-B928-377D7EC2A9BB}"/>
                </a:ext>
              </a:extLst>
            </p:cNvPr>
            <p:cNvSpPr/>
            <p:nvPr/>
          </p:nvSpPr>
          <p:spPr>
            <a:xfrm>
              <a:off x="9415570" y="4570532"/>
              <a:ext cx="595035"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Diet</a:t>
              </a:r>
            </a:p>
          </p:txBody>
        </p:sp>
        <p:sp>
          <p:nvSpPr>
            <p:cNvPr id="28" name="Oval 27">
              <a:extLst>
                <a:ext uri="{FF2B5EF4-FFF2-40B4-BE49-F238E27FC236}">
                  <a16:creationId xmlns:a16="http://schemas.microsoft.com/office/drawing/2014/main" id="{54E50EF4-8FC1-E048-92DF-10063BD0AACA}"/>
                </a:ext>
              </a:extLst>
            </p:cNvPr>
            <p:cNvSpPr/>
            <p:nvPr/>
          </p:nvSpPr>
          <p:spPr>
            <a:xfrm rot="12460511">
              <a:off x="10467533" y="4719680"/>
              <a:ext cx="126018" cy="120376"/>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73600E0-BDAD-6448-B428-CEDD0F9614B9}"/>
                </a:ext>
              </a:extLst>
            </p:cNvPr>
            <p:cNvSpPr/>
            <p:nvPr/>
          </p:nvSpPr>
          <p:spPr>
            <a:xfrm rot="12460511">
              <a:off x="10689633" y="4719682"/>
              <a:ext cx="126018" cy="12037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FCF2370E-65F9-3642-B6ED-5BFEF363D17B}"/>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203"/>
                    </a14:imgEffect>
                    <a14:imgEffect>
                      <a14:saturation sat="207000"/>
                    </a14:imgEffect>
                  </a14:imgLayer>
                </a14:imgProps>
              </a:ext>
            </a:extLst>
          </a:blip>
          <a:srcRect l="57225" t="26875" r="6764" b="46790"/>
          <a:stretch/>
        </p:blipFill>
        <p:spPr>
          <a:xfrm>
            <a:off x="6987079" y="39500"/>
            <a:ext cx="2896751" cy="1588816"/>
          </a:xfrm>
          <a:prstGeom prst="rect">
            <a:avLst/>
          </a:prstGeom>
          <a:ln>
            <a:noFill/>
          </a:ln>
        </p:spPr>
      </p:pic>
      <p:pic>
        <p:nvPicPr>
          <p:cNvPr id="31" name="Picture 30">
            <a:extLst>
              <a:ext uri="{FF2B5EF4-FFF2-40B4-BE49-F238E27FC236}">
                <a16:creationId xmlns:a16="http://schemas.microsoft.com/office/drawing/2014/main" id="{8B330F0F-88D9-C44B-9254-5F4FBC51601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203"/>
                    </a14:imgEffect>
                    <a14:imgEffect>
                      <a14:saturation sat="207000"/>
                    </a14:imgEffect>
                  </a14:imgLayer>
                </a14:imgProps>
              </a:ext>
            </a:extLst>
          </a:blip>
          <a:srcRect l="17222" t="70429" r="71141" b="20554"/>
          <a:stretch/>
        </p:blipFill>
        <p:spPr>
          <a:xfrm>
            <a:off x="9408523" y="56566"/>
            <a:ext cx="2814776" cy="1588816"/>
          </a:xfrm>
          <a:prstGeom prst="rect">
            <a:avLst/>
          </a:prstGeom>
        </p:spPr>
      </p:pic>
      <p:sp>
        <p:nvSpPr>
          <p:cNvPr id="5" name="Rectangle 4">
            <a:extLst>
              <a:ext uri="{FF2B5EF4-FFF2-40B4-BE49-F238E27FC236}">
                <a16:creationId xmlns:a16="http://schemas.microsoft.com/office/drawing/2014/main" id="{6E4E3B74-3E30-AA4D-A2FF-A95F294BEA29}"/>
              </a:ext>
            </a:extLst>
          </p:cNvPr>
          <p:cNvSpPr/>
          <p:nvPr/>
        </p:nvSpPr>
        <p:spPr>
          <a:xfrm>
            <a:off x="7069054" y="52087"/>
            <a:ext cx="338554"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A</a:t>
            </a:r>
            <a:endParaRPr lang="en-US" dirty="0"/>
          </a:p>
        </p:txBody>
      </p:sp>
      <p:sp>
        <p:nvSpPr>
          <p:cNvPr id="6" name="Rectangle 5">
            <a:extLst>
              <a:ext uri="{FF2B5EF4-FFF2-40B4-BE49-F238E27FC236}">
                <a16:creationId xmlns:a16="http://schemas.microsoft.com/office/drawing/2014/main" id="{8704846E-4665-A844-A47B-4A5498A4F4BB}"/>
              </a:ext>
            </a:extLst>
          </p:cNvPr>
          <p:cNvSpPr/>
          <p:nvPr/>
        </p:nvSpPr>
        <p:spPr>
          <a:xfrm>
            <a:off x="9490498" y="61354"/>
            <a:ext cx="338554"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B</a:t>
            </a:r>
            <a:endParaRPr lang="en-US" dirty="0"/>
          </a:p>
        </p:txBody>
      </p:sp>
      <p:sp>
        <p:nvSpPr>
          <p:cNvPr id="8" name="TextBox 7">
            <a:extLst>
              <a:ext uri="{FF2B5EF4-FFF2-40B4-BE49-F238E27FC236}">
                <a16:creationId xmlns:a16="http://schemas.microsoft.com/office/drawing/2014/main" id="{74C14ED3-18EF-51AE-3F7B-C73852D7FB72}"/>
              </a:ext>
            </a:extLst>
          </p:cNvPr>
          <p:cNvSpPr txBox="1"/>
          <p:nvPr/>
        </p:nvSpPr>
        <p:spPr>
          <a:xfrm>
            <a:off x="10555316" y="1683569"/>
            <a:ext cx="1636684" cy="261610"/>
          </a:xfrm>
          <a:prstGeom prst="rect">
            <a:avLst/>
          </a:prstGeom>
          <a:noFill/>
        </p:spPr>
        <p:txBody>
          <a:bodyPr wrap="square">
            <a:spAutoFit/>
          </a:bodyPr>
          <a:lstStyle>
            <a:defPPr>
              <a:defRPr lang="en-US"/>
            </a:defPPr>
            <a:lvl1pPr>
              <a:defRPr sz="1100" b="0" i="0">
                <a:solidFill>
                  <a:srgbClr val="001A69"/>
                </a:solidFill>
                <a:effectLst/>
                <a:latin typeface="Open Sans" panose="020B0606030504020204" pitchFamily="34" charset="0"/>
              </a:defRPr>
            </a:lvl1pPr>
          </a:lstStyle>
          <a:p>
            <a:r>
              <a:rPr lang="en-GB" dirty="0"/>
              <a:t>Image credits: NOAA</a:t>
            </a:r>
          </a:p>
        </p:txBody>
      </p:sp>
    </p:spTree>
    <p:extLst>
      <p:ext uri="{BB962C8B-B14F-4D97-AF65-F5344CB8AC3E}">
        <p14:creationId xmlns:p14="http://schemas.microsoft.com/office/powerpoint/2010/main" val="2313515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itle 1">
            <a:extLst>
              <a:ext uri="{FF2B5EF4-FFF2-40B4-BE49-F238E27FC236}">
                <a16:creationId xmlns:a16="http://schemas.microsoft.com/office/drawing/2014/main" id="{BF7B10AE-C5CE-F845-AE2A-6EAF3B2F1285}"/>
              </a:ext>
            </a:extLst>
          </p:cNvPr>
          <p:cNvSpPr txBox="1">
            <a:spLocks/>
          </p:cNvSpPr>
          <p:nvPr/>
        </p:nvSpPr>
        <p:spPr>
          <a:xfrm>
            <a:off x="783688" y="365124"/>
            <a:ext cx="109701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b="1"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E44ED0F-7D20-BA41-9CF4-15E78121815C}"/>
              </a:ext>
            </a:extLst>
          </p:cNvPr>
          <p:cNvSpPr/>
          <p:nvPr/>
        </p:nvSpPr>
        <p:spPr>
          <a:xfrm>
            <a:off x="438150" y="3448773"/>
            <a:ext cx="6172051" cy="3939540"/>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 </a:t>
            </a:r>
          </a:p>
          <a:p>
            <a:r>
              <a:rPr lang="en-GB" sz="2000" dirty="0">
                <a:latin typeface="Arial" panose="020B0604020202020204" pitchFamily="34" charset="0"/>
                <a:cs typeface="Arial" panose="020B0604020202020204" pitchFamily="34" charset="0"/>
              </a:rPr>
              <a:t>Species by species assign dissimilarity score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Puts traits onto the same scale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Sometimes dissimilarities are called distances</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We’ll go through this in the practical</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marL="342900" indent="-342900">
              <a:buAutoNum type="alphaUcPeriod"/>
            </a:pPr>
            <a:endParaRPr lang="en-US" dirty="0"/>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graphicFrame>
        <p:nvGraphicFramePr>
          <p:cNvPr id="18" name="Table 17">
            <a:extLst>
              <a:ext uri="{FF2B5EF4-FFF2-40B4-BE49-F238E27FC236}">
                <a16:creationId xmlns:a16="http://schemas.microsoft.com/office/drawing/2014/main" id="{5CEA543F-EB8B-3048-B9CD-597C811F0941}"/>
              </a:ext>
            </a:extLst>
          </p:cNvPr>
          <p:cNvGraphicFramePr>
            <a:graphicFrameLocks noGrp="1"/>
          </p:cNvGraphicFramePr>
          <p:nvPr>
            <p:extLst>
              <p:ext uri="{D42A27DB-BD31-4B8C-83A1-F6EECF244321}">
                <p14:modId xmlns:p14="http://schemas.microsoft.com/office/powerpoint/2010/main" val="3640821802"/>
              </p:ext>
            </p:extLst>
          </p:nvPr>
        </p:nvGraphicFramePr>
        <p:xfrm>
          <a:off x="7947481" y="2141117"/>
          <a:ext cx="2876643" cy="1582420"/>
        </p:xfrm>
        <a:graphic>
          <a:graphicData uri="http://schemas.openxmlformats.org/drawingml/2006/table">
            <a:tbl>
              <a:tblPr firstRow="1" firstCol="1" bandRow="1">
                <a:tableStyleId>{F5AB1C69-6EDB-4FF4-983F-18BD219EF322}</a:tableStyleId>
              </a:tblPr>
              <a:tblGrid>
                <a:gridCol w="962987">
                  <a:extLst>
                    <a:ext uri="{9D8B030D-6E8A-4147-A177-3AD203B41FA5}">
                      <a16:colId xmlns:a16="http://schemas.microsoft.com/office/drawing/2014/main" val="1662226898"/>
                    </a:ext>
                  </a:extLst>
                </a:gridCol>
                <a:gridCol w="530905">
                  <a:extLst>
                    <a:ext uri="{9D8B030D-6E8A-4147-A177-3AD203B41FA5}">
                      <a16:colId xmlns:a16="http://schemas.microsoft.com/office/drawing/2014/main" val="1643973122"/>
                    </a:ext>
                  </a:extLst>
                </a:gridCol>
                <a:gridCol w="1382751">
                  <a:extLst>
                    <a:ext uri="{9D8B030D-6E8A-4147-A177-3AD203B41FA5}">
                      <a16:colId xmlns:a16="http://schemas.microsoft.com/office/drawing/2014/main" val="2201003116"/>
                    </a:ext>
                  </a:extLst>
                </a:gridCol>
              </a:tblGrid>
              <a:tr h="345440">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Species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Size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Diet</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511470846"/>
                  </a:ext>
                </a:extLst>
              </a:tr>
              <a:tr h="336550">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Herbivore</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812526060"/>
                  </a:ext>
                </a:extLst>
              </a:tr>
              <a:tr h="345440">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B</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Herbivore</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676142942"/>
                  </a:ext>
                </a:extLst>
              </a:tr>
              <a:tr h="345440">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C</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1</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Piscivore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3074361"/>
                  </a:ext>
                </a:extLst>
              </a:tr>
              <a:tr h="209550">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D</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a:effectLst/>
                          <a:latin typeface="Arial" panose="020B0604020202020204" pitchFamily="34" charset="0"/>
                          <a:cs typeface="Arial" panose="020B0604020202020204" pitchFamily="34" charset="0"/>
                        </a:rPr>
                        <a:t>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100" dirty="0">
                          <a:effectLst/>
                          <a:latin typeface="Arial" panose="020B0604020202020204" pitchFamily="34" charset="0"/>
                          <a:cs typeface="Arial" panose="020B0604020202020204" pitchFamily="34" charset="0"/>
                        </a:rPr>
                        <a:t>Piscivore</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35919853"/>
                  </a:ext>
                </a:extLst>
              </a:tr>
            </a:tbl>
          </a:graphicData>
        </a:graphic>
      </p:graphicFrame>
      <p:graphicFrame>
        <p:nvGraphicFramePr>
          <p:cNvPr id="32" name="Table 31">
            <a:extLst>
              <a:ext uri="{FF2B5EF4-FFF2-40B4-BE49-F238E27FC236}">
                <a16:creationId xmlns:a16="http://schemas.microsoft.com/office/drawing/2014/main" id="{4569976C-7E54-EA41-A89D-5716C1BD6E48}"/>
              </a:ext>
            </a:extLst>
          </p:cNvPr>
          <p:cNvGraphicFramePr>
            <a:graphicFrameLocks noGrp="1"/>
          </p:cNvGraphicFramePr>
          <p:nvPr>
            <p:extLst>
              <p:ext uri="{D42A27DB-BD31-4B8C-83A1-F6EECF244321}">
                <p14:modId xmlns:p14="http://schemas.microsoft.com/office/powerpoint/2010/main" val="2295903179"/>
              </p:ext>
            </p:extLst>
          </p:nvPr>
        </p:nvGraphicFramePr>
        <p:xfrm>
          <a:off x="6610201" y="4486102"/>
          <a:ext cx="5375275" cy="1782445"/>
        </p:xfrm>
        <a:graphic>
          <a:graphicData uri="http://schemas.openxmlformats.org/drawingml/2006/table">
            <a:tbl>
              <a:tblPr firstRow="1" firstCol="1" bandRow="1">
                <a:tableStyleId>{F5AB1C69-6EDB-4FF4-983F-18BD219EF322}</a:tableStyleId>
              </a:tblPr>
              <a:tblGrid>
                <a:gridCol w="1075055">
                  <a:extLst>
                    <a:ext uri="{9D8B030D-6E8A-4147-A177-3AD203B41FA5}">
                      <a16:colId xmlns:a16="http://schemas.microsoft.com/office/drawing/2014/main" val="2382109605"/>
                    </a:ext>
                  </a:extLst>
                </a:gridCol>
                <a:gridCol w="1075055">
                  <a:extLst>
                    <a:ext uri="{9D8B030D-6E8A-4147-A177-3AD203B41FA5}">
                      <a16:colId xmlns:a16="http://schemas.microsoft.com/office/drawing/2014/main" val="3486512411"/>
                    </a:ext>
                  </a:extLst>
                </a:gridCol>
                <a:gridCol w="1075055">
                  <a:extLst>
                    <a:ext uri="{9D8B030D-6E8A-4147-A177-3AD203B41FA5}">
                      <a16:colId xmlns:a16="http://schemas.microsoft.com/office/drawing/2014/main" val="2386404659"/>
                    </a:ext>
                  </a:extLst>
                </a:gridCol>
                <a:gridCol w="1075055">
                  <a:extLst>
                    <a:ext uri="{9D8B030D-6E8A-4147-A177-3AD203B41FA5}">
                      <a16:colId xmlns:a16="http://schemas.microsoft.com/office/drawing/2014/main" val="603137055"/>
                    </a:ext>
                  </a:extLst>
                </a:gridCol>
                <a:gridCol w="1075055">
                  <a:extLst>
                    <a:ext uri="{9D8B030D-6E8A-4147-A177-3AD203B41FA5}">
                      <a16:colId xmlns:a16="http://schemas.microsoft.com/office/drawing/2014/main" val="566586426"/>
                    </a:ext>
                  </a:extLst>
                </a:gridCol>
              </a:tblGrid>
              <a:tr h="348615">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B</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C</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D</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251560586"/>
                  </a:ext>
                </a:extLst>
              </a:tr>
              <a:tr h="368300">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 0</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lumMod val="50000"/>
                        <a:lumOff val="50000"/>
                      </a:schemeClr>
                    </a:solidFill>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687900160"/>
                  </a:ext>
                </a:extLst>
              </a:tr>
              <a:tr h="348615">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B</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 0</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 0</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lumMod val="50000"/>
                        <a:lumOff val="50000"/>
                      </a:schemeClr>
                    </a:solidFill>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8802623"/>
                  </a:ext>
                </a:extLst>
              </a:tr>
              <a:tr h="368300">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C</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 0.5</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0.5</a:t>
                      </a:r>
                    </a:p>
                  </a:txBody>
                  <a:tcPr marL="68580" marR="68580"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 0</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lumMod val="50000"/>
                        <a:lumOff val="50000"/>
                      </a:schemeClr>
                    </a:solidFill>
                  </a:tcPr>
                </a:tc>
                <a:tc>
                  <a:txBody>
                    <a:bodyPr/>
                    <a:lstStyle/>
                    <a:p>
                      <a:pPr marL="0" marR="0" algn="ctr">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74943115"/>
                  </a:ext>
                </a:extLst>
              </a:tr>
              <a:tr h="348615">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D</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 1</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1</a:t>
                      </a:r>
                    </a:p>
                  </a:txBody>
                  <a:tcPr marL="68580" marR="68580" marT="0" marB="0" anchor="ctr"/>
                </a:tc>
                <a:tc>
                  <a:txBody>
                    <a:bodyPr/>
                    <a:lstStyle/>
                    <a:p>
                      <a:pPr marL="0" marR="0" algn="ctr">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0.5</a:t>
                      </a:r>
                    </a:p>
                  </a:txBody>
                  <a:tcPr marL="68580" marR="68580" marT="0" marB="0" anchor="ctr"/>
                </a:tc>
                <a:tc>
                  <a:txBody>
                    <a:bodyPr/>
                    <a:lstStyle/>
                    <a:p>
                      <a:pPr marL="0" marR="0" algn="ctr">
                        <a:spcBef>
                          <a:spcPts val="0"/>
                        </a:spcBef>
                        <a:spcAft>
                          <a:spcPts val="0"/>
                        </a:spcAft>
                      </a:pPr>
                      <a:r>
                        <a:rPr lang="en-US" sz="1200" dirty="0">
                          <a:effectLst/>
                          <a:latin typeface="Arial" panose="020B0604020202020204" pitchFamily="34" charset="0"/>
                          <a:cs typeface="Arial" panose="020B0604020202020204" pitchFamily="34" charset="0"/>
                        </a:rPr>
                        <a:t> 0</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1">
                        <a:lumMod val="50000"/>
                        <a:lumOff val="50000"/>
                      </a:schemeClr>
                    </a:solidFill>
                  </a:tcPr>
                </a:tc>
                <a:extLst>
                  <a:ext uri="{0D108BD9-81ED-4DB2-BD59-A6C34878D82A}">
                    <a16:rowId xmlns:a16="http://schemas.microsoft.com/office/drawing/2014/main" val="578829764"/>
                  </a:ext>
                </a:extLst>
              </a:tr>
            </a:tbl>
          </a:graphicData>
        </a:graphic>
      </p:graphicFrame>
      <p:sp>
        <p:nvSpPr>
          <p:cNvPr id="34" name="Rectangle 33">
            <a:extLst>
              <a:ext uri="{FF2B5EF4-FFF2-40B4-BE49-F238E27FC236}">
                <a16:creationId xmlns:a16="http://schemas.microsoft.com/office/drawing/2014/main" id="{93058D0D-50E0-0346-BA0D-F3BE184ECCDC}"/>
              </a:ext>
            </a:extLst>
          </p:cNvPr>
          <p:cNvSpPr/>
          <p:nvPr/>
        </p:nvSpPr>
        <p:spPr>
          <a:xfrm>
            <a:off x="9009224" y="1756249"/>
            <a:ext cx="753155"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Traits</a:t>
            </a:r>
          </a:p>
        </p:txBody>
      </p:sp>
      <p:sp>
        <p:nvSpPr>
          <p:cNvPr id="35" name="Rectangle 34">
            <a:extLst>
              <a:ext uri="{FF2B5EF4-FFF2-40B4-BE49-F238E27FC236}">
                <a16:creationId xmlns:a16="http://schemas.microsoft.com/office/drawing/2014/main" id="{AF3026D2-5E0E-3042-BC88-13DC39A22691}"/>
              </a:ext>
            </a:extLst>
          </p:cNvPr>
          <p:cNvSpPr/>
          <p:nvPr/>
        </p:nvSpPr>
        <p:spPr>
          <a:xfrm>
            <a:off x="8306019" y="4116770"/>
            <a:ext cx="2159566"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Dissimilarity scores</a:t>
            </a:r>
          </a:p>
        </p:txBody>
      </p:sp>
      <p:sp>
        <p:nvSpPr>
          <p:cNvPr id="36" name="Down Arrow 35">
            <a:extLst>
              <a:ext uri="{FF2B5EF4-FFF2-40B4-BE49-F238E27FC236}">
                <a16:creationId xmlns:a16="http://schemas.microsoft.com/office/drawing/2014/main" id="{4683F109-938F-5F4E-A22C-C4E04E8AAEFB}"/>
              </a:ext>
            </a:extLst>
          </p:cNvPr>
          <p:cNvSpPr/>
          <p:nvPr/>
        </p:nvSpPr>
        <p:spPr>
          <a:xfrm>
            <a:off x="9372272" y="3773075"/>
            <a:ext cx="379141" cy="43469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D1D215D-3140-1047-9EF9-1B3FA7B2A121}"/>
              </a:ext>
            </a:extLst>
          </p:cNvPr>
          <p:cNvSpPr/>
          <p:nvPr/>
        </p:nvSpPr>
        <p:spPr>
          <a:xfrm>
            <a:off x="438149" y="2063778"/>
            <a:ext cx="6881765" cy="1384995"/>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 functional diversity uses distances based on how dissimilar species are for each trait</a:t>
            </a:r>
          </a:p>
        </p:txBody>
      </p:sp>
      <p:sp>
        <p:nvSpPr>
          <p:cNvPr id="12" name="Title 1">
            <a:extLst>
              <a:ext uri="{FF2B5EF4-FFF2-40B4-BE49-F238E27FC236}">
                <a16:creationId xmlns:a16="http://schemas.microsoft.com/office/drawing/2014/main" id="{C1598C9D-A50B-A340-8B7D-3C149011D48F}"/>
              </a:ext>
            </a:extLst>
          </p:cNvPr>
          <p:cNvSpPr txBox="1">
            <a:spLocks/>
          </p:cNvSpPr>
          <p:nvPr/>
        </p:nvSpPr>
        <p:spPr>
          <a:xfrm>
            <a:off x="936088" y="4306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panose="020B0604020202020204" pitchFamily="34" charset="0"/>
                <a:cs typeface="Arial" panose="020B0604020202020204" pitchFamily="34" charset="0"/>
              </a:rPr>
              <a:t>Calculate distances </a:t>
            </a:r>
          </a:p>
        </p:txBody>
      </p:sp>
    </p:spTree>
    <p:extLst>
      <p:ext uri="{BB962C8B-B14F-4D97-AF65-F5344CB8AC3E}">
        <p14:creationId xmlns:p14="http://schemas.microsoft.com/office/powerpoint/2010/main" val="833968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itle 1">
            <a:extLst>
              <a:ext uri="{FF2B5EF4-FFF2-40B4-BE49-F238E27FC236}">
                <a16:creationId xmlns:a16="http://schemas.microsoft.com/office/drawing/2014/main" id="{BF7B10AE-C5CE-F845-AE2A-6EAF3B2F1285}"/>
              </a:ext>
            </a:extLst>
          </p:cNvPr>
          <p:cNvSpPr txBox="1">
            <a:spLocks/>
          </p:cNvSpPr>
          <p:nvPr/>
        </p:nvSpPr>
        <p:spPr>
          <a:xfrm>
            <a:off x="819656" y="35025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panose="020B0604020202020204" pitchFamily="34" charset="0"/>
                <a:cs typeface="Arial" panose="020B0604020202020204" pitchFamily="34" charset="0"/>
              </a:rPr>
              <a:t>Step 2 Create trait space</a:t>
            </a:r>
          </a:p>
        </p:txBody>
      </p:sp>
      <p:pic>
        <p:nvPicPr>
          <p:cNvPr id="4" name="Picture 3">
            <a:extLst>
              <a:ext uri="{FF2B5EF4-FFF2-40B4-BE49-F238E27FC236}">
                <a16:creationId xmlns:a16="http://schemas.microsoft.com/office/drawing/2014/main" id="{05E4EA63-8DCB-6843-8EA8-4DE32364AFB9}"/>
              </a:ext>
            </a:extLst>
          </p:cNvPr>
          <p:cNvPicPr>
            <a:picLocks noChangeAspect="1"/>
          </p:cNvPicPr>
          <p:nvPr/>
        </p:nvPicPr>
        <p:blipFill>
          <a:blip r:embed="rId3"/>
          <a:stretch>
            <a:fillRect/>
          </a:stretch>
        </p:blipFill>
        <p:spPr>
          <a:xfrm>
            <a:off x="8569067" y="135881"/>
            <a:ext cx="3493897" cy="2483942"/>
          </a:xfrm>
          <a:prstGeom prst="rect">
            <a:avLst/>
          </a:prstGeom>
        </p:spPr>
      </p:pic>
      <p:sp>
        <p:nvSpPr>
          <p:cNvPr id="12" name="Rectangle 11">
            <a:extLst>
              <a:ext uri="{FF2B5EF4-FFF2-40B4-BE49-F238E27FC236}">
                <a16:creationId xmlns:a16="http://schemas.microsoft.com/office/drawing/2014/main" id="{25D7EFE0-38A3-A144-ABF7-D90D85FF80C2}"/>
              </a:ext>
            </a:extLst>
          </p:cNvPr>
          <p:cNvSpPr/>
          <p:nvPr/>
        </p:nvSpPr>
        <p:spPr>
          <a:xfrm>
            <a:off x="438149" y="2063778"/>
            <a:ext cx="9147227" cy="4832092"/>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Put the pairwise functional distances into </a:t>
            </a:r>
          </a:p>
          <a:p>
            <a:r>
              <a:rPr lang="en-US" sz="2800" dirty="0">
                <a:latin typeface="Arial" panose="020B0604020202020204" pitchFamily="34" charset="0"/>
                <a:cs typeface="Arial" panose="020B0604020202020204" pitchFamily="34" charset="0"/>
              </a:rPr>
              <a:t>multi-dimensional space</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Use PCoA (principal coordinates analysis) to </a:t>
            </a:r>
          </a:p>
          <a:p>
            <a:r>
              <a:rPr lang="en-US" sz="2800" dirty="0">
                <a:latin typeface="Arial" panose="020B0604020202020204" pitchFamily="34" charset="0"/>
                <a:cs typeface="Arial" panose="020B0604020202020204" pitchFamily="34" charset="0"/>
              </a:rPr>
              <a:t>reduce dimensions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Summarizes variability fish functional traits using new axes that reduce the original number axes</a:t>
            </a: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C031F0D3-DDA6-BD40-B218-93A3BCC2B481}"/>
              </a:ext>
            </a:extLst>
          </p:cNvPr>
          <p:cNvSpPr/>
          <p:nvPr/>
        </p:nvSpPr>
        <p:spPr>
          <a:xfrm rot="19211863">
            <a:off x="9562830" y="3324137"/>
            <a:ext cx="1390244" cy="848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5E66CBA-0235-564B-A28E-932DFD7E6A76}"/>
              </a:ext>
            </a:extLst>
          </p:cNvPr>
          <p:cNvCxnSpPr>
            <a:cxnSpLocks/>
          </p:cNvCxnSpPr>
          <p:nvPr/>
        </p:nvCxnSpPr>
        <p:spPr>
          <a:xfrm>
            <a:off x="10168445" y="3115371"/>
            <a:ext cx="17732" cy="13096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32C2F6-F2A1-174D-BA4E-88847BD9D59C}"/>
              </a:ext>
            </a:extLst>
          </p:cNvPr>
          <p:cNvCxnSpPr>
            <a:cxnSpLocks/>
          </p:cNvCxnSpPr>
          <p:nvPr/>
        </p:nvCxnSpPr>
        <p:spPr>
          <a:xfrm flipH="1">
            <a:off x="9349038" y="3748612"/>
            <a:ext cx="1656913" cy="83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B0EACED-115D-C04E-BA6E-529D344C34DE}"/>
              </a:ext>
            </a:extLst>
          </p:cNvPr>
          <p:cNvCxnSpPr>
            <a:cxnSpLocks/>
          </p:cNvCxnSpPr>
          <p:nvPr/>
        </p:nvCxnSpPr>
        <p:spPr>
          <a:xfrm flipH="1">
            <a:off x="9619078" y="3267245"/>
            <a:ext cx="1180695" cy="9627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2F594E1D-1827-D546-9E77-0081C04798B1}"/>
              </a:ext>
            </a:extLst>
          </p:cNvPr>
          <p:cNvSpPr/>
          <p:nvPr/>
        </p:nvSpPr>
        <p:spPr>
          <a:xfrm>
            <a:off x="10290238" y="3792754"/>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07E57F3-2E30-3045-9927-CB18AFEE4189}"/>
              </a:ext>
            </a:extLst>
          </p:cNvPr>
          <p:cNvSpPr/>
          <p:nvPr/>
        </p:nvSpPr>
        <p:spPr>
          <a:xfrm>
            <a:off x="10265608" y="3555680"/>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163602C-DD4C-9149-B2DD-787BF461FC47}"/>
              </a:ext>
            </a:extLst>
          </p:cNvPr>
          <p:cNvSpPr/>
          <p:nvPr/>
        </p:nvSpPr>
        <p:spPr>
          <a:xfrm>
            <a:off x="9958195" y="3954406"/>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059C85E-BB19-B24B-9ABC-C8688B53058E}"/>
              </a:ext>
            </a:extLst>
          </p:cNvPr>
          <p:cNvSpPr/>
          <p:nvPr/>
        </p:nvSpPr>
        <p:spPr>
          <a:xfrm>
            <a:off x="9891751" y="3595036"/>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DCBF7D2-35AD-9D45-8649-E9FB141715DF}"/>
              </a:ext>
            </a:extLst>
          </p:cNvPr>
          <p:cNvSpPr/>
          <p:nvPr/>
        </p:nvSpPr>
        <p:spPr>
          <a:xfrm>
            <a:off x="10279628" y="4067824"/>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307913B-D7F5-B345-A40F-EE9AC14A41DD}"/>
              </a:ext>
            </a:extLst>
          </p:cNvPr>
          <p:cNvSpPr/>
          <p:nvPr/>
        </p:nvSpPr>
        <p:spPr>
          <a:xfrm>
            <a:off x="9737954" y="3812110"/>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DE8BC5D-3CF6-8040-BAC6-EA52325CAFBB}"/>
              </a:ext>
            </a:extLst>
          </p:cNvPr>
          <p:cNvSpPr/>
          <p:nvPr/>
        </p:nvSpPr>
        <p:spPr>
          <a:xfrm>
            <a:off x="10474151" y="3536874"/>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3106656-3159-E94E-877A-8F42C1BB6EB1}"/>
              </a:ext>
            </a:extLst>
          </p:cNvPr>
          <p:cNvSpPr/>
          <p:nvPr/>
        </p:nvSpPr>
        <p:spPr>
          <a:xfrm>
            <a:off x="10474150" y="3318581"/>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8257C98-BC57-4749-A817-425965321741}"/>
              </a:ext>
            </a:extLst>
          </p:cNvPr>
          <p:cNvSpPr/>
          <p:nvPr/>
        </p:nvSpPr>
        <p:spPr>
          <a:xfrm>
            <a:off x="10569026" y="3159353"/>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0B81FEE-3BC3-9941-9AA4-743B95BC1705}"/>
              </a:ext>
            </a:extLst>
          </p:cNvPr>
          <p:cNvSpPr/>
          <p:nvPr/>
        </p:nvSpPr>
        <p:spPr>
          <a:xfrm>
            <a:off x="10120403" y="3357636"/>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FF20686-3AF8-2D41-8E08-4B3D8DA2CD9E}"/>
              </a:ext>
            </a:extLst>
          </p:cNvPr>
          <p:cNvSpPr/>
          <p:nvPr/>
        </p:nvSpPr>
        <p:spPr>
          <a:xfrm>
            <a:off x="10026969" y="3736990"/>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94900C0-A724-2146-ACA3-C06CC87E9145}"/>
              </a:ext>
            </a:extLst>
          </p:cNvPr>
          <p:cNvSpPr/>
          <p:nvPr/>
        </p:nvSpPr>
        <p:spPr>
          <a:xfrm>
            <a:off x="9759384" y="4067824"/>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DD8CAB8-D367-4E4A-8A69-BDF65EF7CA6E}"/>
              </a:ext>
            </a:extLst>
          </p:cNvPr>
          <p:cNvSpPr/>
          <p:nvPr/>
        </p:nvSpPr>
        <p:spPr>
          <a:xfrm>
            <a:off x="10431449" y="3729729"/>
            <a:ext cx="614977"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Trait 1</a:t>
            </a:r>
          </a:p>
        </p:txBody>
      </p:sp>
      <p:sp>
        <p:nvSpPr>
          <p:cNvPr id="51" name="Rectangle 50">
            <a:extLst>
              <a:ext uri="{FF2B5EF4-FFF2-40B4-BE49-F238E27FC236}">
                <a16:creationId xmlns:a16="http://schemas.microsoft.com/office/drawing/2014/main" id="{DFE744D0-84B6-0343-BABF-3E145CF9A751}"/>
              </a:ext>
            </a:extLst>
          </p:cNvPr>
          <p:cNvSpPr/>
          <p:nvPr/>
        </p:nvSpPr>
        <p:spPr>
          <a:xfrm>
            <a:off x="9523676" y="3228169"/>
            <a:ext cx="614977"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Trait 2</a:t>
            </a:r>
          </a:p>
        </p:txBody>
      </p:sp>
      <p:sp>
        <p:nvSpPr>
          <p:cNvPr id="52" name="Rectangle 51">
            <a:extLst>
              <a:ext uri="{FF2B5EF4-FFF2-40B4-BE49-F238E27FC236}">
                <a16:creationId xmlns:a16="http://schemas.microsoft.com/office/drawing/2014/main" id="{3D533742-4F36-354B-8673-83D79CBD622D}"/>
              </a:ext>
            </a:extLst>
          </p:cNvPr>
          <p:cNvSpPr/>
          <p:nvPr/>
        </p:nvSpPr>
        <p:spPr>
          <a:xfrm rot="19230632">
            <a:off x="10552207" y="3298296"/>
            <a:ext cx="614977"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Trait 3</a:t>
            </a:r>
          </a:p>
        </p:txBody>
      </p:sp>
      <p:sp>
        <p:nvSpPr>
          <p:cNvPr id="53" name="Rectangle 52">
            <a:extLst>
              <a:ext uri="{FF2B5EF4-FFF2-40B4-BE49-F238E27FC236}">
                <a16:creationId xmlns:a16="http://schemas.microsoft.com/office/drawing/2014/main" id="{6412A662-CBE8-F042-A7A0-08C7214680E2}"/>
              </a:ext>
            </a:extLst>
          </p:cNvPr>
          <p:cNvSpPr/>
          <p:nvPr/>
        </p:nvSpPr>
        <p:spPr>
          <a:xfrm>
            <a:off x="9286532" y="3785240"/>
            <a:ext cx="614977"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Trait 4</a:t>
            </a:r>
          </a:p>
        </p:txBody>
      </p:sp>
      <p:sp>
        <p:nvSpPr>
          <p:cNvPr id="54" name="Rectangle 53">
            <a:extLst>
              <a:ext uri="{FF2B5EF4-FFF2-40B4-BE49-F238E27FC236}">
                <a16:creationId xmlns:a16="http://schemas.microsoft.com/office/drawing/2014/main" id="{CF9FBB7E-B8FE-5D4C-9B53-2A4977426C4E}"/>
              </a:ext>
            </a:extLst>
          </p:cNvPr>
          <p:cNvSpPr/>
          <p:nvPr/>
        </p:nvSpPr>
        <p:spPr>
          <a:xfrm rot="19379527">
            <a:off x="9641914" y="4053480"/>
            <a:ext cx="614977"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Trait 5</a:t>
            </a:r>
          </a:p>
        </p:txBody>
      </p:sp>
      <p:sp>
        <p:nvSpPr>
          <p:cNvPr id="55" name="Rectangle 54">
            <a:extLst>
              <a:ext uri="{FF2B5EF4-FFF2-40B4-BE49-F238E27FC236}">
                <a16:creationId xmlns:a16="http://schemas.microsoft.com/office/drawing/2014/main" id="{0BC5E732-2972-B543-875D-D3224AF0A531}"/>
              </a:ext>
            </a:extLst>
          </p:cNvPr>
          <p:cNvSpPr/>
          <p:nvPr/>
        </p:nvSpPr>
        <p:spPr>
          <a:xfrm>
            <a:off x="10177137" y="4172223"/>
            <a:ext cx="614977"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Trait 6</a:t>
            </a:r>
          </a:p>
        </p:txBody>
      </p:sp>
      <p:grpSp>
        <p:nvGrpSpPr>
          <p:cNvPr id="2" name="Group 1">
            <a:extLst>
              <a:ext uri="{FF2B5EF4-FFF2-40B4-BE49-F238E27FC236}">
                <a16:creationId xmlns:a16="http://schemas.microsoft.com/office/drawing/2014/main" id="{7B5744C0-6F47-F340-8CFF-7B9EB4D7B43B}"/>
              </a:ext>
            </a:extLst>
          </p:cNvPr>
          <p:cNvGrpSpPr/>
          <p:nvPr/>
        </p:nvGrpSpPr>
        <p:grpSpPr>
          <a:xfrm>
            <a:off x="9065611" y="5038219"/>
            <a:ext cx="1887463" cy="1346091"/>
            <a:chOff x="9065611" y="5038219"/>
            <a:chExt cx="1887463" cy="1346091"/>
          </a:xfrm>
        </p:grpSpPr>
        <p:grpSp>
          <p:nvGrpSpPr>
            <p:cNvPr id="5" name="Group 4">
              <a:extLst>
                <a:ext uri="{FF2B5EF4-FFF2-40B4-BE49-F238E27FC236}">
                  <a16:creationId xmlns:a16="http://schemas.microsoft.com/office/drawing/2014/main" id="{CEF72F67-9ADC-274D-B2F2-F97671278FDA}"/>
                </a:ext>
              </a:extLst>
            </p:cNvPr>
            <p:cNvGrpSpPr/>
            <p:nvPr/>
          </p:nvGrpSpPr>
          <p:grpSpPr>
            <a:xfrm>
              <a:off x="9562830" y="5038219"/>
              <a:ext cx="1390244" cy="1031272"/>
              <a:chOff x="9408150" y="3458471"/>
              <a:chExt cx="1390244" cy="1031272"/>
            </a:xfrm>
          </p:grpSpPr>
          <p:sp>
            <p:nvSpPr>
              <p:cNvPr id="30" name="Rectangle 29">
                <a:extLst>
                  <a:ext uri="{FF2B5EF4-FFF2-40B4-BE49-F238E27FC236}">
                    <a16:creationId xmlns:a16="http://schemas.microsoft.com/office/drawing/2014/main" id="{76FD80AB-85E1-F245-BE48-4175188DAB07}"/>
                  </a:ext>
                </a:extLst>
              </p:cNvPr>
              <p:cNvSpPr/>
              <p:nvPr/>
            </p:nvSpPr>
            <p:spPr>
              <a:xfrm>
                <a:off x="9408150" y="3625471"/>
                <a:ext cx="1390244" cy="848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7BD9D682-E8E0-CF45-833F-04B46C52C587}"/>
                  </a:ext>
                </a:extLst>
              </p:cNvPr>
              <p:cNvGrpSpPr/>
              <p:nvPr/>
            </p:nvGrpSpPr>
            <p:grpSpPr>
              <a:xfrm rot="2515880">
                <a:off x="9656484" y="3458471"/>
                <a:ext cx="968621" cy="1031272"/>
                <a:chOff x="7567129" y="2787089"/>
                <a:chExt cx="968621" cy="1031272"/>
              </a:xfrm>
            </p:grpSpPr>
            <p:sp>
              <p:nvSpPr>
                <p:cNvPr id="37" name="Oval 36">
                  <a:extLst>
                    <a:ext uri="{FF2B5EF4-FFF2-40B4-BE49-F238E27FC236}">
                      <a16:creationId xmlns:a16="http://schemas.microsoft.com/office/drawing/2014/main" id="{AB455883-D741-C44A-A55B-BB4CD8927EE0}"/>
                    </a:ext>
                  </a:extLst>
                </p:cNvPr>
                <p:cNvSpPr/>
                <p:nvPr/>
              </p:nvSpPr>
              <p:spPr>
                <a:xfrm rot="9944631">
                  <a:off x="8119413" y="3420490"/>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0AAE41E-5217-8945-96F7-D544437A5659}"/>
                    </a:ext>
                  </a:extLst>
                </p:cNvPr>
                <p:cNvSpPr/>
                <p:nvPr/>
              </p:nvSpPr>
              <p:spPr>
                <a:xfrm rot="9944631">
                  <a:off x="8094783" y="3183416"/>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65D7F46-7C42-EF4B-86E9-0DB46C47AD07}"/>
                    </a:ext>
                  </a:extLst>
                </p:cNvPr>
                <p:cNvSpPr/>
                <p:nvPr/>
              </p:nvSpPr>
              <p:spPr>
                <a:xfrm rot="9944631">
                  <a:off x="7787370" y="3582142"/>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8F4BEE1-1996-734D-A241-8499445FEBCC}"/>
                    </a:ext>
                  </a:extLst>
                </p:cNvPr>
                <p:cNvSpPr/>
                <p:nvPr/>
              </p:nvSpPr>
              <p:spPr>
                <a:xfrm rot="9944631">
                  <a:off x="7720926" y="3222772"/>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1AD04C7-667E-4648-82D6-8EFDED6E63CE}"/>
                    </a:ext>
                  </a:extLst>
                </p:cNvPr>
                <p:cNvSpPr/>
                <p:nvPr/>
              </p:nvSpPr>
              <p:spPr>
                <a:xfrm rot="9944631">
                  <a:off x="8108803" y="3695560"/>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006B936-F18F-9540-A96E-1928F92FC9F3}"/>
                    </a:ext>
                  </a:extLst>
                </p:cNvPr>
                <p:cNvSpPr/>
                <p:nvPr/>
              </p:nvSpPr>
              <p:spPr>
                <a:xfrm rot="9944631">
                  <a:off x="7567129" y="3439846"/>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FA4B51B-FA7D-4B47-B25D-0C9CAA7EBA9B}"/>
                    </a:ext>
                  </a:extLst>
                </p:cNvPr>
                <p:cNvSpPr/>
                <p:nvPr/>
              </p:nvSpPr>
              <p:spPr>
                <a:xfrm rot="9944631">
                  <a:off x="8303326" y="3164610"/>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13A0AA0-A013-E04E-9192-716F2F1B1B6B}"/>
                    </a:ext>
                  </a:extLst>
                </p:cNvPr>
                <p:cNvSpPr/>
                <p:nvPr/>
              </p:nvSpPr>
              <p:spPr>
                <a:xfrm rot="9944631">
                  <a:off x="8303325" y="2946317"/>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C7C85E0-1660-004D-88BF-FF52BFD2F200}"/>
                    </a:ext>
                  </a:extLst>
                </p:cNvPr>
                <p:cNvSpPr/>
                <p:nvPr/>
              </p:nvSpPr>
              <p:spPr>
                <a:xfrm rot="9944631">
                  <a:off x="8398201" y="2787089"/>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58C88AC-0D88-7E49-9651-A1849448AFE9}"/>
                    </a:ext>
                  </a:extLst>
                </p:cNvPr>
                <p:cNvSpPr/>
                <p:nvPr/>
              </p:nvSpPr>
              <p:spPr>
                <a:xfrm rot="9944631">
                  <a:off x="7949578" y="2985372"/>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8091C60-44C2-7C45-9794-4C8DD33E58FB}"/>
                    </a:ext>
                  </a:extLst>
                </p:cNvPr>
                <p:cNvSpPr/>
                <p:nvPr/>
              </p:nvSpPr>
              <p:spPr>
                <a:xfrm rot="9944631">
                  <a:off x="7856144" y="3364726"/>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6D7199B-B379-A943-A648-7AFF07A82143}"/>
                    </a:ext>
                  </a:extLst>
                </p:cNvPr>
                <p:cNvSpPr/>
                <p:nvPr/>
              </p:nvSpPr>
              <p:spPr>
                <a:xfrm rot="9944631">
                  <a:off x="7588559" y="3695560"/>
                  <a:ext cx="137549" cy="12280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Rectangle 55">
              <a:extLst>
                <a:ext uri="{FF2B5EF4-FFF2-40B4-BE49-F238E27FC236}">
                  <a16:creationId xmlns:a16="http://schemas.microsoft.com/office/drawing/2014/main" id="{B130835F-549F-D34E-9819-7F0D773F256E}"/>
                </a:ext>
              </a:extLst>
            </p:cNvPr>
            <p:cNvSpPr/>
            <p:nvPr/>
          </p:nvSpPr>
          <p:spPr>
            <a:xfrm>
              <a:off x="9985855" y="6107311"/>
              <a:ext cx="526106"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PC1 </a:t>
              </a:r>
            </a:p>
          </p:txBody>
        </p:sp>
        <p:sp>
          <p:nvSpPr>
            <p:cNvPr id="57" name="Rectangle 56">
              <a:extLst>
                <a:ext uri="{FF2B5EF4-FFF2-40B4-BE49-F238E27FC236}">
                  <a16:creationId xmlns:a16="http://schemas.microsoft.com/office/drawing/2014/main" id="{CF8B534C-92B5-B244-90A8-B35BF6C47097}"/>
                </a:ext>
              </a:extLst>
            </p:cNvPr>
            <p:cNvSpPr/>
            <p:nvPr/>
          </p:nvSpPr>
          <p:spPr>
            <a:xfrm>
              <a:off x="9065611" y="5533515"/>
              <a:ext cx="526106"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PC2 </a:t>
              </a:r>
            </a:p>
          </p:txBody>
        </p:sp>
      </p:grpSp>
      <p:pic>
        <p:nvPicPr>
          <p:cNvPr id="58" name="Picture 57">
            <a:extLst>
              <a:ext uri="{FF2B5EF4-FFF2-40B4-BE49-F238E27FC236}">
                <a16:creationId xmlns:a16="http://schemas.microsoft.com/office/drawing/2014/main" id="{A2FAB2F8-D5B5-9D4A-9B22-DD48D64CF6E2}"/>
              </a:ext>
            </a:extLst>
          </p:cNvPr>
          <p:cNvPicPr>
            <a:picLocks noChangeAspect="1"/>
          </p:cNvPicPr>
          <p:nvPr/>
        </p:nvPicPr>
        <p:blipFill rotWithShape="1">
          <a:blip r:embed="rId4"/>
          <a:srcRect r="6046"/>
          <a:stretch/>
        </p:blipFill>
        <p:spPr>
          <a:xfrm>
            <a:off x="8286328" y="-9964"/>
            <a:ext cx="3776636" cy="6858000"/>
          </a:xfrm>
          <a:prstGeom prst="rect">
            <a:avLst/>
          </a:prstGeom>
        </p:spPr>
      </p:pic>
    </p:spTree>
    <p:extLst>
      <p:ext uri="{BB962C8B-B14F-4D97-AF65-F5344CB8AC3E}">
        <p14:creationId xmlns:p14="http://schemas.microsoft.com/office/powerpoint/2010/main" val="321709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itle 1">
            <a:extLst>
              <a:ext uri="{FF2B5EF4-FFF2-40B4-BE49-F238E27FC236}">
                <a16:creationId xmlns:a16="http://schemas.microsoft.com/office/drawing/2014/main" id="{BF7B10AE-C5CE-F845-AE2A-6EAF3B2F1285}"/>
              </a:ext>
            </a:extLst>
          </p:cNvPr>
          <p:cNvSpPr txBox="1">
            <a:spLocks/>
          </p:cNvSpPr>
          <p:nvPr/>
        </p:nvSpPr>
        <p:spPr>
          <a:xfrm>
            <a:off x="838200" y="2894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panose="020B0604020202020204" pitchFamily="34" charset="0"/>
                <a:cs typeface="Arial" panose="020B0604020202020204" pitchFamily="34" charset="0"/>
              </a:rPr>
              <a:t>Step 3 Calculate size of trait space</a:t>
            </a:r>
          </a:p>
        </p:txBody>
      </p:sp>
      <p:grpSp>
        <p:nvGrpSpPr>
          <p:cNvPr id="92" name="Group 91">
            <a:extLst>
              <a:ext uri="{FF2B5EF4-FFF2-40B4-BE49-F238E27FC236}">
                <a16:creationId xmlns:a16="http://schemas.microsoft.com/office/drawing/2014/main" id="{2C7B1877-356A-5941-A334-E4994AC9DBE6}"/>
              </a:ext>
            </a:extLst>
          </p:cNvPr>
          <p:cNvGrpSpPr/>
          <p:nvPr/>
        </p:nvGrpSpPr>
        <p:grpSpPr>
          <a:xfrm>
            <a:off x="1043840" y="3446576"/>
            <a:ext cx="1258048" cy="1562760"/>
            <a:chOff x="1413951" y="2463124"/>
            <a:chExt cx="1258048" cy="1562760"/>
          </a:xfrm>
        </p:grpSpPr>
        <p:cxnSp>
          <p:nvCxnSpPr>
            <p:cNvPr id="13" name="Straight Connector 12">
              <a:extLst>
                <a:ext uri="{FF2B5EF4-FFF2-40B4-BE49-F238E27FC236}">
                  <a16:creationId xmlns:a16="http://schemas.microsoft.com/office/drawing/2014/main" id="{0521E67C-6F5B-5E47-BBA8-A89A839C3318}"/>
                </a:ext>
              </a:extLst>
            </p:cNvPr>
            <p:cNvCxnSpPr>
              <a:cxnSpLocks/>
            </p:cNvCxnSpPr>
            <p:nvPr/>
          </p:nvCxnSpPr>
          <p:spPr>
            <a:xfrm>
              <a:off x="1787311" y="2463124"/>
              <a:ext cx="0" cy="1192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812A91-FA14-A84B-9CDE-47F37BE52E63}"/>
                </a:ext>
              </a:extLst>
            </p:cNvPr>
            <p:cNvCxnSpPr>
              <a:cxnSpLocks/>
            </p:cNvCxnSpPr>
            <p:nvPr/>
          </p:nvCxnSpPr>
          <p:spPr>
            <a:xfrm flipH="1" flipV="1">
              <a:off x="1778603" y="3647087"/>
              <a:ext cx="893396" cy="87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Cube 50">
              <a:extLst>
                <a:ext uri="{FF2B5EF4-FFF2-40B4-BE49-F238E27FC236}">
                  <a16:creationId xmlns:a16="http://schemas.microsoft.com/office/drawing/2014/main" id="{961FB0BD-605C-2944-82EE-6158BF28B489}"/>
                </a:ext>
              </a:extLst>
            </p:cNvPr>
            <p:cNvSpPr/>
            <p:nvPr/>
          </p:nvSpPr>
          <p:spPr>
            <a:xfrm>
              <a:off x="1535776" y="2702062"/>
              <a:ext cx="1026676" cy="1192672"/>
            </a:xfrm>
            <a:prstGeom prst="cub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 name="Straight Connector 61">
              <a:extLst>
                <a:ext uri="{FF2B5EF4-FFF2-40B4-BE49-F238E27FC236}">
                  <a16:creationId xmlns:a16="http://schemas.microsoft.com/office/drawing/2014/main" id="{D883748B-5DB2-EF41-8850-59315E59150E}"/>
                </a:ext>
              </a:extLst>
            </p:cNvPr>
            <p:cNvCxnSpPr>
              <a:cxnSpLocks/>
            </p:cNvCxnSpPr>
            <p:nvPr/>
          </p:nvCxnSpPr>
          <p:spPr>
            <a:xfrm flipH="1">
              <a:off x="1413951" y="3655796"/>
              <a:ext cx="360775" cy="3700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6" name="Rectangle 95">
            <a:extLst>
              <a:ext uri="{FF2B5EF4-FFF2-40B4-BE49-F238E27FC236}">
                <a16:creationId xmlns:a16="http://schemas.microsoft.com/office/drawing/2014/main" id="{B2006D04-EF7B-B24C-B860-52440DBB7E87}"/>
              </a:ext>
            </a:extLst>
          </p:cNvPr>
          <p:cNvSpPr/>
          <p:nvPr/>
        </p:nvSpPr>
        <p:spPr>
          <a:xfrm>
            <a:off x="1224157" y="3104768"/>
            <a:ext cx="830099"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Trait 1</a:t>
            </a:r>
          </a:p>
        </p:txBody>
      </p:sp>
      <p:sp>
        <p:nvSpPr>
          <p:cNvPr id="97" name="Rectangle 96">
            <a:extLst>
              <a:ext uri="{FF2B5EF4-FFF2-40B4-BE49-F238E27FC236}">
                <a16:creationId xmlns:a16="http://schemas.microsoft.com/office/drawing/2014/main" id="{B5A4B692-B3B0-1247-BDA3-B0E888E1959F}"/>
              </a:ext>
            </a:extLst>
          </p:cNvPr>
          <p:cNvSpPr/>
          <p:nvPr/>
        </p:nvSpPr>
        <p:spPr>
          <a:xfrm>
            <a:off x="2301888" y="4470529"/>
            <a:ext cx="830099"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Trait 2</a:t>
            </a:r>
          </a:p>
        </p:txBody>
      </p:sp>
      <p:sp>
        <p:nvSpPr>
          <p:cNvPr id="98" name="Rectangle 97">
            <a:extLst>
              <a:ext uri="{FF2B5EF4-FFF2-40B4-BE49-F238E27FC236}">
                <a16:creationId xmlns:a16="http://schemas.microsoft.com/office/drawing/2014/main" id="{6CACB281-FE07-504B-93FF-12FE133D4D62}"/>
              </a:ext>
            </a:extLst>
          </p:cNvPr>
          <p:cNvSpPr/>
          <p:nvPr/>
        </p:nvSpPr>
        <p:spPr>
          <a:xfrm>
            <a:off x="523492" y="4977967"/>
            <a:ext cx="830099"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Trait 3</a:t>
            </a:r>
          </a:p>
        </p:txBody>
      </p:sp>
      <p:sp>
        <p:nvSpPr>
          <p:cNvPr id="2" name="Rectangle 1">
            <a:extLst>
              <a:ext uri="{FF2B5EF4-FFF2-40B4-BE49-F238E27FC236}">
                <a16:creationId xmlns:a16="http://schemas.microsoft.com/office/drawing/2014/main" id="{5C9F1435-473C-954E-8AC1-D5BB1D8EC261}"/>
              </a:ext>
            </a:extLst>
          </p:cNvPr>
          <p:cNvSpPr/>
          <p:nvPr/>
        </p:nvSpPr>
        <p:spPr>
          <a:xfrm>
            <a:off x="838200" y="1437333"/>
            <a:ext cx="7147560"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Functional richness: volume of the trait space</a:t>
            </a:r>
            <a:endParaRPr lang="en-US" sz="2400" dirty="0"/>
          </a:p>
        </p:txBody>
      </p:sp>
      <p:grpSp>
        <p:nvGrpSpPr>
          <p:cNvPr id="5" name="Group 4">
            <a:extLst>
              <a:ext uri="{FF2B5EF4-FFF2-40B4-BE49-F238E27FC236}">
                <a16:creationId xmlns:a16="http://schemas.microsoft.com/office/drawing/2014/main" id="{3CAF72E5-332F-874F-AC06-130F51AAB855}"/>
              </a:ext>
            </a:extLst>
          </p:cNvPr>
          <p:cNvGrpSpPr/>
          <p:nvPr/>
        </p:nvGrpSpPr>
        <p:grpSpPr>
          <a:xfrm>
            <a:off x="8805946" y="4594504"/>
            <a:ext cx="3305259" cy="1882836"/>
            <a:chOff x="8805946" y="4594504"/>
            <a:chExt cx="3305259" cy="1882836"/>
          </a:xfrm>
        </p:grpSpPr>
        <p:sp>
          <p:nvSpPr>
            <p:cNvPr id="30" name="Oval Callout 29">
              <a:extLst>
                <a:ext uri="{FF2B5EF4-FFF2-40B4-BE49-F238E27FC236}">
                  <a16:creationId xmlns:a16="http://schemas.microsoft.com/office/drawing/2014/main" id="{11D14990-A48D-184D-8B5A-4A2039CCFFC3}"/>
                </a:ext>
              </a:extLst>
            </p:cNvPr>
            <p:cNvSpPr/>
            <p:nvPr/>
          </p:nvSpPr>
          <p:spPr>
            <a:xfrm>
              <a:off x="8805946" y="4594504"/>
              <a:ext cx="3305259" cy="1882836"/>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48BE643-57ED-1540-8A25-C63EA45801F9}"/>
                </a:ext>
              </a:extLst>
            </p:cNvPr>
            <p:cNvSpPr txBox="1"/>
            <p:nvPr/>
          </p:nvSpPr>
          <p:spPr>
            <a:xfrm>
              <a:off x="9167799" y="5081352"/>
              <a:ext cx="2943406"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Does functional richness (size of the trait space) change after disturbance?</a:t>
              </a:r>
              <a:endParaRPr lang="en-US" dirty="0"/>
            </a:p>
          </p:txBody>
        </p:sp>
      </p:grpSp>
      <p:sp>
        <p:nvSpPr>
          <p:cNvPr id="4" name="Rectangle 3">
            <a:extLst>
              <a:ext uri="{FF2B5EF4-FFF2-40B4-BE49-F238E27FC236}">
                <a16:creationId xmlns:a16="http://schemas.microsoft.com/office/drawing/2014/main" id="{30F5F02F-40DA-8142-B296-0DC345253547}"/>
              </a:ext>
            </a:extLst>
          </p:cNvPr>
          <p:cNvSpPr/>
          <p:nvPr/>
        </p:nvSpPr>
        <p:spPr>
          <a:xfrm>
            <a:off x="877976" y="2135558"/>
            <a:ext cx="2121093"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Before bleaching </a:t>
            </a:r>
            <a:endParaRPr lang="en-US" b="1" dirty="0"/>
          </a:p>
        </p:txBody>
      </p:sp>
      <p:sp>
        <p:nvSpPr>
          <p:cNvPr id="44" name="Rectangle 43">
            <a:extLst>
              <a:ext uri="{FF2B5EF4-FFF2-40B4-BE49-F238E27FC236}">
                <a16:creationId xmlns:a16="http://schemas.microsoft.com/office/drawing/2014/main" id="{534A2E40-856C-F14D-9D43-9FAAEE1413A0}"/>
              </a:ext>
            </a:extLst>
          </p:cNvPr>
          <p:cNvSpPr/>
          <p:nvPr/>
        </p:nvSpPr>
        <p:spPr>
          <a:xfrm>
            <a:off x="4667870" y="2180463"/>
            <a:ext cx="1928733"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After bleaching </a:t>
            </a:r>
            <a:endParaRPr lang="en-US" b="1" dirty="0"/>
          </a:p>
        </p:txBody>
      </p:sp>
      <p:pic>
        <p:nvPicPr>
          <p:cNvPr id="47" name="Picture 46">
            <a:extLst>
              <a:ext uri="{FF2B5EF4-FFF2-40B4-BE49-F238E27FC236}">
                <a16:creationId xmlns:a16="http://schemas.microsoft.com/office/drawing/2014/main" id="{31D76D94-C506-494B-94BE-32D61E8A2751}"/>
              </a:ext>
            </a:extLst>
          </p:cNvPr>
          <p:cNvPicPr>
            <a:picLocks noChangeAspect="1"/>
          </p:cNvPicPr>
          <p:nvPr/>
        </p:nvPicPr>
        <p:blipFill rotWithShape="1">
          <a:blip r:embed="rId3"/>
          <a:srcRect l="11198" t="1755" r="7806" b="53306"/>
          <a:stretch/>
        </p:blipFill>
        <p:spPr>
          <a:xfrm>
            <a:off x="467818" y="2594830"/>
            <a:ext cx="3255788" cy="3081904"/>
          </a:xfrm>
          <a:prstGeom prst="rect">
            <a:avLst/>
          </a:prstGeom>
        </p:spPr>
      </p:pic>
      <p:pic>
        <p:nvPicPr>
          <p:cNvPr id="49" name="Picture 48">
            <a:extLst>
              <a:ext uri="{FF2B5EF4-FFF2-40B4-BE49-F238E27FC236}">
                <a16:creationId xmlns:a16="http://schemas.microsoft.com/office/drawing/2014/main" id="{71A0ABDE-81A7-6B42-B2E6-1F454D0D3E03}"/>
              </a:ext>
            </a:extLst>
          </p:cNvPr>
          <p:cNvPicPr>
            <a:picLocks noChangeAspect="1"/>
          </p:cNvPicPr>
          <p:nvPr/>
        </p:nvPicPr>
        <p:blipFill rotWithShape="1">
          <a:blip r:embed="rId3"/>
          <a:srcRect l="11146" t="50841" r="6047" b="4220"/>
          <a:stretch/>
        </p:blipFill>
        <p:spPr>
          <a:xfrm>
            <a:off x="4085459" y="2594829"/>
            <a:ext cx="3328585" cy="3081905"/>
          </a:xfrm>
          <a:prstGeom prst="rect">
            <a:avLst/>
          </a:prstGeom>
        </p:spPr>
      </p:pic>
      <p:grpSp>
        <p:nvGrpSpPr>
          <p:cNvPr id="14" name="Group 13">
            <a:extLst>
              <a:ext uri="{FF2B5EF4-FFF2-40B4-BE49-F238E27FC236}">
                <a16:creationId xmlns:a16="http://schemas.microsoft.com/office/drawing/2014/main" id="{87FEFD40-4BB6-E14B-A171-A7AE7C2BF957}"/>
              </a:ext>
            </a:extLst>
          </p:cNvPr>
          <p:cNvGrpSpPr/>
          <p:nvPr/>
        </p:nvGrpSpPr>
        <p:grpSpPr>
          <a:xfrm>
            <a:off x="6409783" y="1607118"/>
            <a:ext cx="5639968" cy="2305693"/>
            <a:chOff x="6409783" y="1607118"/>
            <a:chExt cx="5639968" cy="2305693"/>
          </a:xfrm>
        </p:grpSpPr>
        <p:pic>
          <p:nvPicPr>
            <p:cNvPr id="11" name="Picture 10">
              <a:extLst>
                <a:ext uri="{FF2B5EF4-FFF2-40B4-BE49-F238E27FC236}">
                  <a16:creationId xmlns:a16="http://schemas.microsoft.com/office/drawing/2014/main" id="{E4DDE366-52F0-8649-8788-73ADC02FCB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136" y="1607118"/>
              <a:ext cx="4106615" cy="2305693"/>
            </a:xfrm>
            <a:prstGeom prst="rect">
              <a:avLst/>
            </a:prstGeom>
          </p:spPr>
        </p:pic>
        <p:sp>
          <p:nvSpPr>
            <p:cNvPr id="12" name="Down Arrow 11">
              <a:extLst>
                <a:ext uri="{FF2B5EF4-FFF2-40B4-BE49-F238E27FC236}">
                  <a16:creationId xmlns:a16="http://schemas.microsoft.com/office/drawing/2014/main" id="{883C446E-D093-014F-B6D9-828A76DC54B3}"/>
                </a:ext>
              </a:extLst>
            </p:cNvPr>
            <p:cNvSpPr/>
            <p:nvPr/>
          </p:nvSpPr>
          <p:spPr>
            <a:xfrm rot="4169654">
              <a:off x="6726654" y="2703342"/>
              <a:ext cx="543339" cy="1177082"/>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3E24ADC0-1D9F-D735-0F31-BA8D02A6BB7E}"/>
              </a:ext>
            </a:extLst>
          </p:cNvPr>
          <p:cNvSpPr txBox="1"/>
          <p:nvPr/>
        </p:nvSpPr>
        <p:spPr>
          <a:xfrm>
            <a:off x="9758304" y="3991041"/>
            <a:ext cx="2352901" cy="261610"/>
          </a:xfrm>
          <a:prstGeom prst="rect">
            <a:avLst/>
          </a:prstGeom>
          <a:noFill/>
        </p:spPr>
        <p:txBody>
          <a:bodyPr wrap="square">
            <a:spAutoFit/>
          </a:bodyPr>
          <a:lstStyle>
            <a:defPPr>
              <a:defRPr lang="en-US"/>
            </a:defPPr>
            <a:lvl1pPr>
              <a:defRPr sz="1100" b="0" i="0">
                <a:solidFill>
                  <a:srgbClr val="001A69"/>
                </a:solidFill>
                <a:effectLst/>
                <a:latin typeface="Open Sans" panose="020B0606030504020204" pitchFamily="34" charset="0"/>
              </a:defRPr>
            </a:lvl1pPr>
          </a:lstStyle>
          <a:p>
            <a:r>
              <a:rPr lang="en-GB" dirty="0"/>
              <a:t>Image credit: Kevin Lino / NOAA</a:t>
            </a:r>
          </a:p>
        </p:txBody>
      </p:sp>
    </p:spTree>
    <p:extLst>
      <p:ext uri="{BB962C8B-B14F-4D97-AF65-F5344CB8AC3E}">
        <p14:creationId xmlns:p14="http://schemas.microsoft.com/office/powerpoint/2010/main" val="57427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4"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D3D539C-0A09-5D4F-839A-FD70422C36C9}"/>
              </a:ext>
            </a:extLst>
          </p:cNvPr>
          <p:cNvGrpSpPr/>
          <p:nvPr/>
        </p:nvGrpSpPr>
        <p:grpSpPr>
          <a:xfrm>
            <a:off x="953703" y="2236328"/>
            <a:ext cx="1193752" cy="1192672"/>
            <a:chOff x="10246093" y="1886862"/>
            <a:chExt cx="1193752" cy="1192672"/>
          </a:xfrm>
        </p:grpSpPr>
        <p:cxnSp>
          <p:nvCxnSpPr>
            <p:cNvPr id="13" name="Straight Connector 12">
              <a:extLst>
                <a:ext uri="{FF2B5EF4-FFF2-40B4-BE49-F238E27FC236}">
                  <a16:creationId xmlns:a16="http://schemas.microsoft.com/office/drawing/2014/main" id="{600119F3-2390-6B45-BBDC-676E328D4763}"/>
                </a:ext>
              </a:extLst>
            </p:cNvPr>
            <p:cNvCxnSpPr>
              <a:cxnSpLocks/>
            </p:cNvCxnSpPr>
            <p:nvPr/>
          </p:nvCxnSpPr>
          <p:spPr>
            <a:xfrm>
              <a:off x="10254800" y="1886862"/>
              <a:ext cx="0" cy="1192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9D093AF-FEC4-974B-9C6B-8CE1B0C4182A}"/>
                </a:ext>
              </a:extLst>
            </p:cNvPr>
            <p:cNvCxnSpPr>
              <a:cxnSpLocks/>
            </p:cNvCxnSpPr>
            <p:nvPr/>
          </p:nvCxnSpPr>
          <p:spPr>
            <a:xfrm flipH="1" flipV="1">
              <a:off x="10246093" y="3070826"/>
              <a:ext cx="1193752" cy="87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8AD54148-0559-DA42-9AAF-39AB5284DFF5}"/>
              </a:ext>
            </a:extLst>
          </p:cNvPr>
          <p:cNvSpPr/>
          <p:nvPr/>
        </p:nvSpPr>
        <p:spPr>
          <a:xfrm>
            <a:off x="1314837" y="3420292"/>
            <a:ext cx="300082"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x</a:t>
            </a:r>
            <a:endParaRPr lang="en-US" dirty="0"/>
          </a:p>
        </p:txBody>
      </p:sp>
      <p:sp>
        <p:nvSpPr>
          <p:cNvPr id="17" name="Rectangle 16">
            <a:extLst>
              <a:ext uri="{FF2B5EF4-FFF2-40B4-BE49-F238E27FC236}">
                <a16:creationId xmlns:a16="http://schemas.microsoft.com/office/drawing/2014/main" id="{657C1CEB-960D-E649-8113-02F79A836E51}"/>
              </a:ext>
            </a:extLst>
          </p:cNvPr>
          <p:cNvSpPr/>
          <p:nvPr/>
        </p:nvSpPr>
        <p:spPr>
          <a:xfrm>
            <a:off x="644237" y="2643214"/>
            <a:ext cx="300082"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y</a:t>
            </a:r>
            <a:endParaRPr lang="en-US" dirty="0"/>
          </a:p>
        </p:txBody>
      </p:sp>
      <p:sp>
        <p:nvSpPr>
          <p:cNvPr id="19" name="Title 1">
            <a:extLst>
              <a:ext uri="{FF2B5EF4-FFF2-40B4-BE49-F238E27FC236}">
                <a16:creationId xmlns:a16="http://schemas.microsoft.com/office/drawing/2014/main" id="{3D18A5D3-66CB-4C48-8466-ADDB27CB8161}"/>
              </a:ext>
            </a:extLst>
          </p:cNvPr>
          <p:cNvSpPr txBox="1">
            <a:spLocks/>
          </p:cNvSpPr>
          <p:nvPr/>
        </p:nvSpPr>
        <p:spPr>
          <a:xfrm>
            <a:off x="783688" y="2782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Arial" panose="020B0604020202020204" pitchFamily="34" charset="0"/>
                <a:cs typeface="Arial" panose="020B0604020202020204" pitchFamily="34" charset="0"/>
              </a:rPr>
              <a:t>Principle coordinates analysis</a:t>
            </a:r>
          </a:p>
        </p:txBody>
      </p:sp>
      <p:sp>
        <p:nvSpPr>
          <p:cNvPr id="20" name="Rectangle 19">
            <a:extLst>
              <a:ext uri="{FF2B5EF4-FFF2-40B4-BE49-F238E27FC236}">
                <a16:creationId xmlns:a16="http://schemas.microsoft.com/office/drawing/2014/main" id="{58AB6F34-92AB-C24F-A378-AF5BC1E7AA24}"/>
              </a:ext>
            </a:extLst>
          </p:cNvPr>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FDC87C3-65FE-6E4B-A5CD-CAB5B967EFBB}"/>
              </a:ext>
            </a:extLst>
          </p:cNvPr>
          <p:cNvPicPr>
            <a:picLocks noChangeAspect="1"/>
          </p:cNvPicPr>
          <p:nvPr/>
        </p:nvPicPr>
        <p:blipFill>
          <a:blip r:embed="rId3"/>
          <a:stretch>
            <a:fillRect/>
          </a:stretch>
        </p:blipFill>
        <p:spPr>
          <a:xfrm>
            <a:off x="944319" y="1290835"/>
            <a:ext cx="11043417" cy="4628246"/>
          </a:xfrm>
          <a:prstGeom prst="rect">
            <a:avLst/>
          </a:prstGeom>
        </p:spPr>
      </p:pic>
      <p:sp>
        <p:nvSpPr>
          <p:cNvPr id="2" name="TextBox 1">
            <a:extLst>
              <a:ext uri="{FF2B5EF4-FFF2-40B4-BE49-F238E27FC236}">
                <a16:creationId xmlns:a16="http://schemas.microsoft.com/office/drawing/2014/main" id="{A6069563-D930-6232-FE58-3A8753A5E7B1}"/>
              </a:ext>
            </a:extLst>
          </p:cNvPr>
          <p:cNvSpPr txBox="1"/>
          <p:nvPr/>
        </p:nvSpPr>
        <p:spPr>
          <a:xfrm>
            <a:off x="7959278" y="6318104"/>
            <a:ext cx="3340010" cy="261610"/>
          </a:xfrm>
          <a:prstGeom prst="rect">
            <a:avLst/>
          </a:prstGeom>
          <a:noFill/>
        </p:spPr>
        <p:txBody>
          <a:bodyPr wrap="square">
            <a:spAutoFit/>
          </a:bodyPr>
          <a:lstStyle>
            <a:defPPr>
              <a:defRPr lang="en-US"/>
            </a:defPPr>
            <a:lvl1pPr>
              <a:defRPr sz="1100" b="0" i="0">
                <a:solidFill>
                  <a:srgbClr val="001A69"/>
                </a:solidFill>
                <a:effectLst/>
                <a:latin typeface="Open Sans" panose="020B0606030504020204" pitchFamily="34" charset="0"/>
              </a:defRPr>
            </a:lvl1pPr>
          </a:lstStyle>
          <a:p>
            <a:r>
              <a:rPr lang="en-GB" dirty="0"/>
              <a:t>Credit: Victor Powell/Source: https://setosa.io/ev</a:t>
            </a:r>
          </a:p>
        </p:txBody>
      </p:sp>
    </p:spTree>
    <p:extLst>
      <p:ext uri="{BB962C8B-B14F-4D97-AF65-F5344CB8AC3E}">
        <p14:creationId xmlns:p14="http://schemas.microsoft.com/office/powerpoint/2010/main" val="1034799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panose="020B0604020202020204" pitchFamily="34" charset="0"/>
                <a:cs typeface="Arial" panose="020B0604020202020204" pitchFamily="34" charset="0"/>
              </a:rPr>
              <a:t>Computer practical outline - parts</a:t>
            </a:r>
          </a:p>
        </p:txBody>
      </p:sp>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838200" y="1690687"/>
            <a:ext cx="11033634" cy="4524315"/>
          </a:xfrm>
          <a:prstGeom prst="rect">
            <a:avLst/>
          </a:prstGeom>
          <a:noFill/>
        </p:spPr>
        <p:txBody>
          <a:bodyPr wrap="square" rtlCol="0">
            <a:spAutoFit/>
          </a:bodyPr>
          <a:lstStyle/>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r>
              <a:rPr lang="en-GB" sz="3200" dirty="0">
                <a:latin typeface="Arial" panose="020B0604020202020204" pitchFamily="34" charset="0"/>
                <a:cs typeface="Arial" panose="020B0604020202020204" pitchFamily="34" charset="0"/>
              </a:rPr>
              <a:t>1. Refresher on handling data in R (Part 1 and 2)</a:t>
            </a: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r>
              <a:rPr lang="en-GB" sz="3200" dirty="0">
                <a:latin typeface="Arial" panose="020B0604020202020204" pitchFamily="34" charset="0"/>
                <a:cs typeface="Arial" panose="020B0604020202020204" pitchFamily="34" charset="0"/>
              </a:rPr>
              <a:t>1. Calculating summary metrics (means and standard error) (Part 1)</a:t>
            </a: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r>
              <a:rPr lang="en-GB" sz="3200" dirty="0">
                <a:latin typeface="Arial" panose="020B0604020202020204" pitchFamily="34" charset="0"/>
                <a:cs typeface="Arial" panose="020B0604020202020204" pitchFamily="34" charset="0"/>
              </a:rPr>
              <a:t>2. Visualising data and creating beautiful plots (Part 2)</a:t>
            </a:r>
          </a:p>
          <a:p>
            <a:pPr>
              <a:buClr>
                <a:srgbClr val="FF0066"/>
              </a:buClr>
            </a:pPr>
            <a:endParaRPr lang="en-GB" sz="3200" dirty="0">
              <a:latin typeface="Arial" panose="020B0604020202020204" pitchFamily="34" charset="0"/>
              <a:cs typeface="Arial" panose="020B0604020202020204" pitchFamily="34" charset="0"/>
            </a:endParaRPr>
          </a:p>
          <a:p>
            <a:pPr>
              <a:buClr>
                <a:srgbClr val="FF0066"/>
              </a:buClr>
            </a:pPr>
            <a:r>
              <a:rPr lang="en-GB" sz="3200" dirty="0">
                <a:latin typeface="Arial" panose="020B0604020202020204" pitchFamily="34" charset="0"/>
                <a:cs typeface="Arial" panose="020B0604020202020204" pitchFamily="34" charset="0"/>
              </a:rPr>
              <a:t>3. Simple statistical analysis (comparing means) (Part 3)</a:t>
            </a:r>
          </a:p>
        </p:txBody>
      </p:sp>
    </p:spTree>
    <p:extLst>
      <p:ext uri="{BB962C8B-B14F-4D97-AF65-F5344CB8AC3E}">
        <p14:creationId xmlns:p14="http://schemas.microsoft.com/office/powerpoint/2010/main" val="1051878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http://www.nature.com/polopoly_fs/7.22632.1418912921!/image/TB2.jpg_gen/derivatives/fullsize/TB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47205" y="1027905"/>
            <a:ext cx="4449628" cy="523276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561975" y="2097629"/>
            <a:ext cx="6832830" cy="42605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400"/>
              </a:spcBef>
              <a:buNone/>
            </a:pPr>
            <a:r>
              <a:rPr lang="en-GB" b="1" dirty="0">
                <a:latin typeface="Arial" panose="020B0604020202020204" pitchFamily="34" charset="0"/>
                <a:cs typeface="Arial" panose="020B0604020202020204" pitchFamily="34" charset="0"/>
              </a:rPr>
              <a:t>Biggest reasons right now:</a:t>
            </a:r>
          </a:p>
          <a:p>
            <a:pPr>
              <a:spcBef>
                <a:spcPts val="2400"/>
              </a:spcBef>
            </a:pPr>
            <a:r>
              <a:rPr lang="en-GB" dirty="0">
                <a:latin typeface="Arial" panose="020B0604020202020204" pitchFamily="34" charset="0"/>
                <a:cs typeface="Arial" panose="020B0604020202020204" pitchFamily="34" charset="0"/>
              </a:rPr>
              <a:t>Increasingly popular sought after skill</a:t>
            </a:r>
          </a:p>
          <a:p>
            <a:pPr marL="0" indent="0">
              <a:spcBef>
                <a:spcPts val="2400"/>
              </a:spcBef>
              <a:buNone/>
            </a:pPr>
            <a:endParaRPr lang="en-GB" sz="1200" dirty="0">
              <a:latin typeface="Arial" panose="020B0604020202020204" pitchFamily="34" charset="0"/>
              <a:cs typeface="Arial" panose="020B0604020202020204" pitchFamily="34" charset="0"/>
            </a:endParaRPr>
          </a:p>
          <a:p>
            <a:pPr>
              <a:lnSpc>
                <a:spcPct val="150000"/>
              </a:lnSpc>
              <a:spcBef>
                <a:spcPts val="600"/>
              </a:spcBef>
            </a:pPr>
            <a:r>
              <a:rPr lang="en-GB" dirty="0">
                <a:latin typeface="Arial" panose="020B0604020202020204" pitchFamily="34" charset="0"/>
                <a:cs typeface="Arial" panose="020B0604020202020204" pitchFamily="34" charset="0"/>
              </a:rPr>
              <a:t>You create easily repeatable scripts</a:t>
            </a:r>
          </a:p>
          <a:p>
            <a:pPr lvl="1">
              <a:spcBef>
                <a:spcPts val="600"/>
              </a:spcBef>
            </a:pPr>
            <a:r>
              <a:rPr lang="en-GB" sz="2000" dirty="0">
                <a:latin typeface="Arial" panose="020B0604020202020204" pitchFamily="34" charset="0"/>
                <a:cs typeface="Arial" panose="020B0604020202020204" pitchFamily="34" charset="0"/>
              </a:rPr>
              <a:t>If you change something in your data or collect additional data, you can re-do the analysis with a single click.</a:t>
            </a:r>
          </a:p>
          <a:p>
            <a:pPr marL="457200" lvl="1" indent="0">
              <a:spcBef>
                <a:spcPts val="600"/>
              </a:spcBef>
              <a:buNone/>
            </a:pPr>
            <a:endParaRPr lang="en-GB" sz="2000" dirty="0">
              <a:latin typeface="Arial" panose="020B0604020202020204" pitchFamily="34" charset="0"/>
              <a:cs typeface="Arial" panose="020B0604020202020204" pitchFamily="34" charset="0"/>
            </a:endParaRPr>
          </a:p>
          <a:p>
            <a:pPr lvl="1">
              <a:spcBef>
                <a:spcPts val="600"/>
              </a:spcBef>
            </a:pPr>
            <a:r>
              <a:rPr lang="en-GB" sz="2000" dirty="0">
                <a:latin typeface="Arial" panose="020B0604020202020204" pitchFamily="34" charset="0"/>
                <a:cs typeface="Arial" panose="020B0604020202020204" pitchFamily="34" charset="0"/>
              </a:rPr>
              <a:t>Your analysis truly open, transparent, and repeatable</a:t>
            </a:r>
          </a:p>
        </p:txBody>
      </p:sp>
      <p:sp>
        <p:nvSpPr>
          <p:cNvPr id="6" name="Title 1">
            <a:extLst>
              <a:ext uri="{FF2B5EF4-FFF2-40B4-BE49-F238E27FC236}">
                <a16:creationId xmlns:a16="http://schemas.microsoft.com/office/drawing/2014/main" id="{E2C4E214-3463-7E4D-8284-59769C5B15D8}"/>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Why use R?</a:t>
            </a:r>
          </a:p>
        </p:txBody>
      </p:sp>
      <p:sp>
        <p:nvSpPr>
          <p:cNvPr id="4" name="TextBox 3">
            <a:extLst>
              <a:ext uri="{FF2B5EF4-FFF2-40B4-BE49-F238E27FC236}">
                <a16:creationId xmlns:a16="http://schemas.microsoft.com/office/drawing/2014/main" id="{34F910DB-D6C8-B7CA-E290-9F6260E70F01}"/>
              </a:ext>
            </a:extLst>
          </p:cNvPr>
          <p:cNvSpPr txBox="1"/>
          <p:nvPr/>
        </p:nvSpPr>
        <p:spPr>
          <a:xfrm>
            <a:off x="7788654" y="6358179"/>
            <a:ext cx="3966730" cy="261610"/>
          </a:xfrm>
          <a:prstGeom prst="rect">
            <a:avLst/>
          </a:prstGeom>
          <a:noFill/>
        </p:spPr>
        <p:txBody>
          <a:bodyPr wrap="square">
            <a:spAutoFit/>
          </a:bodyPr>
          <a:lstStyle>
            <a:defPPr>
              <a:defRPr lang="en-US"/>
            </a:defPPr>
            <a:lvl1pPr>
              <a:defRPr sz="1100" b="0" i="0">
                <a:solidFill>
                  <a:srgbClr val="001A69"/>
                </a:solidFill>
                <a:effectLst/>
                <a:latin typeface="Open Sans" panose="020B0606030504020204" pitchFamily="34" charset="0"/>
              </a:defRPr>
            </a:lvl1pPr>
          </a:lstStyle>
          <a:p>
            <a:r>
              <a:rPr lang="en-GB" dirty="0"/>
              <a:t>Credit: Sylvia Tippmann/Source: Elsevier Scopus database</a:t>
            </a:r>
          </a:p>
        </p:txBody>
      </p:sp>
    </p:spTree>
    <p:extLst>
      <p:ext uri="{BB962C8B-B14F-4D97-AF65-F5344CB8AC3E}">
        <p14:creationId xmlns:p14="http://schemas.microsoft.com/office/powerpoint/2010/main" val="3378760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a:spLocks noGrp="1"/>
          </p:cNvSpPr>
          <p:nvPr>
            <p:ph type="title"/>
          </p:nvPr>
        </p:nvSpPr>
        <p:spPr>
          <a:xfrm>
            <a:off x="838200" y="365125"/>
            <a:ext cx="10515600" cy="1325563"/>
          </a:xfrm>
        </p:spPr>
        <p:txBody>
          <a:bodyPr/>
          <a:lstStyle/>
          <a:p>
            <a:r>
              <a:rPr lang="en-GB" b="1" dirty="0">
                <a:latin typeface="Arial" panose="020B0604020202020204" pitchFamily="34" charset="0"/>
                <a:cs typeface="Arial" panose="020B0604020202020204" pitchFamily="34" charset="0"/>
              </a:rPr>
              <a:t>Why learn R?</a:t>
            </a:r>
          </a:p>
        </p:txBody>
      </p:sp>
      <p:sp>
        <p:nvSpPr>
          <p:cNvPr id="6" name="Content Placeholder 2"/>
          <p:cNvSpPr txBox="1">
            <a:spLocks/>
          </p:cNvSpPr>
          <p:nvPr/>
        </p:nvSpPr>
        <p:spPr>
          <a:xfrm>
            <a:off x="838200" y="1949995"/>
            <a:ext cx="10515600" cy="41895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pPr>
            <a:r>
              <a:rPr lang="en-GB" dirty="0">
                <a:latin typeface="Arial" panose="020B0604020202020204" pitchFamily="34" charset="0"/>
                <a:cs typeface="Arial" panose="020B0604020202020204" pitchFamily="34" charset="0"/>
              </a:rPr>
              <a:t>It is open source (i.e. FREE!)</a:t>
            </a:r>
          </a:p>
          <a:p>
            <a:pPr>
              <a:spcBef>
                <a:spcPts val="2400"/>
              </a:spcBef>
            </a:pPr>
            <a:r>
              <a:rPr lang="en-GB" dirty="0">
                <a:latin typeface="Arial" panose="020B0604020202020204" pitchFamily="34" charset="0"/>
                <a:cs typeface="Arial" panose="020B0604020202020204" pitchFamily="34" charset="0"/>
              </a:rPr>
              <a:t>Extensive online support (webpages, forums, YouTube)</a:t>
            </a:r>
          </a:p>
          <a:p>
            <a:pPr>
              <a:spcBef>
                <a:spcPts val="2400"/>
              </a:spcBef>
            </a:pPr>
            <a:r>
              <a:rPr lang="en-GB" dirty="0">
                <a:latin typeface="Arial" panose="020B0604020202020204" pitchFamily="34" charset="0"/>
                <a:cs typeface="Arial" panose="020B0604020202020204" pitchFamily="34" charset="0"/>
              </a:rPr>
              <a:t>Accessible - scientists around the world can use it – not just ones in rich countries/institutions</a:t>
            </a:r>
          </a:p>
          <a:p>
            <a:pPr>
              <a:spcBef>
                <a:spcPts val="2400"/>
              </a:spcBef>
            </a:pPr>
            <a:r>
              <a:rPr lang="en-GB" dirty="0">
                <a:latin typeface="Arial" panose="020B0604020202020204" pitchFamily="34" charset="0"/>
                <a:cs typeface="Arial" panose="020B0604020202020204" pitchFamily="34" charset="0"/>
              </a:rPr>
              <a:t>Promotes open and reproducible research</a:t>
            </a:r>
          </a:p>
          <a:p>
            <a:pPr>
              <a:spcBef>
                <a:spcPts val="2400"/>
              </a:spcBef>
            </a:pPr>
            <a:r>
              <a:rPr lang="en-GB" dirty="0">
                <a:latin typeface="Arial" panose="020B0604020202020204" pitchFamily="34" charset="0"/>
                <a:cs typeface="Arial" panose="020B0604020202020204" pitchFamily="34" charset="0"/>
              </a:rPr>
              <a:t>It’s really cool!</a:t>
            </a:r>
          </a:p>
          <a:p>
            <a:pPr marL="0" indent="0">
              <a:spcBef>
                <a:spcPts val="2400"/>
              </a:spcBef>
              <a:buNone/>
            </a:pPr>
            <a:endParaRPr lang="en-GB" dirty="0"/>
          </a:p>
        </p:txBody>
      </p:sp>
      <p:pic>
        <p:nvPicPr>
          <p:cNvPr id="10" name="Picture 4" descr="http://rhrv.r-forge.r-project.org/css/images/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46971" y="164200"/>
            <a:ext cx="2089148" cy="1584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655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5425" y="937549"/>
            <a:ext cx="9975739" cy="5619509"/>
          </a:xfrm>
          <a:prstGeom prst="rect">
            <a:avLst/>
          </a:prstGeom>
        </p:spPr>
      </p:pic>
      <p:sp>
        <p:nvSpPr>
          <p:cNvPr id="6" name="TextBox 5"/>
          <p:cNvSpPr txBox="1"/>
          <p:nvPr/>
        </p:nvSpPr>
        <p:spPr>
          <a:xfrm>
            <a:off x="3210096" y="1192192"/>
            <a:ext cx="2979689" cy="1384995"/>
          </a:xfrm>
          <a:prstGeom prst="rect">
            <a:avLst/>
          </a:prstGeom>
          <a:solidFill>
            <a:srgbClr val="52B2A7"/>
          </a:solidFill>
        </p:spPr>
        <p:txBody>
          <a:bodyPr wrap="square" rtlCol="0">
            <a:spAutoFit/>
          </a:bodyPr>
          <a:lstStyle/>
          <a:p>
            <a:pPr algn="ctr"/>
            <a:r>
              <a:rPr lang="en-GB" sz="2800" dirty="0">
                <a:solidFill>
                  <a:schemeClr val="bg1"/>
                </a:solidFill>
                <a:latin typeface="Arial" panose="020B0604020202020204" pitchFamily="34" charset="0"/>
                <a:cs typeface="Arial" panose="020B0604020202020204" pitchFamily="34" charset="0"/>
              </a:rPr>
              <a:t>Here you write your script and save it</a:t>
            </a:r>
          </a:p>
        </p:txBody>
      </p:sp>
      <p:sp>
        <p:nvSpPr>
          <p:cNvPr id="7" name="TextBox 6"/>
          <p:cNvSpPr txBox="1"/>
          <p:nvPr/>
        </p:nvSpPr>
        <p:spPr>
          <a:xfrm>
            <a:off x="3833818" y="4680031"/>
            <a:ext cx="2355967" cy="954107"/>
          </a:xfrm>
          <a:prstGeom prst="rect">
            <a:avLst/>
          </a:prstGeom>
          <a:solidFill>
            <a:srgbClr val="52B2A7"/>
          </a:solidFill>
        </p:spPr>
        <p:txBody>
          <a:bodyPr wrap="square" rtlCol="0">
            <a:spAutoFit/>
          </a:bodyPr>
          <a:lstStyle/>
          <a:p>
            <a:pPr algn="ctr"/>
            <a:r>
              <a:rPr lang="en-GB" sz="2800" dirty="0">
                <a:solidFill>
                  <a:schemeClr val="bg1"/>
                </a:solidFill>
                <a:latin typeface="Arial" panose="020B0604020202020204" pitchFamily="34" charset="0"/>
                <a:cs typeface="Arial" panose="020B0604020202020204" pitchFamily="34" charset="0"/>
              </a:rPr>
              <a:t>The console / R-GUI</a:t>
            </a:r>
          </a:p>
        </p:txBody>
      </p:sp>
      <p:sp>
        <p:nvSpPr>
          <p:cNvPr id="8" name="TextBox 7"/>
          <p:cNvSpPr txBox="1"/>
          <p:nvPr/>
        </p:nvSpPr>
        <p:spPr>
          <a:xfrm>
            <a:off x="7318855" y="4680031"/>
            <a:ext cx="3418645" cy="1384995"/>
          </a:xfrm>
          <a:prstGeom prst="rect">
            <a:avLst/>
          </a:prstGeom>
          <a:solidFill>
            <a:srgbClr val="52B2A7"/>
          </a:solidFill>
        </p:spPr>
        <p:txBody>
          <a:bodyPr wrap="square" rtlCol="0">
            <a:spAutoFit/>
          </a:bodyPr>
          <a:lstStyle/>
          <a:p>
            <a:pPr algn="ctr"/>
            <a:r>
              <a:rPr lang="en-GB" sz="2800" dirty="0">
                <a:solidFill>
                  <a:schemeClr val="bg1"/>
                </a:solidFill>
                <a:latin typeface="Arial" panose="020B0604020202020204" pitchFamily="34" charset="0"/>
                <a:cs typeface="Arial" panose="020B0604020202020204" pitchFamily="34" charset="0"/>
              </a:rPr>
              <a:t>Graphical output, load packages, get help...</a:t>
            </a:r>
          </a:p>
        </p:txBody>
      </p:sp>
      <p:sp>
        <p:nvSpPr>
          <p:cNvPr id="9" name="TextBox 8"/>
          <p:cNvSpPr txBox="1"/>
          <p:nvPr/>
        </p:nvSpPr>
        <p:spPr>
          <a:xfrm>
            <a:off x="7965656" y="1660966"/>
            <a:ext cx="3956713" cy="1384995"/>
          </a:xfrm>
          <a:prstGeom prst="rect">
            <a:avLst/>
          </a:prstGeom>
          <a:solidFill>
            <a:srgbClr val="52B2A7"/>
          </a:solidFill>
        </p:spPr>
        <p:txBody>
          <a:bodyPr wrap="square" rtlCol="0">
            <a:spAutoFit/>
          </a:bodyPr>
          <a:lstStyle/>
          <a:p>
            <a:pPr algn="ctr"/>
            <a:r>
              <a:rPr lang="en-GB" sz="2800" dirty="0">
                <a:solidFill>
                  <a:schemeClr val="bg1"/>
                </a:solidFill>
                <a:latin typeface="Arial" panose="020B0604020202020204" pitchFamily="34" charset="0"/>
                <a:cs typeface="Arial" panose="020B0604020202020204" pitchFamily="34" charset="0"/>
              </a:rPr>
              <a:t>Shows what data has been uploaded or defined in R</a:t>
            </a:r>
          </a:p>
        </p:txBody>
      </p:sp>
      <p:sp>
        <p:nvSpPr>
          <p:cNvPr id="10" name="Title 1"/>
          <p:cNvSpPr txBox="1">
            <a:spLocks/>
          </p:cNvSpPr>
          <p:nvPr/>
        </p:nvSpPr>
        <p:spPr>
          <a:xfrm>
            <a:off x="762000" y="26896"/>
            <a:ext cx="10515600" cy="1016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b="1" dirty="0" err="1">
                <a:latin typeface="Arial" panose="020B0604020202020204" pitchFamily="34" charset="0"/>
                <a:cs typeface="Arial" panose="020B0604020202020204" pitchFamily="34" charset="0"/>
              </a:rPr>
              <a:t>RStudio</a:t>
            </a:r>
            <a:endParaRPr lang="en-GB" sz="4400" b="1" dirty="0">
              <a:latin typeface="Arial" panose="020B0604020202020204" pitchFamily="34" charset="0"/>
              <a:cs typeface="Arial" panose="020B0604020202020204" pitchFamily="34" charset="0"/>
            </a:endParaRPr>
          </a:p>
        </p:txBody>
      </p:sp>
      <p:sp>
        <p:nvSpPr>
          <p:cNvPr id="11" name="Rectangle 10"/>
          <p:cNvSpPr/>
          <p:nvPr/>
        </p:nvSpPr>
        <p:spPr>
          <a:xfrm>
            <a:off x="361950" y="26894"/>
            <a:ext cx="247650" cy="1016001"/>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2030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0780" y="0"/>
            <a:ext cx="11451220" cy="1192192"/>
          </a:xfrm>
          <a:prstGeom prst="rect">
            <a:avLst/>
          </a:prstGeom>
          <a:noFill/>
        </p:spPr>
        <p:txBody>
          <a:bodyPr wrap="square" rtlCol="0" anchor="ctr">
            <a:noAutofit/>
          </a:bodyPr>
          <a:lstStyle/>
          <a:p>
            <a:r>
              <a:rPr lang="en-GB" sz="4000" b="1" dirty="0" err="1">
                <a:latin typeface="+mj-lt"/>
                <a:cs typeface="Aharoni" panose="02010803020104030203" pitchFamily="2" charset="-79"/>
              </a:rPr>
              <a:t>RStudio</a:t>
            </a:r>
            <a:endParaRPr lang="en-GB" sz="4000" b="1" dirty="0">
              <a:latin typeface="+mj-lt"/>
              <a:cs typeface="Aharoni" panose="02010803020104030203" pitchFamily="2" charset="-79"/>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5425" y="937549"/>
            <a:ext cx="9975739" cy="5619509"/>
          </a:xfrm>
          <a:prstGeom prst="rect">
            <a:avLst/>
          </a:prstGeom>
        </p:spPr>
      </p:pic>
      <p:sp>
        <p:nvSpPr>
          <p:cNvPr id="12" name="TextBox 11"/>
          <p:cNvSpPr txBox="1"/>
          <p:nvPr/>
        </p:nvSpPr>
        <p:spPr>
          <a:xfrm>
            <a:off x="3003605" y="1982004"/>
            <a:ext cx="2979689" cy="830997"/>
          </a:xfrm>
          <a:prstGeom prst="rect">
            <a:avLst/>
          </a:prstGeom>
          <a:solidFill>
            <a:srgbClr val="52B2A7"/>
          </a:solidFill>
        </p:spPr>
        <p:txBody>
          <a:bodyPr wrap="square" rtlCol="0">
            <a:spAutoFit/>
          </a:bodyPr>
          <a:lstStyle/>
          <a:p>
            <a:pPr algn="ctr"/>
            <a:r>
              <a:rPr lang="en-GB" sz="2400" dirty="0">
                <a:solidFill>
                  <a:schemeClr val="bg1"/>
                </a:solidFill>
                <a:cs typeface="Aharoni" panose="02010803020104030203" pitchFamily="2" charset="-79"/>
              </a:rPr>
              <a:t>Write some code here</a:t>
            </a:r>
          </a:p>
        </p:txBody>
      </p:sp>
      <p:sp>
        <p:nvSpPr>
          <p:cNvPr id="13" name="TextBox 12"/>
          <p:cNvSpPr txBox="1"/>
          <p:nvPr/>
        </p:nvSpPr>
        <p:spPr>
          <a:xfrm>
            <a:off x="3833818" y="4773337"/>
            <a:ext cx="2355967" cy="1200329"/>
          </a:xfrm>
          <a:prstGeom prst="rect">
            <a:avLst/>
          </a:prstGeom>
          <a:solidFill>
            <a:srgbClr val="52B2A7"/>
          </a:solidFill>
        </p:spPr>
        <p:txBody>
          <a:bodyPr wrap="square" rtlCol="0">
            <a:spAutoFit/>
          </a:bodyPr>
          <a:lstStyle/>
          <a:p>
            <a:pPr algn="ctr"/>
            <a:r>
              <a:rPr lang="en-GB" sz="2400" dirty="0">
                <a:solidFill>
                  <a:schemeClr val="bg1"/>
                </a:solidFill>
                <a:cs typeface="Aharoni" panose="02010803020104030203" pitchFamily="2" charset="-79"/>
              </a:rPr>
              <a:t>Did it do what we wanted it to do?</a:t>
            </a:r>
          </a:p>
        </p:txBody>
      </p:sp>
      <p:sp>
        <p:nvSpPr>
          <p:cNvPr id="11" name="TextBox 10"/>
          <p:cNvSpPr txBox="1"/>
          <p:nvPr/>
        </p:nvSpPr>
        <p:spPr>
          <a:xfrm>
            <a:off x="93357" y="3274460"/>
            <a:ext cx="2604011" cy="1200329"/>
          </a:xfrm>
          <a:prstGeom prst="rect">
            <a:avLst/>
          </a:prstGeom>
          <a:solidFill>
            <a:srgbClr val="52B2A7"/>
          </a:solidFill>
        </p:spPr>
        <p:txBody>
          <a:bodyPr wrap="square" rtlCol="0">
            <a:spAutoFit/>
          </a:bodyPr>
          <a:lstStyle/>
          <a:p>
            <a:pPr algn="ctr"/>
            <a:r>
              <a:rPr lang="en-GB" sz="2400" dirty="0">
                <a:solidFill>
                  <a:schemeClr val="bg1"/>
                </a:solidFill>
                <a:cs typeface="Aharoni" panose="02010803020104030203" pitchFamily="2" charset="-79"/>
              </a:rPr>
              <a:t>Modify the code based on the output</a:t>
            </a:r>
          </a:p>
        </p:txBody>
      </p:sp>
      <p:pic>
        <p:nvPicPr>
          <p:cNvPr id="1026" name="Picture 2" descr="Image result for curved red arrow"/>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7007602" flipV="1">
            <a:off x="3465597" y="3306059"/>
            <a:ext cx="1549380" cy="9477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urved red arrow"/>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7605900" flipV="1">
            <a:off x="2502410" y="3490780"/>
            <a:ext cx="1676729" cy="102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6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Title 2"/>
          <p:cNvSpPr txBox="1">
            <a:spLocks/>
          </p:cNvSpPr>
          <p:nvPr/>
        </p:nvSpPr>
        <p:spPr>
          <a:xfrm>
            <a:off x="1700627" y="202353"/>
            <a:ext cx="8257133" cy="953293"/>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2"/>
                </a:solidFill>
                <a:latin typeface="Times"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Times"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Times"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Times" pitchFamily="-1"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a:lstStyle>
          <a:p>
            <a:pPr algn="l">
              <a:defRPr/>
            </a:pPr>
            <a:r>
              <a:rPr lang="en-US" sz="2400" b="1" kern="0" dirty="0">
                <a:solidFill>
                  <a:srgbClr val="00B0F0"/>
                </a:solidFill>
                <a:latin typeface="Arial" panose="020B0604020202020204" pitchFamily="34" charset="0"/>
                <a:ea typeface="ＭＳ Ｐゴシック" panose="020B0600070205080204" pitchFamily="34" charset="-128"/>
              </a:rPr>
              <a:t>Changing coral species composition </a:t>
            </a:r>
          </a:p>
          <a:p>
            <a:pPr algn="l">
              <a:defRPr/>
            </a:pPr>
            <a:r>
              <a:rPr lang="en-US" sz="2400" b="1" kern="0" dirty="0">
                <a:solidFill>
                  <a:srgbClr val="00B0F0"/>
                </a:solidFill>
                <a:latin typeface="Arial" panose="020B0604020202020204" pitchFamily="34" charset="0"/>
                <a:ea typeface="ＭＳ Ｐゴシック" panose="020B0600070205080204" pitchFamily="34" charset="-128"/>
              </a:rPr>
              <a:t>					  </a:t>
            </a:r>
            <a:r>
              <a:rPr lang="en-US" sz="2400" kern="0" dirty="0">
                <a:solidFill>
                  <a:srgbClr val="00B0F0"/>
                </a:solidFill>
                <a:latin typeface="Arial" panose="020B0604020202020204" pitchFamily="34" charset="0"/>
                <a:ea typeface="ＭＳ Ｐゴシック" panose="020B0600070205080204" pitchFamily="34" charset="-128"/>
              </a:rPr>
              <a:t>…not yet absolute loss</a:t>
            </a:r>
            <a:endParaRPr lang="en-AU" sz="2400" kern="0" dirty="0">
              <a:solidFill>
                <a:srgbClr val="00B0F0"/>
              </a:solidFill>
              <a:latin typeface="Arial" panose="020B0604020202020204" pitchFamily="34" charset="0"/>
              <a:ea typeface="ＭＳ Ｐゴシック" panose="020B0600070205080204" pitchFamily="34" charset="-128"/>
            </a:endParaRPr>
          </a:p>
        </p:txBody>
      </p:sp>
      <p:sp>
        <p:nvSpPr>
          <p:cNvPr id="108" name="Rectangle 107"/>
          <p:cNvSpPr/>
          <p:nvPr/>
        </p:nvSpPr>
        <p:spPr bwMode="auto">
          <a:xfrm>
            <a:off x="1700626" y="4142333"/>
            <a:ext cx="4340577" cy="26226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2">
              <a:buClr>
                <a:srgbClr val="FF9621"/>
              </a:buClr>
              <a:defRPr/>
            </a:pPr>
            <a:r>
              <a:rPr lang="en-US" sz="1600" b="1" kern="0" dirty="0">
                <a:solidFill>
                  <a:prstClr val="white"/>
                </a:solidFill>
                <a:latin typeface="Arial" panose="020B0604020202020204" pitchFamily="34" charset="0"/>
                <a:ea typeface="ＭＳ Ｐゴシック" panose="020B0600070205080204" pitchFamily="34" charset="-128"/>
              </a:rPr>
              <a:t>Mexico</a:t>
            </a:r>
            <a:r>
              <a:rPr lang="en-US" sz="1600" kern="0" dirty="0">
                <a:solidFill>
                  <a:prstClr val="white"/>
                </a:solidFill>
                <a:latin typeface="Arial" panose="020B0604020202020204" pitchFamily="34" charset="0"/>
                <a:ea typeface="ＭＳ Ｐゴシック" panose="020B0600070205080204" pitchFamily="34" charset="-128"/>
              </a:rPr>
              <a:t>: </a:t>
            </a:r>
            <a:r>
              <a:rPr lang="en-US" sz="1600" i="1" kern="0" dirty="0" err="1">
                <a:solidFill>
                  <a:prstClr val="white"/>
                </a:solidFill>
                <a:latin typeface="Arial" panose="020B0604020202020204" pitchFamily="34" charset="0"/>
                <a:ea typeface="ＭＳ Ｐゴシック" panose="020B0600070205080204" pitchFamily="34" charset="-128"/>
              </a:rPr>
              <a:t>Agaricia</a:t>
            </a:r>
            <a:r>
              <a:rPr lang="en-US" sz="1600" kern="0" dirty="0">
                <a:solidFill>
                  <a:prstClr val="white"/>
                </a:solidFill>
                <a:latin typeface="Arial" panose="020B0604020202020204" pitchFamily="34" charset="0"/>
                <a:ea typeface="ＭＳ Ｐゴシック" panose="020B0600070205080204" pitchFamily="34" charset="-128"/>
              </a:rPr>
              <a:t>, </a:t>
            </a:r>
            <a:r>
              <a:rPr lang="en-US" sz="1600" i="1" kern="0" dirty="0">
                <a:solidFill>
                  <a:prstClr val="white"/>
                </a:solidFill>
                <a:latin typeface="Arial" panose="020B0604020202020204" pitchFamily="34" charset="0"/>
                <a:ea typeface="ＭＳ Ｐゴシック" panose="020B0600070205080204" pitchFamily="34" charset="-128"/>
              </a:rPr>
              <a:t>Porites </a:t>
            </a:r>
            <a:r>
              <a:rPr lang="en-US" sz="1200" kern="0" dirty="0">
                <a:solidFill>
                  <a:srgbClr val="FFC000"/>
                </a:solidFill>
                <a:latin typeface="Arial" panose="020B0604020202020204" pitchFamily="34" charset="0"/>
                <a:ea typeface="ＭＳ Ｐゴシック" panose="020B0600070205080204" pitchFamily="34" charset="-128"/>
              </a:rPr>
              <a:t>Alvarez-Filip et al. 2011</a:t>
            </a:r>
          </a:p>
          <a:p>
            <a:pPr marL="0" lvl="2">
              <a:buClr>
                <a:srgbClr val="FF9621"/>
              </a:buClr>
              <a:defRPr/>
            </a:pPr>
            <a:r>
              <a:rPr lang="en-US" sz="1600" b="1" kern="0" dirty="0">
                <a:solidFill>
                  <a:prstClr val="white"/>
                </a:solidFill>
                <a:latin typeface="Arial" panose="020B0604020202020204" pitchFamily="34" charset="0"/>
                <a:ea typeface="ＭＳ Ｐゴシック" panose="020B0600070205080204" pitchFamily="34" charset="-128"/>
              </a:rPr>
              <a:t>Kenya</a:t>
            </a:r>
            <a:r>
              <a:rPr lang="en-US" sz="1600" kern="0" dirty="0">
                <a:solidFill>
                  <a:prstClr val="white"/>
                </a:solidFill>
                <a:latin typeface="Arial" panose="020B0604020202020204" pitchFamily="34" charset="0"/>
                <a:ea typeface="ＭＳ Ｐゴシック" panose="020B0600070205080204" pitchFamily="34" charset="-128"/>
              </a:rPr>
              <a:t>: </a:t>
            </a:r>
            <a:r>
              <a:rPr lang="en-US" sz="1600" i="1" kern="0" dirty="0">
                <a:solidFill>
                  <a:prstClr val="white"/>
                </a:solidFill>
                <a:latin typeface="Arial" panose="020B0604020202020204" pitchFamily="34" charset="0"/>
                <a:ea typeface="ＭＳ Ｐゴシック" panose="020B0600070205080204" pitchFamily="34" charset="-128"/>
              </a:rPr>
              <a:t>Porites</a:t>
            </a:r>
            <a:r>
              <a:rPr lang="en-US" sz="1600" kern="0" dirty="0">
                <a:solidFill>
                  <a:prstClr val="white"/>
                </a:solidFill>
                <a:latin typeface="Arial" panose="020B0604020202020204" pitchFamily="34" charset="0"/>
                <a:ea typeface="ＭＳ Ｐゴシック" panose="020B0600070205080204" pitchFamily="34" charset="-128"/>
              </a:rPr>
              <a:t>, </a:t>
            </a:r>
            <a:r>
              <a:rPr lang="en-US" sz="1600" kern="0" dirty="0" err="1">
                <a:solidFill>
                  <a:prstClr val="white"/>
                </a:solidFill>
                <a:latin typeface="Arial" panose="020B0604020202020204" pitchFamily="34" charset="0"/>
                <a:ea typeface="ＭＳ Ｐゴシック" panose="020B0600070205080204" pitchFamily="34" charset="-128"/>
              </a:rPr>
              <a:t>favids</a:t>
            </a:r>
            <a:r>
              <a:rPr lang="en-US" sz="1600" i="1" kern="0" dirty="0">
                <a:solidFill>
                  <a:prstClr val="white"/>
                </a:solidFill>
                <a:latin typeface="Arial" panose="020B0604020202020204" pitchFamily="34" charset="0"/>
                <a:ea typeface="ＭＳ Ｐゴシック" panose="020B0600070205080204" pitchFamily="34" charset="-128"/>
              </a:rPr>
              <a:t> </a:t>
            </a:r>
            <a:r>
              <a:rPr lang="en-US" sz="1200" kern="0" dirty="0">
                <a:solidFill>
                  <a:srgbClr val="FFC000"/>
                </a:solidFill>
                <a:latin typeface="Arial" panose="020B0604020202020204" pitchFamily="34" charset="0"/>
                <a:ea typeface="ＭＳ Ｐゴシック" panose="020B0600070205080204" pitchFamily="34" charset="-128"/>
              </a:rPr>
              <a:t>McClanahan and </a:t>
            </a:r>
            <a:r>
              <a:rPr lang="en-US" sz="1200" kern="0" dirty="0" err="1">
                <a:solidFill>
                  <a:srgbClr val="FFC000"/>
                </a:solidFill>
                <a:latin typeface="Arial" panose="020B0604020202020204" pitchFamily="34" charset="0"/>
                <a:ea typeface="ＭＳ Ｐゴシック" panose="020B0600070205080204" pitchFamily="34" charset="-128"/>
              </a:rPr>
              <a:t>Maina</a:t>
            </a:r>
            <a:r>
              <a:rPr lang="en-US" sz="1200" kern="0" dirty="0">
                <a:solidFill>
                  <a:srgbClr val="FFC000"/>
                </a:solidFill>
                <a:latin typeface="Arial" panose="020B0604020202020204" pitchFamily="34" charset="0"/>
                <a:ea typeface="ＭＳ Ｐゴシック" panose="020B0600070205080204" pitchFamily="34" charset="-128"/>
              </a:rPr>
              <a:t> 2003</a:t>
            </a:r>
          </a:p>
          <a:p>
            <a:pPr marL="0" lvl="2">
              <a:buClr>
                <a:srgbClr val="FF9621"/>
              </a:buClr>
              <a:defRPr/>
            </a:pPr>
            <a:r>
              <a:rPr lang="en-US" sz="1600" b="1" kern="0" dirty="0">
                <a:solidFill>
                  <a:prstClr val="white"/>
                </a:solidFill>
                <a:latin typeface="Arial" panose="020B0604020202020204" pitchFamily="34" charset="0"/>
                <a:ea typeface="ＭＳ Ｐゴシック" panose="020B0600070205080204" pitchFamily="34" charset="-128"/>
              </a:rPr>
              <a:t>Belize</a:t>
            </a:r>
            <a:r>
              <a:rPr lang="en-US" sz="1600" kern="0" dirty="0">
                <a:solidFill>
                  <a:prstClr val="white"/>
                </a:solidFill>
                <a:latin typeface="Arial" panose="020B0604020202020204" pitchFamily="34" charset="0"/>
                <a:ea typeface="ＭＳ Ｐゴシック" panose="020B0600070205080204" pitchFamily="34" charset="-128"/>
              </a:rPr>
              <a:t>: </a:t>
            </a:r>
            <a:r>
              <a:rPr lang="en-US" sz="1600" i="1" kern="0" dirty="0" err="1">
                <a:solidFill>
                  <a:prstClr val="white"/>
                </a:solidFill>
                <a:latin typeface="Arial" panose="020B0604020202020204" pitchFamily="34" charset="0"/>
                <a:ea typeface="ＭＳ Ｐゴシック" panose="020B0600070205080204" pitchFamily="34" charset="-128"/>
              </a:rPr>
              <a:t>Agaricia</a:t>
            </a:r>
            <a:r>
              <a:rPr lang="en-US" sz="1600" i="1" kern="0" dirty="0">
                <a:solidFill>
                  <a:prstClr val="white"/>
                </a:solidFill>
                <a:latin typeface="Arial" panose="020B0604020202020204" pitchFamily="34" charset="0"/>
                <a:ea typeface="ＭＳ Ｐゴシック" panose="020B0600070205080204" pitchFamily="34" charset="-128"/>
              </a:rPr>
              <a:t> </a:t>
            </a:r>
            <a:r>
              <a:rPr lang="en-US" sz="1200" kern="0" dirty="0">
                <a:solidFill>
                  <a:srgbClr val="FFC000"/>
                </a:solidFill>
                <a:latin typeface="Arial" panose="020B0604020202020204" pitchFamily="34" charset="0"/>
                <a:ea typeface="ＭＳ Ｐゴシック" panose="020B0600070205080204" pitchFamily="34" charset="-128"/>
              </a:rPr>
              <a:t>Aronson and </a:t>
            </a:r>
            <a:r>
              <a:rPr lang="en-US" sz="1200" kern="0" dirty="0" err="1">
                <a:solidFill>
                  <a:srgbClr val="FFC000"/>
                </a:solidFill>
                <a:latin typeface="Arial" panose="020B0604020202020204" pitchFamily="34" charset="0"/>
                <a:ea typeface="ＭＳ Ｐゴシック" panose="020B0600070205080204" pitchFamily="34" charset="-128"/>
              </a:rPr>
              <a:t>Precht</a:t>
            </a:r>
            <a:r>
              <a:rPr lang="en-US" sz="1200" kern="0" dirty="0">
                <a:solidFill>
                  <a:srgbClr val="FFC000"/>
                </a:solidFill>
                <a:latin typeface="Arial" panose="020B0604020202020204" pitchFamily="34" charset="0"/>
                <a:ea typeface="ＭＳ Ｐゴシック" panose="020B0600070205080204" pitchFamily="34" charset="-128"/>
              </a:rPr>
              <a:t> 2006</a:t>
            </a:r>
          </a:p>
          <a:p>
            <a:pPr marL="0" lvl="2">
              <a:buClr>
                <a:srgbClr val="FF9621"/>
              </a:buClr>
              <a:defRPr/>
            </a:pPr>
            <a:r>
              <a:rPr lang="en-US" sz="1600" b="1" kern="0" dirty="0">
                <a:solidFill>
                  <a:prstClr val="white"/>
                </a:solidFill>
                <a:latin typeface="Arial" panose="020B0604020202020204" pitchFamily="34" charset="0"/>
                <a:ea typeface="ＭＳ Ｐゴシック" panose="020B0600070205080204" pitchFamily="34" charset="-128"/>
              </a:rPr>
              <a:t>Great Barrier Reef</a:t>
            </a:r>
            <a:r>
              <a:rPr lang="en-US" sz="1600" kern="0" dirty="0">
                <a:solidFill>
                  <a:prstClr val="white"/>
                </a:solidFill>
                <a:latin typeface="Arial" panose="020B0604020202020204" pitchFamily="34" charset="0"/>
                <a:ea typeface="ＭＳ Ｐゴシック" panose="020B0600070205080204" pitchFamily="34" charset="-128"/>
              </a:rPr>
              <a:t>: various</a:t>
            </a:r>
            <a:r>
              <a:rPr lang="en-US" sz="1600" i="1" kern="0" dirty="0">
                <a:solidFill>
                  <a:srgbClr val="FFC000"/>
                </a:solidFill>
                <a:latin typeface="Arial" panose="020B0604020202020204" pitchFamily="34" charset="0"/>
                <a:ea typeface="ＭＳ Ｐゴシック" panose="020B0600070205080204" pitchFamily="34" charset="-128"/>
              </a:rPr>
              <a:t> </a:t>
            </a:r>
            <a:r>
              <a:rPr lang="en-US" sz="1200" kern="0" dirty="0">
                <a:solidFill>
                  <a:srgbClr val="FFC000"/>
                </a:solidFill>
                <a:latin typeface="Arial" panose="020B0604020202020204" pitchFamily="34" charset="0"/>
                <a:ea typeface="ＭＳ Ｐゴシック" panose="020B0600070205080204" pitchFamily="34" charset="-128"/>
              </a:rPr>
              <a:t>Linares et al. 2011</a:t>
            </a:r>
          </a:p>
          <a:p>
            <a:pPr marL="0" lvl="2" defTabSz="542925">
              <a:buClr>
                <a:srgbClr val="FF9621"/>
              </a:buClr>
              <a:defRPr/>
            </a:pPr>
            <a:r>
              <a:rPr lang="en-US" sz="1600" b="1" kern="0" dirty="0">
                <a:solidFill>
                  <a:prstClr val="white"/>
                </a:solidFill>
                <a:latin typeface="Arial" panose="020B0604020202020204" pitchFamily="34" charset="0"/>
                <a:ea typeface="ＭＳ Ｐゴシック" panose="020B0600070205080204" pitchFamily="34" charset="-128"/>
              </a:rPr>
              <a:t>Moorea</a:t>
            </a:r>
            <a:r>
              <a:rPr lang="en-US" sz="1600" kern="0" dirty="0">
                <a:solidFill>
                  <a:prstClr val="white"/>
                </a:solidFill>
                <a:latin typeface="Arial" panose="020B0604020202020204" pitchFamily="34" charset="0"/>
                <a:ea typeface="ＭＳ Ｐゴシック" panose="020B0600070205080204" pitchFamily="34" charset="-128"/>
              </a:rPr>
              <a:t>: </a:t>
            </a:r>
            <a:r>
              <a:rPr lang="en-US" sz="1600" i="1" kern="0" dirty="0" err="1">
                <a:solidFill>
                  <a:prstClr val="white"/>
                </a:solidFill>
                <a:latin typeface="Arial" panose="020B0604020202020204" pitchFamily="34" charset="0"/>
                <a:ea typeface="ＭＳ Ｐゴシック" panose="020B0600070205080204" pitchFamily="34" charset="-128"/>
              </a:rPr>
              <a:t>Pocillopora</a:t>
            </a:r>
            <a:r>
              <a:rPr lang="en-US" sz="1600" i="1" kern="0" dirty="0">
                <a:solidFill>
                  <a:prstClr val="white"/>
                </a:solidFill>
                <a:latin typeface="Arial" panose="020B0604020202020204" pitchFamily="34" charset="0"/>
                <a:ea typeface="ＭＳ Ｐゴシック" panose="020B0600070205080204" pitchFamily="34" charset="-128"/>
              </a:rPr>
              <a:t> </a:t>
            </a:r>
            <a:r>
              <a:rPr lang="en-US" sz="1200" kern="0" dirty="0">
                <a:solidFill>
                  <a:srgbClr val="FFC000"/>
                </a:solidFill>
                <a:latin typeface="Arial" panose="020B0604020202020204" pitchFamily="34" charset="0"/>
                <a:ea typeface="ＭＳ Ｐゴシック" panose="020B0600070205080204" pitchFamily="34" charset="-128"/>
              </a:rPr>
              <a:t>Pratchett et al. 2011</a:t>
            </a:r>
          </a:p>
          <a:p>
            <a:pPr marL="0" lvl="2">
              <a:buClr>
                <a:srgbClr val="FF9621"/>
              </a:buClr>
              <a:defRPr/>
            </a:pPr>
            <a:r>
              <a:rPr lang="en-US" sz="1600" b="1" kern="0" dirty="0">
                <a:solidFill>
                  <a:prstClr val="white"/>
                </a:solidFill>
                <a:latin typeface="Arial" panose="020B0604020202020204" pitchFamily="34" charset="0"/>
                <a:ea typeface="ＭＳ Ｐゴシック" panose="020B0600070205080204" pitchFamily="34" charset="-128"/>
              </a:rPr>
              <a:t>Japan</a:t>
            </a:r>
            <a:r>
              <a:rPr lang="en-US" sz="1600" kern="0" dirty="0">
                <a:solidFill>
                  <a:prstClr val="white"/>
                </a:solidFill>
                <a:latin typeface="Arial" panose="020B0604020202020204" pitchFamily="34" charset="0"/>
                <a:ea typeface="ＭＳ Ｐゴシック" panose="020B0600070205080204" pitchFamily="34" charset="-128"/>
              </a:rPr>
              <a:t>: various </a:t>
            </a:r>
            <a:r>
              <a:rPr lang="en-US" sz="1200" kern="0" dirty="0">
                <a:solidFill>
                  <a:srgbClr val="FFC000"/>
                </a:solidFill>
                <a:latin typeface="Arial" panose="020B0604020202020204" pitchFamily="34" charset="0"/>
                <a:ea typeface="ＭＳ Ｐゴシック" panose="020B0600070205080204" pitchFamily="34" charset="-128"/>
              </a:rPr>
              <a:t>van </a:t>
            </a:r>
            <a:r>
              <a:rPr lang="en-US" sz="1200" kern="0" dirty="0" err="1">
                <a:solidFill>
                  <a:srgbClr val="FFC000"/>
                </a:solidFill>
                <a:latin typeface="Arial" panose="020B0604020202020204" pitchFamily="34" charset="0"/>
                <a:ea typeface="ＭＳ Ｐゴシック" panose="020B0600070205080204" pitchFamily="34" charset="-128"/>
              </a:rPr>
              <a:t>Woesik</a:t>
            </a:r>
            <a:r>
              <a:rPr lang="en-US" sz="1200" kern="0" dirty="0">
                <a:solidFill>
                  <a:srgbClr val="FFC000"/>
                </a:solidFill>
                <a:latin typeface="Arial" panose="020B0604020202020204" pitchFamily="34" charset="0"/>
                <a:ea typeface="ＭＳ Ｐゴシック" panose="020B0600070205080204" pitchFamily="34" charset="-128"/>
              </a:rPr>
              <a:t> et al. 2011</a:t>
            </a:r>
            <a:endParaRPr lang="en-US" sz="1050" kern="0" dirty="0">
              <a:solidFill>
                <a:srgbClr val="FFC000"/>
              </a:solidFill>
              <a:latin typeface="Arial" panose="020B0604020202020204" pitchFamily="34" charset="0"/>
              <a:ea typeface="ＭＳ Ｐゴシック" panose="020B0600070205080204" pitchFamily="34" charset="-128"/>
            </a:endParaRPr>
          </a:p>
          <a:p>
            <a:pPr marL="0" lvl="2">
              <a:buClr>
                <a:srgbClr val="FF9621"/>
              </a:buClr>
              <a:defRPr/>
            </a:pPr>
            <a:r>
              <a:rPr lang="en-US" sz="1600" b="1" kern="0" dirty="0">
                <a:solidFill>
                  <a:prstClr val="white"/>
                </a:solidFill>
                <a:latin typeface="Arial" panose="020B0604020202020204" pitchFamily="34" charset="0"/>
                <a:ea typeface="ＭＳ Ｐゴシック" panose="020B0600070205080204" pitchFamily="34" charset="-128"/>
              </a:rPr>
              <a:t>Seychelles</a:t>
            </a:r>
            <a:r>
              <a:rPr lang="en-US" sz="1600" kern="0" dirty="0">
                <a:solidFill>
                  <a:prstClr val="white"/>
                </a:solidFill>
                <a:latin typeface="Arial" panose="020B0604020202020204" pitchFamily="34" charset="0"/>
                <a:ea typeface="ＭＳ Ｐゴシック" panose="020B0600070205080204" pitchFamily="34" charset="-128"/>
              </a:rPr>
              <a:t>: encrusting corals </a:t>
            </a:r>
            <a:r>
              <a:rPr lang="en-US" sz="1200" kern="0" dirty="0">
                <a:solidFill>
                  <a:srgbClr val="FFC000"/>
                </a:solidFill>
                <a:latin typeface="Arial" panose="020B0604020202020204" pitchFamily="34" charset="0"/>
                <a:ea typeface="ＭＳ Ｐゴシック" panose="020B0600070205080204" pitchFamily="34" charset="-128"/>
              </a:rPr>
              <a:t>Wilson et al. 2012</a:t>
            </a:r>
          </a:p>
          <a:p>
            <a:pPr marL="0" lvl="2">
              <a:buClr>
                <a:srgbClr val="FF9621"/>
              </a:buClr>
              <a:defRPr/>
            </a:pPr>
            <a:r>
              <a:rPr lang="en-US" sz="1600" b="1" kern="0" dirty="0">
                <a:solidFill>
                  <a:prstClr val="white"/>
                </a:solidFill>
                <a:latin typeface="Arial" panose="020B0604020202020204" pitchFamily="34" charset="0"/>
                <a:ea typeface="ＭＳ Ｐゴシック" panose="020B0600070205080204" pitchFamily="34" charset="-128"/>
              </a:rPr>
              <a:t>Taiwan</a:t>
            </a:r>
            <a:r>
              <a:rPr lang="en-US" sz="1600" kern="0" dirty="0">
                <a:solidFill>
                  <a:prstClr val="white"/>
                </a:solidFill>
                <a:latin typeface="Arial" panose="020B0604020202020204" pitchFamily="34" charset="0"/>
                <a:ea typeface="ＭＳ Ｐゴシック" panose="020B0600070205080204" pitchFamily="34" charset="-128"/>
              </a:rPr>
              <a:t>:</a:t>
            </a:r>
            <a:r>
              <a:rPr lang="en-US" sz="1200" kern="0" dirty="0">
                <a:solidFill>
                  <a:prstClr val="white"/>
                </a:solidFill>
                <a:latin typeface="Arial" panose="020B0604020202020204" pitchFamily="34" charset="0"/>
                <a:ea typeface="ＭＳ Ｐゴシック" panose="020B0600070205080204" pitchFamily="34" charset="-128"/>
              </a:rPr>
              <a:t> </a:t>
            </a:r>
            <a:r>
              <a:rPr lang="en-US" sz="1600" i="1" kern="0" dirty="0">
                <a:solidFill>
                  <a:prstClr val="white"/>
                </a:solidFill>
                <a:latin typeface="Arial" panose="020B0604020202020204" pitchFamily="34" charset="0"/>
                <a:ea typeface="ＭＳ Ｐゴシック" panose="020B0600070205080204" pitchFamily="34" charset="-128"/>
              </a:rPr>
              <a:t>Porites</a:t>
            </a:r>
            <a:r>
              <a:rPr lang="en-US" sz="1200" i="1" kern="0" dirty="0">
                <a:solidFill>
                  <a:prstClr val="white"/>
                </a:solidFill>
                <a:latin typeface="Arial" panose="020B0604020202020204" pitchFamily="34" charset="0"/>
                <a:ea typeface="ＭＳ Ｐゴシック" panose="020B0600070205080204" pitchFamily="34" charset="-128"/>
              </a:rPr>
              <a:t> </a:t>
            </a:r>
            <a:r>
              <a:rPr lang="en-US" sz="1200" kern="0" dirty="0">
                <a:solidFill>
                  <a:srgbClr val="FFC000"/>
                </a:solidFill>
                <a:latin typeface="Arial" panose="020B0604020202020204" pitchFamily="34" charset="0"/>
                <a:ea typeface="ＭＳ Ｐゴシック" panose="020B0600070205080204" pitchFamily="34" charset="-128"/>
              </a:rPr>
              <a:t>Kuo et al. 2012</a:t>
            </a:r>
            <a:endParaRPr lang="en-US" sz="1050" kern="0" dirty="0">
              <a:solidFill>
                <a:srgbClr val="FFC000"/>
              </a:solidFill>
              <a:latin typeface="Arial" panose="020B0604020202020204" pitchFamily="34" charset="0"/>
              <a:ea typeface="ＭＳ Ｐゴシック" panose="020B0600070205080204" pitchFamily="34" charset="-128"/>
            </a:endParaRPr>
          </a:p>
          <a:p>
            <a:pPr marL="0" lvl="2">
              <a:buClr>
                <a:srgbClr val="FF9621"/>
              </a:buClr>
              <a:defRPr/>
            </a:pPr>
            <a:r>
              <a:rPr lang="en-US" sz="1600" b="1" kern="0" dirty="0">
                <a:solidFill>
                  <a:prstClr val="white"/>
                </a:solidFill>
                <a:latin typeface="Arial" panose="020B0604020202020204" pitchFamily="34" charset="0"/>
                <a:ea typeface="ＭＳ Ｐゴシック" panose="020B0600070205080204" pitchFamily="34" charset="-128"/>
              </a:rPr>
              <a:t>Ningaloo</a:t>
            </a:r>
            <a:r>
              <a:rPr lang="en-US" sz="1600" kern="0" dirty="0">
                <a:solidFill>
                  <a:prstClr val="white"/>
                </a:solidFill>
                <a:latin typeface="Arial" panose="020B0604020202020204" pitchFamily="34" charset="0"/>
                <a:ea typeface="ＭＳ Ｐゴシック" panose="020B0600070205080204" pitchFamily="34" charset="-128"/>
              </a:rPr>
              <a:t>: </a:t>
            </a:r>
            <a:r>
              <a:rPr lang="en-US" sz="1600" i="1" kern="0" dirty="0" err="1">
                <a:solidFill>
                  <a:prstClr val="white"/>
                </a:solidFill>
                <a:latin typeface="Arial" panose="020B0604020202020204" pitchFamily="34" charset="0"/>
                <a:ea typeface="ＭＳ Ｐゴシック" panose="020B0600070205080204" pitchFamily="34" charset="-128"/>
              </a:rPr>
              <a:t>Pocillopora</a:t>
            </a:r>
            <a:r>
              <a:rPr lang="en-US" sz="1600" kern="0" dirty="0">
                <a:solidFill>
                  <a:prstClr val="white"/>
                </a:solidFill>
                <a:latin typeface="Arial" panose="020B0604020202020204" pitchFamily="34" charset="0"/>
                <a:ea typeface="ＭＳ Ｐゴシック" panose="020B0600070205080204" pitchFamily="34" charset="-128"/>
              </a:rPr>
              <a:t>, </a:t>
            </a:r>
            <a:r>
              <a:rPr lang="en-US" sz="1600" i="1" kern="0" dirty="0">
                <a:solidFill>
                  <a:prstClr val="white"/>
                </a:solidFill>
                <a:latin typeface="Arial" panose="020B0604020202020204" pitchFamily="34" charset="0"/>
                <a:ea typeface="ＭＳ Ｐゴシック" panose="020B0600070205080204" pitchFamily="34" charset="-128"/>
              </a:rPr>
              <a:t>Porites </a:t>
            </a:r>
            <a:r>
              <a:rPr lang="en-US" sz="1200" kern="0" dirty="0">
                <a:solidFill>
                  <a:srgbClr val="FFC000"/>
                </a:solidFill>
                <a:latin typeface="Arial" panose="020B0604020202020204" pitchFamily="34" charset="0"/>
                <a:ea typeface="ＭＳ Ｐゴシック" panose="020B0600070205080204" pitchFamily="34" charset="-128"/>
              </a:rPr>
              <a:t>Speed et al. 2013</a:t>
            </a:r>
            <a:endParaRPr lang="en-US" sz="1050" kern="0" dirty="0">
              <a:solidFill>
                <a:srgbClr val="FFC000"/>
              </a:solidFill>
              <a:latin typeface="Arial" panose="020B0604020202020204" pitchFamily="34" charset="0"/>
              <a:ea typeface="ＭＳ Ｐゴシック" panose="020B0600070205080204" pitchFamily="34" charset="-128"/>
            </a:endParaRPr>
          </a:p>
          <a:p>
            <a:pPr marL="0" lvl="2">
              <a:buClr>
                <a:srgbClr val="FF9621"/>
              </a:buClr>
              <a:defRPr/>
            </a:pPr>
            <a:r>
              <a:rPr lang="en-US" sz="1600" b="1" kern="0" dirty="0">
                <a:solidFill>
                  <a:prstClr val="white"/>
                </a:solidFill>
                <a:latin typeface="Arial" panose="020B0604020202020204" pitchFamily="34" charset="0"/>
                <a:ea typeface="ＭＳ Ｐゴシック" panose="020B0600070205080204" pitchFamily="34" charset="-128"/>
              </a:rPr>
              <a:t>Oman</a:t>
            </a:r>
            <a:r>
              <a:rPr lang="en-US" sz="1600" kern="0" dirty="0">
                <a:solidFill>
                  <a:prstClr val="white"/>
                </a:solidFill>
                <a:latin typeface="Arial" panose="020B0604020202020204" pitchFamily="34" charset="0"/>
                <a:ea typeface="ＭＳ Ｐゴシック" panose="020B0600070205080204" pitchFamily="34" charset="-128"/>
              </a:rPr>
              <a:t>: </a:t>
            </a:r>
            <a:r>
              <a:rPr lang="en-US" sz="1600" i="1" kern="0" dirty="0">
                <a:solidFill>
                  <a:prstClr val="white"/>
                </a:solidFill>
                <a:latin typeface="Arial" panose="020B0604020202020204" pitchFamily="34" charset="0"/>
                <a:ea typeface="ＭＳ Ｐゴシック" panose="020B0600070205080204" pitchFamily="34" charset="-128"/>
              </a:rPr>
              <a:t>Porites</a:t>
            </a:r>
            <a:r>
              <a:rPr lang="en-US" sz="1600" kern="0" dirty="0">
                <a:solidFill>
                  <a:prstClr val="white"/>
                </a:solidFill>
                <a:latin typeface="Arial" panose="020B0604020202020204" pitchFamily="34" charset="0"/>
                <a:ea typeface="ＭＳ Ｐゴシック" panose="020B0600070205080204" pitchFamily="34" charset="-128"/>
              </a:rPr>
              <a:t>, </a:t>
            </a:r>
            <a:r>
              <a:rPr lang="en-US" sz="1600" kern="0" dirty="0" err="1">
                <a:solidFill>
                  <a:prstClr val="white"/>
                </a:solidFill>
                <a:latin typeface="Arial" panose="020B0604020202020204" pitchFamily="34" charset="0"/>
                <a:ea typeface="ＭＳ Ｐゴシック" panose="020B0600070205080204" pitchFamily="34" charset="-128"/>
              </a:rPr>
              <a:t>favids</a:t>
            </a:r>
            <a:r>
              <a:rPr lang="en-US" sz="1600" i="1" kern="0" dirty="0">
                <a:solidFill>
                  <a:prstClr val="white"/>
                </a:solidFill>
                <a:latin typeface="Arial" panose="020B0604020202020204" pitchFamily="34" charset="0"/>
                <a:ea typeface="ＭＳ Ｐゴシック" panose="020B0600070205080204" pitchFamily="34" charset="-128"/>
              </a:rPr>
              <a:t> </a:t>
            </a:r>
            <a:r>
              <a:rPr lang="en-US" sz="1200" kern="0" dirty="0">
                <a:solidFill>
                  <a:srgbClr val="FFC000"/>
                </a:solidFill>
                <a:latin typeface="Arial" panose="020B0604020202020204" pitchFamily="34" charset="0"/>
                <a:ea typeface="ＭＳ Ｐゴシック" panose="020B0600070205080204" pitchFamily="34" charset="-128"/>
              </a:rPr>
              <a:t>Bento et al. 2015</a:t>
            </a:r>
            <a:endParaRPr lang="en-US" sz="1050" kern="0" dirty="0">
              <a:solidFill>
                <a:srgbClr val="FFC000"/>
              </a:solidFill>
              <a:latin typeface="Arial" panose="020B0604020202020204" pitchFamily="34" charset="0"/>
              <a:ea typeface="ＭＳ Ｐゴシック" panose="020B0600070205080204" pitchFamily="34" charset="-128"/>
            </a:endParaRPr>
          </a:p>
          <a:p>
            <a:pPr marL="0" lvl="2">
              <a:buClr>
                <a:srgbClr val="FF9621"/>
              </a:buClr>
              <a:defRPr/>
            </a:pPr>
            <a:endParaRPr lang="en-US" sz="1000" kern="0" dirty="0">
              <a:solidFill>
                <a:prstClr val="white"/>
              </a:solidFill>
              <a:latin typeface="Arial" panose="020B0604020202020204" pitchFamily="34" charset="0"/>
              <a:ea typeface="ＭＳ Ｐゴシック" panose="020B0600070205080204" pitchFamily="34" charset="-128"/>
            </a:endParaRPr>
          </a:p>
          <a:p>
            <a:pPr marL="0" lvl="2" defTabSz="542925">
              <a:buClr>
                <a:srgbClr val="FF9621"/>
              </a:buClr>
              <a:defRPr/>
            </a:pPr>
            <a:endParaRPr lang="en-US" sz="1200" b="1" kern="0" dirty="0">
              <a:solidFill>
                <a:srgbClr val="E0990A"/>
              </a:solidFill>
              <a:latin typeface="Arial" panose="020B0604020202020204" pitchFamily="34" charset="0"/>
              <a:ea typeface="ＭＳ Ｐゴシック" panose="020B0600070205080204" pitchFamily="34" charset="-128"/>
            </a:endParaRPr>
          </a:p>
        </p:txBody>
      </p:sp>
      <p:grpSp>
        <p:nvGrpSpPr>
          <p:cNvPr id="2" name="Group 1"/>
          <p:cNvGrpSpPr/>
          <p:nvPr/>
        </p:nvGrpSpPr>
        <p:grpSpPr>
          <a:xfrm>
            <a:off x="1700626" y="1221306"/>
            <a:ext cx="4423536" cy="2311187"/>
            <a:chOff x="1355187" y="1380157"/>
            <a:chExt cx="6515722" cy="3475021"/>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55187" y="1380157"/>
              <a:ext cx="6515722" cy="3475021"/>
            </a:xfrm>
            <a:prstGeom prst="rect">
              <a:avLst/>
            </a:prstGeom>
          </p:spPr>
        </p:pic>
        <p:sp>
          <p:nvSpPr>
            <p:cNvPr id="25" name="5-Point Star 24"/>
            <p:cNvSpPr/>
            <p:nvPr/>
          </p:nvSpPr>
          <p:spPr>
            <a:xfrm>
              <a:off x="1469172" y="3750087"/>
              <a:ext cx="360000" cy="288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33" name="5-Point Star 32"/>
            <p:cNvSpPr/>
            <p:nvPr/>
          </p:nvSpPr>
          <p:spPr>
            <a:xfrm>
              <a:off x="2238579" y="2992893"/>
              <a:ext cx="360000" cy="288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34" name="5-Point Star 33"/>
            <p:cNvSpPr/>
            <p:nvPr/>
          </p:nvSpPr>
          <p:spPr>
            <a:xfrm>
              <a:off x="2338345" y="3277062"/>
              <a:ext cx="360000" cy="288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35" name="5-Point Star 34"/>
            <p:cNvSpPr/>
            <p:nvPr/>
          </p:nvSpPr>
          <p:spPr>
            <a:xfrm>
              <a:off x="5344782" y="3600610"/>
              <a:ext cx="360000" cy="288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36" name="5-Point Star 35"/>
            <p:cNvSpPr/>
            <p:nvPr/>
          </p:nvSpPr>
          <p:spPr>
            <a:xfrm>
              <a:off x="4927516" y="3518881"/>
              <a:ext cx="360000" cy="288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37" name="5-Point Star 36"/>
            <p:cNvSpPr/>
            <p:nvPr/>
          </p:nvSpPr>
          <p:spPr>
            <a:xfrm>
              <a:off x="5302892" y="2860737"/>
              <a:ext cx="360000" cy="288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38" name="5-Point Star 37"/>
            <p:cNvSpPr/>
            <p:nvPr/>
          </p:nvSpPr>
          <p:spPr>
            <a:xfrm>
              <a:off x="6708099" y="2847821"/>
              <a:ext cx="360000" cy="288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39" name="5-Point Star 38"/>
            <p:cNvSpPr/>
            <p:nvPr/>
          </p:nvSpPr>
          <p:spPr>
            <a:xfrm>
              <a:off x="6971446" y="2452070"/>
              <a:ext cx="360000" cy="288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40" name="5-Point Star 39"/>
            <p:cNvSpPr/>
            <p:nvPr/>
          </p:nvSpPr>
          <p:spPr>
            <a:xfrm>
              <a:off x="6546980" y="3943102"/>
              <a:ext cx="360000" cy="288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41" name="5-Point Star 40"/>
            <p:cNvSpPr/>
            <p:nvPr/>
          </p:nvSpPr>
          <p:spPr>
            <a:xfrm>
              <a:off x="7388712" y="3926556"/>
              <a:ext cx="360000" cy="2880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grpSp>
      <p:pic>
        <p:nvPicPr>
          <p:cNvPr id="28" name="Picture 27"/>
          <p:cNvPicPr>
            <a:picLocks noChangeAspect="1"/>
          </p:cNvPicPr>
          <p:nvPr/>
        </p:nvPicPr>
        <p:blipFill rotWithShape="1">
          <a:blip r:embed="rId4" cstate="screen">
            <a:extLst>
              <a:ext uri="{28A0092B-C50C-407E-A947-70E740481C1C}">
                <a14:useLocalDpi xmlns:a14="http://schemas.microsoft.com/office/drawing/2010/main"/>
              </a:ext>
            </a:extLst>
          </a:blip>
          <a:srcRect r="-76"/>
          <a:stretch/>
        </p:blipFill>
        <p:spPr>
          <a:xfrm>
            <a:off x="6677557" y="1221305"/>
            <a:ext cx="3407144" cy="2311187"/>
          </a:xfrm>
          <a:prstGeom prst="rect">
            <a:avLst/>
          </a:prstGeom>
        </p:spPr>
      </p:pic>
      <p:sp>
        <p:nvSpPr>
          <p:cNvPr id="49" name="Rectangle 48"/>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4" name="TextBox 3"/>
          <p:cNvSpPr txBox="1"/>
          <p:nvPr/>
        </p:nvSpPr>
        <p:spPr>
          <a:xfrm>
            <a:off x="1700627" y="3727438"/>
            <a:ext cx="1871025" cy="369332"/>
          </a:xfrm>
          <a:prstGeom prst="rect">
            <a:avLst/>
          </a:prstGeom>
          <a:noFill/>
        </p:spPr>
        <p:txBody>
          <a:bodyPr wrap="none" rtlCol="0">
            <a:spAutoFit/>
          </a:bodyPr>
          <a:lstStyle/>
          <a:p>
            <a:pPr>
              <a:defRPr/>
            </a:pPr>
            <a:r>
              <a:rPr lang="en-US" dirty="0">
                <a:solidFill>
                  <a:srgbClr val="00B0F0"/>
                </a:solidFill>
                <a:latin typeface="Calibri" panose="020F0502020204030204"/>
              </a:rPr>
              <a:t>Dominance shifts:</a:t>
            </a:r>
            <a:endParaRPr lang="en-AU" dirty="0">
              <a:solidFill>
                <a:srgbClr val="00B0F0"/>
              </a:solidFill>
              <a:latin typeface="Calibri" panose="020F0502020204030204"/>
            </a:endParaRPr>
          </a:p>
        </p:txBody>
      </p:sp>
      <p:grpSp>
        <p:nvGrpSpPr>
          <p:cNvPr id="30" name="Group 29"/>
          <p:cNvGrpSpPr/>
          <p:nvPr/>
        </p:nvGrpSpPr>
        <p:grpSpPr>
          <a:xfrm>
            <a:off x="6610393" y="3779572"/>
            <a:ext cx="3541473" cy="2424349"/>
            <a:chOff x="4739354" y="1021635"/>
            <a:chExt cx="4078675" cy="3091955"/>
          </a:xfrm>
        </p:grpSpPr>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40242" y="1024079"/>
              <a:ext cx="2010584" cy="1505200"/>
            </a:xfrm>
            <a:prstGeom prst="rect">
              <a:avLst/>
            </a:prstGeom>
          </p:spPr>
        </p:pic>
        <p:pic>
          <p:nvPicPr>
            <p:cNvPr id="32" name="Picture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39354" y="2608390"/>
              <a:ext cx="2011472" cy="1505200"/>
            </a:xfrm>
            <a:prstGeom prst="rect">
              <a:avLst/>
            </a:prstGeom>
          </p:spPr>
        </p:pic>
        <p:pic>
          <p:nvPicPr>
            <p:cNvPr id="42" name="Picture 4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08550" y="2608390"/>
              <a:ext cx="2009479" cy="1505200"/>
            </a:xfrm>
            <a:prstGeom prst="rect">
              <a:avLst/>
            </a:prstGeom>
          </p:spPr>
        </p:pic>
        <p:pic>
          <p:nvPicPr>
            <p:cNvPr id="44" name="Picture 4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08550" y="1021635"/>
              <a:ext cx="2009118" cy="1507644"/>
            </a:xfrm>
            <a:prstGeom prst="rect">
              <a:avLst/>
            </a:prstGeom>
          </p:spPr>
        </p:pic>
      </p:grpSp>
      <p:sp>
        <p:nvSpPr>
          <p:cNvPr id="47" name="Right Arrow 46"/>
          <p:cNvSpPr/>
          <p:nvPr/>
        </p:nvSpPr>
        <p:spPr bwMode="auto">
          <a:xfrm rot="5400000">
            <a:off x="7998777" y="3429706"/>
            <a:ext cx="764704" cy="690652"/>
          </a:xfrm>
          <a:prstGeom prst="rightArrow">
            <a:avLst/>
          </a:prstGeom>
          <a:solidFill>
            <a:srgbClr val="F08D1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prstClr val="black"/>
              </a:solidFill>
              <a:latin typeface="Times" pitchFamily="-1" charset="0"/>
            </a:endParaRPr>
          </a:p>
        </p:txBody>
      </p:sp>
      <p:sp>
        <p:nvSpPr>
          <p:cNvPr id="7" name="TextBox 6">
            <a:extLst>
              <a:ext uri="{FF2B5EF4-FFF2-40B4-BE49-F238E27FC236}">
                <a16:creationId xmlns:a16="http://schemas.microsoft.com/office/drawing/2014/main" id="{291E7976-92A9-F8D6-D4C1-C12ACDB195DE}"/>
              </a:ext>
            </a:extLst>
          </p:cNvPr>
          <p:cNvSpPr txBox="1"/>
          <p:nvPr/>
        </p:nvSpPr>
        <p:spPr>
          <a:xfrm>
            <a:off x="10364370" y="6544899"/>
            <a:ext cx="1786066" cy="261610"/>
          </a:xfrm>
          <a:prstGeom prst="rect">
            <a:avLst/>
          </a:prstGeom>
          <a:noFill/>
        </p:spPr>
        <p:txBody>
          <a:bodyPr wrap="none" rtlCol="0">
            <a:spAutoFit/>
          </a:bodyPr>
          <a:lstStyle/>
          <a:p>
            <a:r>
              <a:rPr lang="en-GB" sz="1100" dirty="0">
                <a:solidFill>
                  <a:schemeClr val="bg1"/>
                </a:solidFill>
              </a:rPr>
              <a:t>Image credits: L. Richardson</a:t>
            </a:r>
          </a:p>
        </p:txBody>
      </p:sp>
    </p:spTree>
    <p:extLst>
      <p:ext uri="{BB962C8B-B14F-4D97-AF65-F5344CB8AC3E}">
        <p14:creationId xmlns:p14="http://schemas.microsoft.com/office/powerpoint/2010/main" val="23959811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0780" y="0"/>
            <a:ext cx="11451220" cy="1192192"/>
          </a:xfrm>
          <a:prstGeom prst="rect">
            <a:avLst/>
          </a:prstGeom>
          <a:noFill/>
        </p:spPr>
        <p:txBody>
          <a:bodyPr wrap="square" rtlCol="0" anchor="ctr">
            <a:noAutofit/>
          </a:bodyPr>
          <a:lstStyle/>
          <a:p>
            <a:r>
              <a:rPr lang="en-GB" sz="4000" b="1" dirty="0" err="1">
                <a:latin typeface="Arial" panose="020B0604020202020204" pitchFamily="34" charset="0"/>
                <a:cs typeface="Arial" panose="020B0604020202020204" pitchFamily="34" charset="0"/>
              </a:rPr>
              <a:t>RStudio</a:t>
            </a:r>
            <a:endParaRPr lang="en-GB" sz="40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5425" y="937549"/>
            <a:ext cx="9975739" cy="5619509"/>
          </a:xfrm>
          <a:prstGeom prst="rect">
            <a:avLst/>
          </a:prstGeom>
        </p:spPr>
      </p:pic>
      <p:sp>
        <p:nvSpPr>
          <p:cNvPr id="12" name="TextBox 11"/>
          <p:cNvSpPr txBox="1"/>
          <p:nvPr/>
        </p:nvSpPr>
        <p:spPr>
          <a:xfrm>
            <a:off x="2201172" y="1529576"/>
            <a:ext cx="2979689" cy="1200329"/>
          </a:xfrm>
          <a:prstGeom prst="rect">
            <a:avLst/>
          </a:prstGeom>
          <a:solidFill>
            <a:srgbClr val="52B2A7"/>
          </a:solidFill>
        </p:spPr>
        <p:txBody>
          <a:bodyPr wrap="square" rtlCol="0">
            <a:spAutoFit/>
          </a:bodyPr>
          <a:lstStyle/>
          <a:p>
            <a:pPr algn="ctr"/>
            <a:r>
              <a:rPr lang="en-GB" sz="2400" dirty="0">
                <a:solidFill>
                  <a:schemeClr val="bg1"/>
                </a:solidFill>
                <a:cs typeface="Aharoni" panose="02010803020104030203" pitchFamily="2" charset="-79"/>
              </a:rPr>
              <a:t>This is the bit we save and can run again very quickly</a:t>
            </a:r>
          </a:p>
        </p:txBody>
      </p:sp>
      <p:pic>
        <p:nvPicPr>
          <p:cNvPr id="1026" name="Picture 2" descr="Image result for curved red arrow"/>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7007602" flipV="1">
            <a:off x="3465597" y="3306059"/>
            <a:ext cx="1549380" cy="9477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urved red arrow"/>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7605900" flipV="1">
            <a:off x="2502410" y="3490780"/>
            <a:ext cx="1676729" cy="102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039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b="1" dirty="0">
                <a:latin typeface="Arial" panose="020B0604020202020204" pitchFamily="34" charset="0"/>
                <a:cs typeface="Arial" panose="020B0604020202020204" pitchFamily="34" charset="0"/>
              </a:rPr>
              <a:t>Your </a:t>
            </a:r>
            <a:r>
              <a:rPr lang="en-GB" sz="4400" b="1" dirty="0" err="1">
                <a:latin typeface="Arial" panose="020B0604020202020204" pitchFamily="34" charset="0"/>
                <a:cs typeface="Arial" panose="020B0604020202020204" pitchFamily="34" charset="0"/>
              </a:rPr>
              <a:t>jouRney</a:t>
            </a:r>
            <a:endParaRPr lang="en-GB" sz="4400" b="1" dirty="0">
              <a:latin typeface="Arial" panose="020B0604020202020204" pitchFamily="34" charset="0"/>
              <a:cs typeface="Arial" panose="020B0604020202020204" pitchFamily="34" charset="0"/>
            </a:endParaRPr>
          </a:p>
        </p:txBody>
      </p:sp>
      <p:sp>
        <p:nvSpPr>
          <p:cNvPr id="7" name="Rectangle 6"/>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664E0374-A1B6-DC46-8D84-E083697879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7164" y="0"/>
            <a:ext cx="6254836" cy="6858000"/>
          </a:xfrm>
          <a:prstGeom prst="rect">
            <a:avLst/>
          </a:prstGeom>
        </p:spPr>
      </p:pic>
      <p:sp>
        <p:nvSpPr>
          <p:cNvPr id="2" name="TextBox 1">
            <a:extLst>
              <a:ext uri="{FF2B5EF4-FFF2-40B4-BE49-F238E27FC236}">
                <a16:creationId xmlns:a16="http://schemas.microsoft.com/office/drawing/2014/main" id="{277A6163-DE22-B45F-3C7D-0BFEB4DCB112}"/>
              </a:ext>
            </a:extLst>
          </p:cNvPr>
          <p:cNvSpPr txBox="1"/>
          <p:nvPr/>
        </p:nvSpPr>
        <p:spPr>
          <a:xfrm>
            <a:off x="4592782" y="6492875"/>
            <a:ext cx="1958184" cy="261610"/>
          </a:xfrm>
          <a:prstGeom prst="rect">
            <a:avLst/>
          </a:prstGeom>
          <a:noFill/>
        </p:spPr>
        <p:txBody>
          <a:bodyPr wrap="square">
            <a:spAutoFit/>
          </a:bodyPr>
          <a:lstStyle/>
          <a:p>
            <a:r>
              <a:rPr lang="en-GB" sz="1100" b="0" i="0" dirty="0">
                <a:solidFill>
                  <a:srgbClr val="001A69"/>
                </a:solidFill>
                <a:effectLst/>
                <a:latin typeface="Open Sans" panose="020B0606030504020204" pitchFamily="34" charset="0"/>
              </a:rPr>
              <a:t>Image credit: Allison Horst</a:t>
            </a:r>
            <a:endParaRPr lang="en-GB" sz="1100" dirty="0"/>
          </a:p>
        </p:txBody>
      </p:sp>
    </p:spTree>
    <p:extLst>
      <p:ext uri="{BB962C8B-B14F-4D97-AF65-F5344CB8AC3E}">
        <p14:creationId xmlns:p14="http://schemas.microsoft.com/office/powerpoint/2010/main" val="4146764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b="1" dirty="0">
                <a:latin typeface="Arial" panose="020B0604020202020204" pitchFamily="34" charset="0"/>
                <a:cs typeface="Arial" panose="020B0604020202020204" pitchFamily="34" charset="0"/>
              </a:rPr>
              <a:t>The poster</a:t>
            </a:r>
          </a:p>
        </p:txBody>
      </p:sp>
      <p:sp>
        <p:nvSpPr>
          <p:cNvPr id="7" name="Rectangle 6"/>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3DCD158-332E-D44A-8262-AC325ABA3191}"/>
              </a:ext>
            </a:extLst>
          </p:cNvPr>
          <p:cNvPicPr>
            <a:picLocks noChangeAspect="1"/>
          </p:cNvPicPr>
          <p:nvPr/>
        </p:nvPicPr>
        <p:blipFill rotWithShape="1">
          <a:blip r:embed="rId3"/>
          <a:srcRect t="14791" b="7551"/>
          <a:stretch/>
        </p:blipFill>
        <p:spPr>
          <a:xfrm>
            <a:off x="9823245" y="-15498"/>
            <a:ext cx="2384253" cy="2469971"/>
          </a:xfrm>
          <a:prstGeom prst="rect">
            <a:avLst/>
          </a:prstGeom>
        </p:spPr>
      </p:pic>
      <p:pic>
        <p:nvPicPr>
          <p:cNvPr id="10" name="Picture 9">
            <a:extLst>
              <a:ext uri="{FF2B5EF4-FFF2-40B4-BE49-F238E27FC236}">
                <a16:creationId xmlns:a16="http://schemas.microsoft.com/office/drawing/2014/main" id="{F87FC78C-B672-504D-87E0-5F29EDA17DC8}"/>
              </a:ext>
            </a:extLst>
          </p:cNvPr>
          <p:cNvPicPr>
            <a:picLocks noChangeAspect="1"/>
          </p:cNvPicPr>
          <p:nvPr/>
        </p:nvPicPr>
        <p:blipFill>
          <a:blip r:embed="rId4"/>
          <a:stretch>
            <a:fillRect/>
          </a:stretch>
        </p:blipFill>
        <p:spPr>
          <a:xfrm>
            <a:off x="7361148" y="-15498"/>
            <a:ext cx="2462097" cy="2462097"/>
          </a:xfrm>
          <a:prstGeom prst="rect">
            <a:avLst/>
          </a:prstGeom>
        </p:spPr>
      </p:pic>
      <p:sp>
        <p:nvSpPr>
          <p:cNvPr id="2" name="Rectangle 1">
            <a:extLst>
              <a:ext uri="{FF2B5EF4-FFF2-40B4-BE49-F238E27FC236}">
                <a16:creationId xmlns:a16="http://schemas.microsoft.com/office/drawing/2014/main" id="{A9D91893-CC12-0846-AE7C-63CFDE6C83E7}"/>
              </a:ext>
            </a:extLst>
          </p:cNvPr>
          <p:cNvSpPr/>
          <p:nvPr/>
        </p:nvSpPr>
        <p:spPr>
          <a:xfrm>
            <a:off x="8368538" y="2698912"/>
            <a:ext cx="3255429" cy="3877985"/>
          </a:xfrm>
          <a:prstGeom prst="rect">
            <a:avLst/>
          </a:prstGeom>
          <a:ln>
            <a:solidFill>
              <a:schemeClr val="tx1"/>
            </a:solidFill>
          </a:ln>
        </p:spPr>
        <p:txBody>
          <a:bodyPr wrap="square">
            <a:spAutoFit/>
          </a:bodyPr>
          <a:lstStyle/>
          <a:p>
            <a:pPr>
              <a:spcBef>
                <a:spcPts val="2400"/>
              </a:spcBef>
            </a:pPr>
            <a:r>
              <a:rPr lang="en-GB" b="1" dirty="0">
                <a:latin typeface="Arial" panose="020B0604020202020204" pitchFamily="34" charset="0"/>
                <a:cs typeface="Arial" panose="020B0604020202020204" pitchFamily="34" charset="0"/>
              </a:rPr>
              <a:t>Title</a:t>
            </a:r>
          </a:p>
          <a:p>
            <a:pPr>
              <a:spcBef>
                <a:spcPts val="2400"/>
              </a:spcBef>
            </a:pPr>
            <a:r>
              <a:rPr lang="en-GB" b="1" dirty="0">
                <a:latin typeface="Arial" panose="020B0604020202020204" pitchFamily="34" charset="0"/>
                <a:cs typeface="Arial" panose="020B0604020202020204" pitchFamily="34" charset="0"/>
              </a:rPr>
              <a:t>Abstract</a:t>
            </a:r>
          </a:p>
          <a:p>
            <a:pPr>
              <a:spcBef>
                <a:spcPts val="2400"/>
              </a:spcBef>
            </a:pPr>
            <a:r>
              <a:rPr lang="en-GB" b="1" dirty="0">
                <a:latin typeface="Arial" panose="020B0604020202020204" pitchFamily="34" charset="0"/>
                <a:cs typeface="Arial" panose="020B0604020202020204" pitchFamily="34" charset="0"/>
              </a:rPr>
              <a:t>Background</a:t>
            </a:r>
          </a:p>
          <a:p>
            <a:pPr>
              <a:spcBef>
                <a:spcPts val="2400"/>
              </a:spcBef>
            </a:pPr>
            <a:r>
              <a:rPr lang="en-GB" b="1" dirty="0">
                <a:latin typeface="Arial" panose="020B0604020202020204" pitchFamily="34" charset="0"/>
                <a:cs typeface="Arial" panose="020B0604020202020204" pitchFamily="34" charset="0"/>
              </a:rPr>
              <a:t>Data, design and analysis</a:t>
            </a:r>
          </a:p>
          <a:p>
            <a:pPr>
              <a:spcBef>
                <a:spcPts val="2400"/>
              </a:spcBef>
            </a:pPr>
            <a:r>
              <a:rPr lang="en-GB" b="1" dirty="0">
                <a:latin typeface="Arial" panose="020B0604020202020204" pitchFamily="34" charset="0"/>
                <a:cs typeface="Arial" panose="020B0604020202020204" pitchFamily="34" charset="0"/>
              </a:rPr>
              <a:t>Results</a:t>
            </a:r>
          </a:p>
          <a:p>
            <a:pPr>
              <a:spcBef>
                <a:spcPts val="2400"/>
              </a:spcBef>
            </a:pPr>
            <a:r>
              <a:rPr lang="en-GB" b="1" dirty="0">
                <a:latin typeface="Arial" panose="020B0604020202020204" pitchFamily="34" charset="0"/>
                <a:cs typeface="Arial" panose="020B0604020202020204" pitchFamily="34" charset="0"/>
              </a:rPr>
              <a:t>Discussion</a:t>
            </a:r>
          </a:p>
          <a:p>
            <a:pPr>
              <a:spcBef>
                <a:spcPts val="2400"/>
              </a:spcBef>
            </a:pPr>
            <a:r>
              <a:rPr lang="en-GB" b="1" dirty="0">
                <a:latin typeface="Arial" panose="020B0604020202020204" pitchFamily="34" charset="0"/>
                <a:cs typeface="Arial" panose="020B0604020202020204" pitchFamily="34" charset="0"/>
              </a:rPr>
              <a:t>References</a:t>
            </a:r>
          </a:p>
        </p:txBody>
      </p:sp>
      <p:sp>
        <p:nvSpPr>
          <p:cNvPr id="3" name="Rectangle 2">
            <a:extLst>
              <a:ext uri="{FF2B5EF4-FFF2-40B4-BE49-F238E27FC236}">
                <a16:creationId xmlns:a16="http://schemas.microsoft.com/office/drawing/2014/main" id="{1611238E-AB8E-0548-892D-97B47486ED9F}"/>
              </a:ext>
            </a:extLst>
          </p:cNvPr>
          <p:cNvSpPr/>
          <p:nvPr/>
        </p:nvSpPr>
        <p:spPr>
          <a:xfrm>
            <a:off x="312599" y="2150684"/>
            <a:ext cx="184731" cy="1200329"/>
          </a:xfrm>
          <a:prstGeom prst="rect">
            <a:avLst/>
          </a:prstGeom>
        </p:spPr>
        <p:txBody>
          <a:bodyPr wrap="none">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US" dirty="0"/>
          </a:p>
        </p:txBody>
      </p:sp>
      <p:sp>
        <p:nvSpPr>
          <p:cNvPr id="11" name="TextBox 10">
            <a:extLst>
              <a:ext uri="{FF2B5EF4-FFF2-40B4-BE49-F238E27FC236}">
                <a16:creationId xmlns:a16="http://schemas.microsoft.com/office/drawing/2014/main" id="{22E56B64-BB7F-CD4D-8E34-F7FB56B1E687}"/>
              </a:ext>
            </a:extLst>
          </p:cNvPr>
          <p:cNvSpPr txBox="1"/>
          <p:nvPr/>
        </p:nvSpPr>
        <p:spPr>
          <a:xfrm flipH="1">
            <a:off x="203142" y="2190094"/>
            <a:ext cx="7917970" cy="4062651"/>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A poster </a:t>
            </a:r>
            <a:r>
              <a:rPr lang="en-US"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report</a:t>
            </a: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Half-way between a talk and a summary report</a:t>
            </a: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In practical part 3 we will discuss how to make effective posters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Look at OSX 3002 poster guidelines on blackboard</a:t>
            </a:r>
          </a:p>
          <a:p>
            <a:endParaRPr lang="en-US" dirty="0"/>
          </a:p>
        </p:txBody>
      </p:sp>
      <p:sp>
        <p:nvSpPr>
          <p:cNvPr id="5" name="TextBox 4">
            <a:extLst>
              <a:ext uri="{FF2B5EF4-FFF2-40B4-BE49-F238E27FC236}">
                <a16:creationId xmlns:a16="http://schemas.microsoft.com/office/drawing/2014/main" id="{54B77824-8A6F-E3CA-E0B6-E0C6B30D0EEC}"/>
              </a:ext>
            </a:extLst>
          </p:cNvPr>
          <p:cNvSpPr txBox="1"/>
          <p:nvPr/>
        </p:nvSpPr>
        <p:spPr>
          <a:xfrm>
            <a:off x="8024759" y="2417597"/>
            <a:ext cx="3596971" cy="261610"/>
          </a:xfrm>
          <a:prstGeom prst="rect">
            <a:avLst/>
          </a:prstGeom>
          <a:noFill/>
        </p:spPr>
        <p:txBody>
          <a:bodyPr wrap="square">
            <a:spAutoFit/>
          </a:bodyPr>
          <a:lstStyle/>
          <a:p>
            <a:r>
              <a:rPr lang="en-GB" sz="1100" b="0" i="0" dirty="0">
                <a:solidFill>
                  <a:srgbClr val="001A69"/>
                </a:solidFill>
                <a:effectLst/>
                <a:latin typeface="Open Sans" panose="020B0606030504020204" pitchFamily="34" charset="0"/>
              </a:rPr>
              <a:t>Image credit: PhD Comics (left); Ewan </a:t>
            </a:r>
            <a:r>
              <a:rPr lang="en-GB" sz="1100" b="0" i="0" dirty="0" err="1">
                <a:solidFill>
                  <a:srgbClr val="001A69"/>
                </a:solidFill>
                <a:effectLst/>
                <a:latin typeface="Open Sans" panose="020B0606030504020204" pitchFamily="34" charset="0"/>
              </a:rPr>
              <a:t>McNay</a:t>
            </a:r>
            <a:r>
              <a:rPr lang="en-GB" sz="1100" b="0" i="0" dirty="0">
                <a:solidFill>
                  <a:srgbClr val="001A69"/>
                </a:solidFill>
                <a:effectLst/>
                <a:latin typeface="Open Sans" panose="020B0606030504020204" pitchFamily="34" charset="0"/>
              </a:rPr>
              <a:t> (right)</a:t>
            </a:r>
            <a:endParaRPr lang="en-GB" sz="1100" dirty="0"/>
          </a:p>
        </p:txBody>
      </p:sp>
    </p:spTree>
    <p:extLst>
      <p:ext uri="{BB962C8B-B14F-4D97-AF65-F5344CB8AC3E}">
        <p14:creationId xmlns:p14="http://schemas.microsoft.com/office/powerpoint/2010/main" val="234977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2508"/>
            <a:ext cx="10515600" cy="1325563"/>
          </a:xfrm>
        </p:spPr>
        <p:txBody>
          <a:bodyPr/>
          <a:lstStyle/>
          <a:p>
            <a:r>
              <a:rPr lang="en-GB" b="1" dirty="0">
                <a:latin typeface="Arial" panose="020B0604020202020204" pitchFamily="34" charset="0"/>
                <a:cs typeface="Arial" panose="020B0604020202020204" pitchFamily="34" charset="0"/>
              </a:rPr>
              <a:t>To sum up… </a:t>
            </a:r>
          </a:p>
        </p:txBody>
      </p:sp>
      <p:sp>
        <p:nvSpPr>
          <p:cNvPr id="3" name="Rectangle 2"/>
          <p:cNvSpPr/>
          <p:nvPr/>
        </p:nvSpPr>
        <p:spPr>
          <a:xfrm>
            <a:off x="438150" y="365124"/>
            <a:ext cx="247650" cy="1325563"/>
          </a:xfrm>
          <a:prstGeom prst="rect">
            <a:avLst/>
          </a:prstGeom>
          <a:solidFill>
            <a:srgbClr val="4DB3A7"/>
          </a:solidFill>
          <a:ln>
            <a:solidFill>
              <a:srgbClr val="4DB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3"/>
          <p:cNvSpPr txBox="1">
            <a:spLocks/>
          </p:cNvSpPr>
          <p:nvPr/>
        </p:nvSpPr>
        <p:spPr>
          <a:xfrm>
            <a:off x="438150" y="1385455"/>
            <a:ext cx="11315700" cy="5320145"/>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1550" lvl="1" indent="-514350">
              <a:lnSpc>
                <a:spcPct val="100000"/>
              </a:lnSpc>
              <a:spcBef>
                <a:spcPts val="3000"/>
              </a:spcBef>
              <a:buClr>
                <a:srgbClr val="FF0066"/>
              </a:buClr>
              <a:buFont typeface="+mj-lt"/>
              <a:buAutoNum type="arabicPeriod"/>
            </a:pPr>
            <a:r>
              <a:rPr lang="en-GB" sz="3800" dirty="0">
                <a:latin typeface="Arial" panose="020B0604020202020204" pitchFamily="34" charset="0"/>
                <a:cs typeface="Arial" panose="020B0604020202020204" pitchFamily="34" charset="0"/>
              </a:rPr>
              <a:t>Your assignment topic focusses on functional richness (trait space)</a:t>
            </a:r>
          </a:p>
          <a:p>
            <a:pPr marL="971550" lvl="1" indent="-514350">
              <a:lnSpc>
                <a:spcPct val="100000"/>
              </a:lnSpc>
              <a:spcBef>
                <a:spcPts val="3000"/>
              </a:spcBef>
              <a:buClr>
                <a:srgbClr val="FF0066"/>
              </a:buClr>
              <a:buFont typeface="+mj-lt"/>
              <a:buAutoNum type="arabicPeriod"/>
            </a:pPr>
            <a:r>
              <a:rPr lang="en-GB" sz="3800" dirty="0">
                <a:latin typeface="Arial" panose="020B0604020202020204" pitchFamily="34" charset="0"/>
                <a:cs typeface="Arial" panose="020B0604020202020204" pitchFamily="34" charset="0"/>
              </a:rPr>
              <a:t>You will use a dataset collected on coral reefs before and after bleaching to understand how the fish assemblages were impacted</a:t>
            </a:r>
          </a:p>
          <a:p>
            <a:pPr marL="971550" lvl="1" indent="-514350">
              <a:lnSpc>
                <a:spcPct val="100000"/>
              </a:lnSpc>
              <a:spcBef>
                <a:spcPts val="3000"/>
              </a:spcBef>
              <a:buClr>
                <a:srgbClr val="FF0066"/>
              </a:buClr>
              <a:buFont typeface="+mj-lt"/>
              <a:buAutoNum type="arabicPeriod"/>
            </a:pPr>
            <a:r>
              <a:rPr lang="en-GB" sz="3800" dirty="0">
                <a:latin typeface="Arial" panose="020B0604020202020204" pitchFamily="34" charset="0"/>
                <a:cs typeface="Arial" panose="020B0604020202020204" pitchFamily="34" charset="0"/>
              </a:rPr>
              <a:t>You will investigate a specific habitat each – think about fish habitat associations</a:t>
            </a:r>
            <a:endParaRPr lang="en-GB" sz="3800" dirty="0">
              <a:solidFill>
                <a:srgbClr val="FF0000"/>
              </a:solidFill>
              <a:latin typeface="Arial" panose="020B0604020202020204" pitchFamily="34" charset="0"/>
              <a:cs typeface="Arial" panose="020B0604020202020204" pitchFamily="34" charset="0"/>
            </a:endParaRPr>
          </a:p>
          <a:p>
            <a:pPr marL="971550" lvl="1" indent="-514350">
              <a:lnSpc>
                <a:spcPct val="100000"/>
              </a:lnSpc>
              <a:spcBef>
                <a:spcPts val="3000"/>
              </a:spcBef>
              <a:buClr>
                <a:srgbClr val="FF0066"/>
              </a:buClr>
              <a:buFont typeface="+mj-lt"/>
              <a:buAutoNum type="arabicPeriod"/>
            </a:pPr>
            <a:r>
              <a:rPr lang="en-GB" sz="3800" dirty="0">
                <a:latin typeface="Arial" panose="020B0604020202020204" pitchFamily="34" charset="0"/>
                <a:cs typeface="Arial" panose="020B0604020202020204" pitchFamily="34" charset="0"/>
              </a:rPr>
              <a:t>You will learn how to program in R to do simple summaries, plot data, and compare means</a:t>
            </a:r>
          </a:p>
          <a:p>
            <a:pPr marL="971550" lvl="1" indent="-514350">
              <a:lnSpc>
                <a:spcPct val="100000"/>
              </a:lnSpc>
              <a:spcBef>
                <a:spcPts val="3000"/>
              </a:spcBef>
              <a:buClr>
                <a:srgbClr val="FF0066"/>
              </a:buClr>
              <a:buFont typeface="+mj-lt"/>
              <a:buAutoNum type="arabicPeriod"/>
            </a:pPr>
            <a:r>
              <a:rPr lang="en-GB" sz="3800" dirty="0">
                <a:latin typeface="Arial" panose="020B0604020202020204" pitchFamily="34" charset="0"/>
                <a:cs typeface="Arial" panose="020B0604020202020204" pitchFamily="34" charset="0"/>
              </a:rPr>
              <a:t>You will understand the concept of multivariate statistics and how to interpret </a:t>
            </a:r>
            <a:r>
              <a:rPr lang="en-GB" sz="3800" dirty="0" err="1">
                <a:latin typeface="Arial" panose="020B0604020202020204" pitchFamily="34" charset="0"/>
                <a:cs typeface="Arial" panose="020B0604020202020204" pitchFamily="34" charset="0"/>
              </a:rPr>
              <a:t>PCoA</a:t>
            </a:r>
            <a:r>
              <a:rPr lang="en-GB" sz="3800" dirty="0">
                <a:latin typeface="Arial" panose="020B0604020202020204" pitchFamily="34" charset="0"/>
                <a:cs typeface="Arial" panose="020B0604020202020204" pitchFamily="34" charset="0"/>
              </a:rPr>
              <a:t> plots</a:t>
            </a:r>
          </a:p>
          <a:p>
            <a:pPr marL="971550" lvl="1" indent="-514350">
              <a:lnSpc>
                <a:spcPct val="100000"/>
              </a:lnSpc>
              <a:spcBef>
                <a:spcPts val="3000"/>
              </a:spcBef>
              <a:buClr>
                <a:srgbClr val="FF0066"/>
              </a:buClr>
              <a:buFont typeface="+mj-lt"/>
              <a:buAutoNum type="arabicPeriod"/>
            </a:pPr>
            <a:r>
              <a:rPr lang="en-GB" sz="3800" dirty="0">
                <a:latin typeface="Arial" panose="020B0604020202020204" pitchFamily="34" charset="0"/>
                <a:cs typeface="Arial" panose="020B0604020202020204" pitchFamily="34" charset="0"/>
              </a:rPr>
              <a:t>You will produce and present your results in a poster!</a:t>
            </a:r>
          </a:p>
          <a:p>
            <a:pPr marL="971550" lvl="1" indent="-514350">
              <a:lnSpc>
                <a:spcPct val="100000"/>
              </a:lnSpc>
              <a:buClr>
                <a:srgbClr val="FF0066"/>
              </a:buClr>
              <a:buFont typeface="+mj-lt"/>
              <a:buAutoNum type="arabicPeriod"/>
            </a:pPr>
            <a:endParaRPr lang="en-GB" dirty="0"/>
          </a:p>
        </p:txBody>
      </p:sp>
    </p:spTree>
    <p:extLst>
      <p:ext uri="{BB962C8B-B14F-4D97-AF65-F5344CB8AC3E}">
        <p14:creationId xmlns:p14="http://schemas.microsoft.com/office/powerpoint/2010/main" val="346422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3" name="Group 12"/>
          <p:cNvGrpSpPr/>
          <p:nvPr/>
        </p:nvGrpSpPr>
        <p:grpSpPr>
          <a:xfrm>
            <a:off x="2397130" y="1609513"/>
            <a:ext cx="1987238" cy="1257613"/>
            <a:chOff x="577209" y="1246234"/>
            <a:chExt cx="2179024" cy="1378984"/>
          </a:xfrm>
        </p:grpSpPr>
        <p:grpSp>
          <p:nvGrpSpPr>
            <p:cNvPr id="5" name="Group 4"/>
            <p:cNvGrpSpPr/>
            <p:nvPr/>
          </p:nvGrpSpPr>
          <p:grpSpPr>
            <a:xfrm>
              <a:off x="577209" y="1246234"/>
              <a:ext cx="2179024" cy="1378984"/>
              <a:chOff x="2202358" y="1889432"/>
              <a:chExt cx="1627888" cy="1030201"/>
            </a:xfrm>
          </p:grpSpPr>
          <p:grpSp>
            <p:nvGrpSpPr>
              <p:cNvPr id="61" name="Group 60"/>
              <p:cNvGrpSpPr/>
              <p:nvPr/>
            </p:nvGrpSpPr>
            <p:grpSpPr>
              <a:xfrm>
                <a:off x="2451326" y="1889432"/>
                <a:ext cx="1378920" cy="1030201"/>
                <a:chOff x="364698" y="3746203"/>
                <a:chExt cx="2043537" cy="1526743"/>
              </a:xfrm>
            </p:grpSpPr>
            <p:sp>
              <p:nvSpPr>
                <p:cNvPr id="62" name="Oval 61"/>
                <p:cNvSpPr/>
                <p:nvPr/>
              </p:nvSpPr>
              <p:spPr bwMode="auto">
                <a:xfrm>
                  <a:off x="364698" y="3746203"/>
                  <a:ext cx="1526742" cy="1526743"/>
                </a:xfrm>
                <a:prstGeom prst="ellipse">
                  <a:avLst/>
                </a:prstGeom>
                <a:solidFill>
                  <a:srgbClr val="00B050"/>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AU" sz="2400" b="1" kern="0" dirty="0">
                    <a:solidFill>
                      <a:srgbClr val="FFFFFF"/>
                    </a:solidFill>
                    <a:latin typeface="Arial" panose="020B0604020202020204" pitchFamily="34" charset="0"/>
                    <a:ea typeface="ＭＳ Ｐゴシック" panose="020B0600070205080204" pitchFamily="34" charset="-128"/>
                    <a:cs typeface="ＭＳ Ｐゴシック" pitchFamily="-1" charset="-128"/>
                  </a:endParaRPr>
                </a:p>
              </p:txBody>
            </p:sp>
            <p:pic>
              <p:nvPicPr>
                <p:cNvPr id="65" name="Picture 64"/>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rot="3634048" flipH="1">
                  <a:off x="1732374" y="4872211"/>
                  <a:ext cx="248878" cy="187333"/>
                </a:xfrm>
                <a:prstGeom prst="rect">
                  <a:avLst/>
                </a:prstGeom>
                <a:noFill/>
              </p:spPr>
            </p:pic>
            <p:pic>
              <p:nvPicPr>
                <p:cNvPr id="66" name="Picture 65"/>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flipH="1">
                  <a:off x="1862191" y="4447265"/>
                  <a:ext cx="546044" cy="330954"/>
                </a:xfrm>
                <a:prstGeom prst="rect">
                  <a:avLst/>
                </a:prstGeom>
                <a:noFill/>
                <a:effectLst>
                  <a:outerShdw blurRad="50800" dist="38100" dir="2700000" algn="tl" rotWithShape="0">
                    <a:prstClr val="black">
                      <a:alpha val="40000"/>
                    </a:prstClr>
                  </a:outerShdw>
                </a:effectLst>
              </p:spPr>
            </p:pic>
            <p:pic>
              <p:nvPicPr>
                <p:cNvPr id="67" name="Picture 66"/>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rot="809638" flipH="1">
                  <a:off x="1794296" y="4735128"/>
                  <a:ext cx="423087" cy="256430"/>
                </a:xfrm>
                <a:prstGeom prst="rect">
                  <a:avLst/>
                </a:prstGeom>
                <a:noFill/>
                <a:effectLst>
                  <a:outerShdw blurRad="50800" dist="38100" dir="2700000" algn="tl" rotWithShape="0">
                    <a:prstClr val="black">
                      <a:alpha val="40000"/>
                    </a:prstClr>
                  </a:outerShdw>
                </a:effectLst>
              </p:spPr>
            </p:pic>
          </p:grpSp>
          <p:pic>
            <p:nvPicPr>
              <p:cNvPr id="155" name="Picture 154"/>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2202358" y="2348437"/>
                <a:ext cx="252763" cy="157421"/>
              </a:xfrm>
              <a:prstGeom prst="rect">
                <a:avLst/>
              </a:prstGeom>
              <a:noFill/>
              <a:effectLst>
                <a:outerShdw blurRad="50800" dist="38100" dir="2700000" algn="tl" rotWithShape="0">
                  <a:prstClr val="black">
                    <a:alpha val="40000"/>
                  </a:prstClr>
                </a:outerShdw>
              </a:effectLst>
            </p:spPr>
          </p:pic>
        </p:gr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687059">
              <a:off x="1107817" y="1595286"/>
              <a:ext cx="1103449" cy="693794"/>
            </a:xfrm>
            <a:prstGeom prst="rect">
              <a:avLst/>
            </a:prstGeom>
          </p:spPr>
        </p:pic>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colorTemperature colorTemp="7200"/>
                    </a14:imgEffect>
                  </a14:imgLayer>
                </a14:imgProps>
              </a:ext>
            </a:extLst>
          </a:blip>
          <a:stretch>
            <a:fillRect/>
          </a:stretch>
        </p:blipFill>
        <p:spPr>
          <a:xfrm>
            <a:off x="3738121" y="2202839"/>
            <a:ext cx="4537828" cy="3105834"/>
          </a:xfrm>
          <a:prstGeom prst="ellipse">
            <a:avLst/>
          </a:prstGeom>
          <a:ln w="63500" cap="rnd">
            <a:solidFill>
              <a:srgbClr val="00B0F0"/>
            </a:solidFill>
          </a:ln>
          <a:effectLst/>
          <a:scene3d>
            <a:camera prst="orthographicFront"/>
            <a:lightRig rig="contrasting" dir="t">
              <a:rot lat="0" lon="0" rev="3000000"/>
            </a:lightRig>
          </a:scene3d>
          <a:sp3d contourW="7620">
            <a:bevelT w="95250" h="31750"/>
            <a:contourClr>
              <a:srgbClr val="333333"/>
            </a:contourClr>
          </a:sp3d>
        </p:spPr>
      </p:pic>
      <p:sp>
        <p:nvSpPr>
          <p:cNvPr id="72" name="Rectangle 71"/>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grpSp>
        <p:nvGrpSpPr>
          <p:cNvPr id="21" name="Group 20"/>
          <p:cNvGrpSpPr/>
          <p:nvPr/>
        </p:nvGrpSpPr>
        <p:grpSpPr>
          <a:xfrm>
            <a:off x="8347757" y="1565417"/>
            <a:ext cx="1428896" cy="1435602"/>
            <a:chOff x="307073" y="106115"/>
            <a:chExt cx="1645920" cy="1645920"/>
          </a:xfrm>
        </p:grpSpPr>
        <p:sp>
          <p:nvSpPr>
            <p:cNvPr id="23" name="Oval 22"/>
            <p:cNvSpPr/>
            <p:nvPr/>
          </p:nvSpPr>
          <p:spPr bwMode="auto">
            <a:xfrm>
              <a:off x="307073" y="106115"/>
              <a:ext cx="1645920" cy="1645920"/>
            </a:xfrm>
            <a:prstGeom prst="ellipse">
              <a:avLst/>
            </a:prstGeom>
            <a:solidFill>
              <a:schemeClr val="accent1">
                <a:lumMod val="40000"/>
                <a:lumOff val="6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AU" sz="2400" b="1" dirty="0">
                <a:solidFill>
                  <a:srgbClr val="FFFFFF"/>
                </a:solidFill>
                <a:latin typeface="Arial" panose="020B0604020202020204" pitchFamily="34" charset="0"/>
                <a:ea typeface="ＭＳ Ｐゴシック" panose="020B0600070205080204" pitchFamily="34" charset="-128"/>
                <a:cs typeface="ＭＳ Ｐゴシック" pitchFamily="-1" charset="-128"/>
              </a:endParaRPr>
            </a:p>
          </p:txBody>
        </p:sp>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852166">
              <a:off x="1007774" y="670443"/>
              <a:ext cx="608691" cy="247436"/>
            </a:xfrm>
            <a:prstGeom prst="rect">
              <a:avLst/>
            </a:prstGeom>
          </p:spPr>
        </p:pic>
        <p:pic>
          <p:nvPicPr>
            <p:cNvPr id="31" name="Pictur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999069">
              <a:off x="416094" y="711064"/>
              <a:ext cx="420961" cy="234767"/>
            </a:xfrm>
            <a:prstGeom prst="rect">
              <a:avLst/>
            </a:prstGeom>
          </p:spPr>
        </p:pic>
        <p:pic>
          <p:nvPicPr>
            <p:cNvPr id="32" name="Picture 3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700645">
              <a:off x="1530503" y="553334"/>
              <a:ext cx="136268" cy="82420"/>
            </a:xfrm>
            <a:prstGeom prst="rect">
              <a:avLst/>
            </a:prstGeom>
          </p:spPr>
        </p:pic>
        <p:pic>
          <p:nvPicPr>
            <p:cNvPr id="33" name="Picture 3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201171">
              <a:off x="1481270" y="426870"/>
              <a:ext cx="136268" cy="82420"/>
            </a:xfrm>
            <a:prstGeom prst="rect">
              <a:avLst/>
            </a:prstGeom>
          </p:spPr>
        </p:pic>
        <p:pic>
          <p:nvPicPr>
            <p:cNvPr id="34" name="Picture 3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36564">
              <a:off x="1399561" y="507015"/>
              <a:ext cx="109743" cy="66377"/>
            </a:xfrm>
            <a:prstGeom prst="rect">
              <a:avLst/>
            </a:prstGeom>
          </p:spPr>
        </p:pic>
        <p:pic>
          <p:nvPicPr>
            <p:cNvPr id="35" name="Picture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36564">
              <a:off x="1595867" y="480629"/>
              <a:ext cx="80123" cy="48461"/>
            </a:xfrm>
            <a:prstGeom prst="rect">
              <a:avLst/>
            </a:prstGeom>
          </p:spPr>
        </p:pic>
        <p:pic>
          <p:nvPicPr>
            <p:cNvPr id="36" name="Picture 35"/>
            <p:cNvPicPr>
              <a:picLocks noChangeAspect="1"/>
            </p:cNvPicPr>
            <p:nvPr/>
          </p:nvPicPr>
          <p:blipFill rotWithShape="1">
            <a:blip r:embed="rId10"/>
            <a:srcRect/>
            <a:stretch/>
          </p:blipFill>
          <p:spPr>
            <a:xfrm>
              <a:off x="1133891" y="338197"/>
              <a:ext cx="133221" cy="72454"/>
            </a:xfrm>
            <a:prstGeom prst="rect">
              <a:avLst/>
            </a:prstGeom>
          </p:spPr>
        </p:pic>
        <p:pic>
          <p:nvPicPr>
            <p:cNvPr id="37" name="Picture 36"/>
            <p:cNvPicPr>
              <a:picLocks noChangeAspect="1"/>
            </p:cNvPicPr>
            <p:nvPr/>
          </p:nvPicPr>
          <p:blipFill rotWithShape="1">
            <a:blip r:embed="rId11" cstate="screen">
              <a:extLst>
                <a:ext uri="{28A0092B-C50C-407E-A947-70E740481C1C}">
                  <a14:useLocalDpi xmlns:a14="http://schemas.microsoft.com/office/drawing/2010/main"/>
                </a:ext>
              </a:extLst>
            </a:blip>
            <a:srcRect l="85354" t="38727" r="3381" b="55050"/>
            <a:stretch/>
          </p:blipFill>
          <p:spPr>
            <a:xfrm>
              <a:off x="716867" y="439397"/>
              <a:ext cx="82022" cy="44608"/>
            </a:xfrm>
            <a:prstGeom prst="rect">
              <a:avLst/>
            </a:prstGeom>
          </p:spPr>
        </p:pic>
        <p:pic>
          <p:nvPicPr>
            <p:cNvPr id="38" name="Picture 37"/>
            <p:cNvPicPr>
              <a:picLocks noChangeAspect="1"/>
            </p:cNvPicPr>
            <p:nvPr/>
          </p:nvPicPr>
          <p:blipFill rotWithShape="1">
            <a:blip r:embed="rId11" cstate="screen">
              <a:extLst>
                <a:ext uri="{28A0092B-C50C-407E-A947-70E740481C1C}">
                  <a14:useLocalDpi xmlns:a14="http://schemas.microsoft.com/office/drawing/2010/main"/>
                </a:ext>
              </a:extLst>
            </a:blip>
            <a:srcRect l="85354" t="38727" r="3381" b="55050"/>
            <a:stretch/>
          </p:blipFill>
          <p:spPr>
            <a:xfrm>
              <a:off x="810931" y="479154"/>
              <a:ext cx="82022" cy="44608"/>
            </a:xfrm>
            <a:prstGeom prst="rect">
              <a:avLst/>
            </a:prstGeom>
          </p:spPr>
        </p:pic>
        <p:pic>
          <p:nvPicPr>
            <p:cNvPr id="39" name="Picture 38"/>
            <p:cNvPicPr>
              <a:picLocks noChangeAspect="1"/>
            </p:cNvPicPr>
            <p:nvPr/>
          </p:nvPicPr>
          <p:blipFill rotWithShape="1">
            <a:blip r:embed="rId12" cstate="screen">
              <a:extLst>
                <a:ext uri="{28A0092B-C50C-407E-A947-70E740481C1C}">
                  <a14:useLocalDpi xmlns:a14="http://schemas.microsoft.com/office/drawing/2010/main"/>
                </a:ext>
              </a:extLst>
            </a:blip>
            <a:srcRect l="85354" t="38727" r="3381" b="55050"/>
            <a:stretch/>
          </p:blipFill>
          <p:spPr>
            <a:xfrm flipH="1">
              <a:off x="914912" y="503708"/>
              <a:ext cx="108443" cy="58977"/>
            </a:xfrm>
            <a:prstGeom prst="rect">
              <a:avLst/>
            </a:prstGeom>
          </p:spPr>
        </p:pic>
        <p:pic>
          <p:nvPicPr>
            <p:cNvPr id="40" name="Picture 39"/>
            <p:cNvPicPr>
              <a:picLocks noChangeAspect="1"/>
            </p:cNvPicPr>
            <p:nvPr/>
          </p:nvPicPr>
          <p:blipFill rotWithShape="1">
            <a:blip r:embed="rId11" cstate="screen">
              <a:extLst>
                <a:ext uri="{28A0092B-C50C-407E-A947-70E740481C1C}">
                  <a14:useLocalDpi xmlns:a14="http://schemas.microsoft.com/office/drawing/2010/main"/>
                </a:ext>
              </a:extLst>
            </a:blip>
            <a:srcRect l="85354" t="38727" r="3381" b="55050"/>
            <a:stretch/>
          </p:blipFill>
          <p:spPr>
            <a:xfrm>
              <a:off x="802917" y="410438"/>
              <a:ext cx="82022" cy="44608"/>
            </a:xfrm>
            <a:prstGeom prst="rect">
              <a:avLst/>
            </a:prstGeom>
          </p:spPr>
        </p:pic>
        <p:pic>
          <p:nvPicPr>
            <p:cNvPr id="41" name="Picture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17063">
              <a:off x="517655" y="926707"/>
              <a:ext cx="420961" cy="234767"/>
            </a:xfrm>
            <a:prstGeom prst="rect">
              <a:avLst/>
            </a:prstGeom>
          </p:spPr>
        </p:pic>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89683">
              <a:off x="740738" y="842745"/>
              <a:ext cx="232426" cy="129622"/>
            </a:xfrm>
            <a:prstGeom prst="rect">
              <a:avLst/>
            </a:prstGeom>
          </p:spPr>
        </p:pic>
        <p:pic>
          <p:nvPicPr>
            <p:cNvPr id="43" name="Picture 4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74595" y="1090172"/>
              <a:ext cx="874431" cy="397468"/>
            </a:xfrm>
            <a:prstGeom prst="rect">
              <a:avLst/>
            </a:prstGeom>
          </p:spPr>
        </p:pic>
        <p:pic>
          <p:nvPicPr>
            <p:cNvPr id="44" name="Picture 4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0974919" flipH="1">
              <a:off x="1365877" y="916562"/>
              <a:ext cx="239513" cy="192260"/>
            </a:xfrm>
            <a:prstGeom prst="rect">
              <a:avLst/>
            </a:prstGeom>
          </p:spPr>
        </p:pic>
        <p:pic>
          <p:nvPicPr>
            <p:cNvPr id="45" name="Picture 4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700645">
              <a:off x="1429071" y="756202"/>
              <a:ext cx="136268" cy="82420"/>
            </a:xfrm>
            <a:prstGeom prst="rect">
              <a:avLst/>
            </a:prstGeom>
          </p:spPr>
        </p:pic>
        <p:pic>
          <p:nvPicPr>
            <p:cNvPr id="47" name="Picture 4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201171">
              <a:off x="1362282" y="577069"/>
              <a:ext cx="136268" cy="82420"/>
            </a:xfrm>
            <a:prstGeom prst="rect">
              <a:avLst/>
            </a:prstGeom>
          </p:spPr>
        </p:pic>
        <p:pic>
          <p:nvPicPr>
            <p:cNvPr id="48" name="Picture 4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36564">
              <a:off x="1274720" y="686475"/>
              <a:ext cx="109743" cy="66377"/>
            </a:xfrm>
            <a:prstGeom prst="rect">
              <a:avLst/>
            </a:prstGeom>
          </p:spPr>
        </p:pic>
        <p:pic>
          <p:nvPicPr>
            <p:cNvPr id="49" name="Picture 4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36564">
              <a:off x="1471027" y="660088"/>
              <a:ext cx="80123" cy="48461"/>
            </a:xfrm>
            <a:prstGeom prst="rect">
              <a:avLst/>
            </a:prstGeom>
          </p:spPr>
        </p:pic>
        <p:pic>
          <p:nvPicPr>
            <p:cNvPr id="50" name="Picture 4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36564">
              <a:off x="1272059" y="484527"/>
              <a:ext cx="80123" cy="48461"/>
            </a:xfrm>
            <a:prstGeom prst="rect">
              <a:avLst/>
            </a:prstGeom>
          </p:spPr>
        </p:pic>
        <p:pic>
          <p:nvPicPr>
            <p:cNvPr id="51" name="Picture 5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0974919" flipH="1">
              <a:off x="1450715" y="956825"/>
              <a:ext cx="324584" cy="260547"/>
            </a:xfrm>
            <a:prstGeom prst="rect">
              <a:avLst/>
            </a:prstGeom>
          </p:spPr>
        </p:pic>
      </p:grpSp>
      <p:grpSp>
        <p:nvGrpSpPr>
          <p:cNvPr id="7" name="Group 6"/>
          <p:cNvGrpSpPr/>
          <p:nvPr/>
        </p:nvGrpSpPr>
        <p:grpSpPr>
          <a:xfrm>
            <a:off x="4834301" y="2553386"/>
            <a:ext cx="2345468" cy="2404740"/>
            <a:chOff x="3333880" y="1817965"/>
            <a:chExt cx="2377630" cy="2437716"/>
          </a:xfrm>
          <a:effectLst>
            <a:outerShdw blurRad="50800" dist="38100" dir="5400000" algn="t" rotWithShape="0">
              <a:prstClr val="black">
                <a:alpha val="40000"/>
              </a:prstClr>
            </a:outerShdw>
          </a:effectLst>
        </p:grpSpPr>
        <p:grpSp>
          <p:nvGrpSpPr>
            <p:cNvPr id="52" name="Group 51"/>
            <p:cNvGrpSpPr/>
            <p:nvPr/>
          </p:nvGrpSpPr>
          <p:grpSpPr>
            <a:xfrm>
              <a:off x="3333880" y="1817965"/>
              <a:ext cx="2377630" cy="2437716"/>
              <a:chOff x="307073" y="2031355"/>
              <a:chExt cx="1645920" cy="1645920"/>
            </a:xfrm>
          </p:grpSpPr>
          <p:sp>
            <p:nvSpPr>
              <p:cNvPr id="53" name="Oval 52"/>
              <p:cNvSpPr/>
              <p:nvPr/>
            </p:nvSpPr>
            <p:spPr bwMode="auto">
              <a:xfrm>
                <a:off x="307073" y="2031355"/>
                <a:ext cx="1645920" cy="1645920"/>
              </a:xfrm>
              <a:prstGeom prst="ellipse">
                <a:avLst/>
              </a:prstGeom>
              <a:solidFill>
                <a:schemeClr val="tx1">
                  <a:lumMod val="50000"/>
                  <a:lumOff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AU" sz="2400" b="1" dirty="0">
                  <a:solidFill>
                    <a:srgbClr val="FFFFFF"/>
                  </a:solidFill>
                  <a:latin typeface="Arial" panose="020B0604020202020204" pitchFamily="34" charset="0"/>
                  <a:ea typeface="ＭＳ Ｐゴシック" panose="020B0600070205080204" pitchFamily="34" charset="-128"/>
                  <a:cs typeface="ＭＳ Ｐゴシック" pitchFamily="-1" charset="-128"/>
                </a:endParaRPr>
              </a:p>
            </p:txBody>
          </p:sp>
          <p:sp>
            <p:nvSpPr>
              <p:cNvPr id="54" name="Freeform 53"/>
              <p:cNvSpPr/>
              <p:nvPr/>
            </p:nvSpPr>
            <p:spPr>
              <a:xfrm rot="21403317">
                <a:off x="738829" y="2744223"/>
                <a:ext cx="1065278" cy="785202"/>
              </a:xfrm>
              <a:custGeom>
                <a:avLst/>
                <a:gdLst>
                  <a:gd name="connsiteX0" fmla="*/ 306705 w 2345705"/>
                  <a:gd name="connsiteY0" fmla="*/ 1497412 h 1556467"/>
                  <a:gd name="connsiteX1" fmla="*/ 297180 w 2345705"/>
                  <a:gd name="connsiteY1" fmla="*/ 1501222 h 1556467"/>
                  <a:gd name="connsiteX2" fmla="*/ 293370 w 2345705"/>
                  <a:gd name="connsiteY2" fmla="*/ 1506937 h 1556467"/>
                  <a:gd name="connsiteX3" fmla="*/ 278130 w 2345705"/>
                  <a:gd name="connsiteY3" fmla="*/ 1514557 h 1556467"/>
                  <a:gd name="connsiteX4" fmla="*/ 264795 w 2345705"/>
                  <a:gd name="connsiteY4" fmla="*/ 1525987 h 1556467"/>
                  <a:gd name="connsiteX5" fmla="*/ 260985 w 2345705"/>
                  <a:gd name="connsiteY5" fmla="*/ 1533607 h 1556467"/>
                  <a:gd name="connsiteX6" fmla="*/ 241935 w 2345705"/>
                  <a:gd name="connsiteY6" fmla="*/ 1552657 h 1556467"/>
                  <a:gd name="connsiteX7" fmla="*/ 236220 w 2345705"/>
                  <a:gd name="connsiteY7" fmla="*/ 1556467 h 1556467"/>
                  <a:gd name="connsiteX8" fmla="*/ 192405 w 2345705"/>
                  <a:gd name="connsiteY8" fmla="*/ 1554562 h 1556467"/>
                  <a:gd name="connsiteX9" fmla="*/ 180975 w 2345705"/>
                  <a:gd name="connsiteY9" fmla="*/ 1552657 h 1556467"/>
                  <a:gd name="connsiteX10" fmla="*/ 163830 w 2345705"/>
                  <a:gd name="connsiteY10" fmla="*/ 1550752 h 1556467"/>
                  <a:gd name="connsiteX11" fmla="*/ 156210 w 2345705"/>
                  <a:gd name="connsiteY11" fmla="*/ 1548847 h 1556467"/>
                  <a:gd name="connsiteX12" fmla="*/ 137160 w 2345705"/>
                  <a:gd name="connsiteY12" fmla="*/ 1533607 h 1556467"/>
                  <a:gd name="connsiteX13" fmla="*/ 139065 w 2345705"/>
                  <a:gd name="connsiteY13" fmla="*/ 1524082 h 1556467"/>
                  <a:gd name="connsiteX14" fmla="*/ 140970 w 2345705"/>
                  <a:gd name="connsiteY14" fmla="*/ 1518367 h 1556467"/>
                  <a:gd name="connsiteX15" fmla="*/ 144780 w 2345705"/>
                  <a:gd name="connsiteY15" fmla="*/ 1512652 h 1556467"/>
                  <a:gd name="connsiteX16" fmla="*/ 150495 w 2345705"/>
                  <a:gd name="connsiteY16" fmla="*/ 1508842 h 1556467"/>
                  <a:gd name="connsiteX17" fmla="*/ 211455 w 2345705"/>
                  <a:gd name="connsiteY17" fmla="*/ 1506937 h 1556467"/>
                  <a:gd name="connsiteX18" fmla="*/ 217170 w 2345705"/>
                  <a:gd name="connsiteY18" fmla="*/ 1505032 h 1556467"/>
                  <a:gd name="connsiteX19" fmla="*/ 228600 w 2345705"/>
                  <a:gd name="connsiteY19" fmla="*/ 1497412 h 1556467"/>
                  <a:gd name="connsiteX20" fmla="*/ 238125 w 2345705"/>
                  <a:gd name="connsiteY20" fmla="*/ 1493602 h 1556467"/>
                  <a:gd name="connsiteX21" fmla="*/ 243840 w 2345705"/>
                  <a:gd name="connsiteY21" fmla="*/ 1491697 h 1556467"/>
                  <a:gd name="connsiteX22" fmla="*/ 249555 w 2345705"/>
                  <a:gd name="connsiteY22" fmla="*/ 1487887 h 1556467"/>
                  <a:gd name="connsiteX23" fmla="*/ 255270 w 2345705"/>
                  <a:gd name="connsiteY23" fmla="*/ 1482172 h 1556467"/>
                  <a:gd name="connsiteX24" fmla="*/ 262890 w 2345705"/>
                  <a:gd name="connsiteY24" fmla="*/ 1480267 h 1556467"/>
                  <a:gd name="connsiteX25" fmla="*/ 270510 w 2345705"/>
                  <a:gd name="connsiteY25" fmla="*/ 1476457 h 1556467"/>
                  <a:gd name="connsiteX26" fmla="*/ 281940 w 2345705"/>
                  <a:gd name="connsiteY26" fmla="*/ 1470742 h 1556467"/>
                  <a:gd name="connsiteX27" fmla="*/ 255270 w 2345705"/>
                  <a:gd name="connsiteY27" fmla="*/ 1465027 h 1556467"/>
                  <a:gd name="connsiteX28" fmla="*/ 245745 w 2345705"/>
                  <a:gd name="connsiteY28" fmla="*/ 1463122 h 1556467"/>
                  <a:gd name="connsiteX29" fmla="*/ 234315 w 2345705"/>
                  <a:gd name="connsiteY29" fmla="*/ 1461217 h 1556467"/>
                  <a:gd name="connsiteX30" fmla="*/ 222885 w 2345705"/>
                  <a:gd name="connsiteY30" fmla="*/ 1457407 h 1556467"/>
                  <a:gd name="connsiteX31" fmla="*/ 217170 w 2345705"/>
                  <a:gd name="connsiteY31" fmla="*/ 1455502 h 1556467"/>
                  <a:gd name="connsiteX32" fmla="*/ 211455 w 2345705"/>
                  <a:gd name="connsiteY32" fmla="*/ 1451692 h 1556467"/>
                  <a:gd name="connsiteX33" fmla="*/ 198120 w 2345705"/>
                  <a:gd name="connsiteY33" fmla="*/ 1449787 h 1556467"/>
                  <a:gd name="connsiteX34" fmla="*/ 198120 w 2345705"/>
                  <a:gd name="connsiteY34" fmla="*/ 1438357 h 1556467"/>
                  <a:gd name="connsiteX35" fmla="*/ 201930 w 2345705"/>
                  <a:gd name="connsiteY35" fmla="*/ 1432642 h 1556467"/>
                  <a:gd name="connsiteX36" fmla="*/ 274320 w 2345705"/>
                  <a:gd name="connsiteY36" fmla="*/ 1430737 h 1556467"/>
                  <a:gd name="connsiteX37" fmla="*/ 278130 w 2345705"/>
                  <a:gd name="connsiteY37" fmla="*/ 1425022 h 1556467"/>
                  <a:gd name="connsiteX38" fmla="*/ 272415 w 2345705"/>
                  <a:gd name="connsiteY38" fmla="*/ 1411687 h 1556467"/>
                  <a:gd name="connsiteX39" fmla="*/ 266700 w 2345705"/>
                  <a:gd name="connsiteY39" fmla="*/ 1409782 h 1556467"/>
                  <a:gd name="connsiteX40" fmla="*/ 259080 w 2345705"/>
                  <a:gd name="connsiteY40" fmla="*/ 1405972 h 1556467"/>
                  <a:gd name="connsiteX41" fmla="*/ 245745 w 2345705"/>
                  <a:gd name="connsiteY41" fmla="*/ 1398352 h 1556467"/>
                  <a:gd name="connsiteX42" fmla="*/ 238125 w 2345705"/>
                  <a:gd name="connsiteY42" fmla="*/ 1396447 h 1556467"/>
                  <a:gd name="connsiteX43" fmla="*/ 226695 w 2345705"/>
                  <a:gd name="connsiteY43" fmla="*/ 1392637 h 1556467"/>
                  <a:gd name="connsiteX44" fmla="*/ 226695 w 2345705"/>
                  <a:gd name="connsiteY44" fmla="*/ 1356442 h 1556467"/>
                  <a:gd name="connsiteX45" fmla="*/ 220980 w 2345705"/>
                  <a:gd name="connsiteY45" fmla="*/ 1354537 h 1556467"/>
                  <a:gd name="connsiteX46" fmla="*/ 175260 w 2345705"/>
                  <a:gd name="connsiteY46" fmla="*/ 1352632 h 1556467"/>
                  <a:gd name="connsiteX47" fmla="*/ 148590 w 2345705"/>
                  <a:gd name="connsiteY47" fmla="*/ 1350727 h 1556467"/>
                  <a:gd name="connsiteX48" fmla="*/ 110490 w 2345705"/>
                  <a:gd name="connsiteY48" fmla="*/ 1348822 h 1556467"/>
                  <a:gd name="connsiteX49" fmla="*/ 83820 w 2345705"/>
                  <a:gd name="connsiteY49" fmla="*/ 1350727 h 1556467"/>
                  <a:gd name="connsiteX50" fmla="*/ 78105 w 2345705"/>
                  <a:gd name="connsiteY50" fmla="*/ 1352632 h 1556467"/>
                  <a:gd name="connsiteX51" fmla="*/ 66675 w 2345705"/>
                  <a:gd name="connsiteY51" fmla="*/ 1360252 h 1556467"/>
                  <a:gd name="connsiteX52" fmla="*/ 60960 w 2345705"/>
                  <a:gd name="connsiteY52" fmla="*/ 1364062 h 1556467"/>
                  <a:gd name="connsiteX53" fmla="*/ 55245 w 2345705"/>
                  <a:gd name="connsiteY53" fmla="*/ 1367872 h 1556467"/>
                  <a:gd name="connsiteX54" fmla="*/ 13335 w 2345705"/>
                  <a:gd name="connsiteY54" fmla="*/ 1369777 h 1556467"/>
                  <a:gd name="connsiteX55" fmla="*/ 0 w 2345705"/>
                  <a:gd name="connsiteY55" fmla="*/ 1367872 h 1556467"/>
                  <a:gd name="connsiteX56" fmla="*/ 5715 w 2345705"/>
                  <a:gd name="connsiteY56" fmla="*/ 1356442 h 1556467"/>
                  <a:gd name="connsiteX57" fmla="*/ 15240 w 2345705"/>
                  <a:gd name="connsiteY57" fmla="*/ 1352632 h 1556467"/>
                  <a:gd name="connsiteX58" fmla="*/ 26670 w 2345705"/>
                  <a:gd name="connsiteY58" fmla="*/ 1345012 h 1556467"/>
                  <a:gd name="connsiteX59" fmla="*/ 30480 w 2345705"/>
                  <a:gd name="connsiteY59" fmla="*/ 1339297 h 1556467"/>
                  <a:gd name="connsiteX60" fmla="*/ 34290 w 2345705"/>
                  <a:gd name="connsiteY60" fmla="*/ 1327867 h 1556467"/>
                  <a:gd name="connsiteX61" fmla="*/ 36195 w 2345705"/>
                  <a:gd name="connsiteY61" fmla="*/ 1322152 h 1556467"/>
                  <a:gd name="connsiteX62" fmla="*/ 38100 w 2345705"/>
                  <a:gd name="connsiteY62" fmla="*/ 1316437 h 1556467"/>
                  <a:gd name="connsiteX63" fmla="*/ 40005 w 2345705"/>
                  <a:gd name="connsiteY63" fmla="*/ 1306912 h 1556467"/>
                  <a:gd name="connsiteX64" fmla="*/ 41910 w 2345705"/>
                  <a:gd name="connsiteY64" fmla="*/ 1301197 h 1556467"/>
                  <a:gd name="connsiteX65" fmla="*/ 43815 w 2345705"/>
                  <a:gd name="connsiteY65" fmla="*/ 1289767 h 1556467"/>
                  <a:gd name="connsiteX66" fmla="*/ 45720 w 2345705"/>
                  <a:gd name="connsiteY66" fmla="*/ 1282147 h 1556467"/>
                  <a:gd name="connsiteX67" fmla="*/ 57150 w 2345705"/>
                  <a:gd name="connsiteY67" fmla="*/ 1274527 h 1556467"/>
                  <a:gd name="connsiteX68" fmla="*/ 62865 w 2345705"/>
                  <a:gd name="connsiteY68" fmla="*/ 1270717 h 1556467"/>
                  <a:gd name="connsiteX69" fmla="*/ 66675 w 2345705"/>
                  <a:gd name="connsiteY69" fmla="*/ 1265002 h 1556467"/>
                  <a:gd name="connsiteX70" fmla="*/ 74295 w 2345705"/>
                  <a:gd name="connsiteY70" fmla="*/ 1263097 h 1556467"/>
                  <a:gd name="connsiteX71" fmla="*/ 85725 w 2345705"/>
                  <a:gd name="connsiteY71" fmla="*/ 1259287 h 1556467"/>
                  <a:gd name="connsiteX72" fmla="*/ 91440 w 2345705"/>
                  <a:gd name="connsiteY72" fmla="*/ 1257382 h 1556467"/>
                  <a:gd name="connsiteX73" fmla="*/ 112395 w 2345705"/>
                  <a:gd name="connsiteY73" fmla="*/ 1261192 h 1556467"/>
                  <a:gd name="connsiteX74" fmla="*/ 127635 w 2345705"/>
                  <a:gd name="connsiteY74" fmla="*/ 1268812 h 1556467"/>
                  <a:gd name="connsiteX75" fmla="*/ 139065 w 2345705"/>
                  <a:gd name="connsiteY75" fmla="*/ 1272622 h 1556467"/>
                  <a:gd name="connsiteX76" fmla="*/ 142875 w 2345705"/>
                  <a:gd name="connsiteY76" fmla="*/ 1278337 h 1556467"/>
                  <a:gd name="connsiteX77" fmla="*/ 148590 w 2345705"/>
                  <a:gd name="connsiteY77" fmla="*/ 1280242 h 1556467"/>
                  <a:gd name="connsiteX78" fmla="*/ 177165 w 2345705"/>
                  <a:gd name="connsiteY78" fmla="*/ 1278337 h 1556467"/>
                  <a:gd name="connsiteX79" fmla="*/ 179070 w 2345705"/>
                  <a:gd name="connsiteY79" fmla="*/ 1272622 h 1556467"/>
                  <a:gd name="connsiteX80" fmla="*/ 190500 w 2345705"/>
                  <a:gd name="connsiteY80" fmla="*/ 1268812 h 1556467"/>
                  <a:gd name="connsiteX81" fmla="*/ 205740 w 2345705"/>
                  <a:gd name="connsiteY81" fmla="*/ 1263097 h 1556467"/>
                  <a:gd name="connsiteX82" fmla="*/ 209550 w 2345705"/>
                  <a:gd name="connsiteY82" fmla="*/ 1257382 h 1556467"/>
                  <a:gd name="connsiteX83" fmla="*/ 232410 w 2345705"/>
                  <a:gd name="connsiteY83" fmla="*/ 1253572 h 1556467"/>
                  <a:gd name="connsiteX84" fmla="*/ 238125 w 2345705"/>
                  <a:gd name="connsiteY84" fmla="*/ 1257382 h 1556467"/>
                  <a:gd name="connsiteX85" fmla="*/ 249555 w 2345705"/>
                  <a:gd name="connsiteY85" fmla="*/ 1263097 h 1556467"/>
                  <a:gd name="connsiteX86" fmla="*/ 266700 w 2345705"/>
                  <a:gd name="connsiteY86" fmla="*/ 1257382 h 1556467"/>
                  <a:gd name="connsiteX87" fmla="*/ 268605 w 2345705"/>
                  <a:gd name="connsiteY87" fmla="*/ 1251667 h 1556467"/>
                  <a:gd name="connsiteX88" fmla="*/ 272415 w 2345705"/>
                  <a:gd name="connsiteY88" fmla="*/ 1245952 h 1556467"/>
                  <a:gd name="connsiteX89" fmla="*/ 278130 w 2345705"/>
                  <a:gd name="connsiteY89" fmla="*/ 1240237 h 1556467"/>
                  <a:gd name="connsiteX90" fmla="*/ 289560 w 2345705"/>
                  <a:gd name="connsiteY90" fmla="*/ 1226902 h 1556467"/>
                  <a:gd name="connsiteX91" fmla="*/ 291465 w 2345705"/>
                  <a:gd name="connsiteY91" fmla="*/ 1221187 h 1556467"/>
                  <a:gd name="connsiteX92" fmla="*/ 289560 w 2345705"/>
                  <a:gd name="connsiteY92" fmla="*/ 1213567 h 1556467"/>
                  <a:gd name="connsiteX93" fmla="*/ 283845 w 2345705"/>
                  <a:gd name="connsiteY93" fmla="*/ 1209757 h 1556467"/>
                  <a:gd name="connsiteX94" fmla="*/ 234315 w 2345705"/>
                  <a:gd name="connsiteY94" fmla="*/ 1207852 h 1556467"/>
                  <a:gd name="connsiteX95" fmla="*/ 213360 w 2345705"/>
                  <a:gd name="connsiteY95" fmla="*/ 1205947 h 1556467"/>
                  <a:gd name="connsiteX96" fmla="*/ 198120 w 2345705"/>
                  <a:gd name="connsiteY96" fmla="*/ 1202137 h 1556467"/>
                  <a:gd name="connsiteX97" fmla="*/ 182880 w 2345705"/>
                  <a:gd name="connsiteY97" fmla="*/ 1200232 h 1556467"/>
                  <a:gd name="connsiteX98" fmla="*/ 163830 w 2345705"/>
                  <a:gd name="connsiteY98" fmla="*/ 1194517 h 1556467"/>
                  <a:gd name="connsiteX99" fmla="*/ 142875 w 2345705"/>
                  <a:gd name="connsiteY99" fmla="*/ 1190707 h 1556467"/>
                  <a:gd name="connsiteX100" fmla="*/ 139065 w 2345705"/>
                  <a:gd name="connsiteY100" fmla="*/ 1184992 h 1556467"/>
                  <a:gd name="connsiteX101" fmla="*/ 133350 w 2345705"/>
                  <a:gd name="connsiteY101" fmla="*/ 1164037 h 1556467"/>
                  <a:gd name="connsiteX102" fmla="*/ 135255 w 2345705"/>
                  <a:gd name="connsiteY102" fmla="*/ 1127842 h 1556467"/>
                  <a:gd name="connsiteX103" fmla="*/ 137160 w 2345705"/>
                  <a:gd name="connsiteY103" fmla="*/ 1112602 h 1556467"/>
                  <a:gd name="connsiteX104" fmla="*/ 144780 w 2345705"/>
                  <a:gd name="connsiteY104" fmla="*/ 1108792 h 1556467"/>
                  <a:gd name="connsiteX105" fmla="*/ 169545 w 2345705"/>
                  <a:gd name="connsiteY105" fmla="*/ 1116412 h 1556467"/>
                  <a:gd name="connsiteX106" fmla="*/ 182880 w 2345705"/>
                  <a:gd name="connsiteY106" fmla="*/ 1120222 h 1556467"/>
                  <a:gd name="connsiteX107" fmla="*/ 188595 w 2345705"/>
                  <a:gd name="connsiteY107" fmla="*/ 1122127 h 1556467"/>
                  <a:gd name="connsiteX108" fmla="*/ 201930 w 2345705"/>
                  <a:gd name="connsiteY108" fmla="*/ 1129747 h 1556467"/>
                  <a:gd name="connsiteX109" fmla="*/ 219075 w 2345705"/>
                  <a:gd name="connsiteY109" fmla="*/ 1135462 h 1556467"/>
                  <a:gd name="connsiteX110" fmla="*/ 224790 w 2345705"/>
                  <a:gd name="connsiteY110" fmla="*/ 1137367 h 1556467"/>
                  <a:gd name="connsiteX111" fmla="*/ 241935 w 2345705"/>
                  <a:gd name="connsiteY111" fmla="*/ 1139272 h 1556467"/>
                  <a:gd name="connsiteX112" fmla="*/ 300990 w 2345705"/>
                  <a:gd name="connsiteY112" fmla="*/ 1137367 h 1556467"/>
                  <a:gd name="connsiteX113" fmla="*/ 320040 w 2345705"/>
                  <a:gd name="connsiteY113" fmla="*/ 1133557 h 1556467"/>
                  <a:gd name="connsiteX114" fmla="*/ 323850 w 2345705"/>
                  <a:gd name="connsiteY114" fmla="*/ 1127842 h 1556467"/>
                  <a:gd name="connsiteX115" fmla="*/ 321945 w 2345705"/>
                  <a:gd name="connsiteY115" fmla="*/ 1120222 h 1556467"/>
                  <a:gd name="connsiteX116" fmla="*/ 323850 w 2345705"/>
                  <a:gd name="connsiteY116" fmla="*/ 1104982 h 1556467"/>
                  <a:gd name="connsiteX117" fmla="*/ 325755 w 2345705"/>
                  <a:gd name="connsiteY117" fmla="*/ 1099267 h 1556467"/>
                  <a:gd name="connsiteX118" fmla="*/ 331470 w 2345705"/>
                  <a:gd name="connsiteY118" fmla="*/ 1097362 h 1556467"/>
                  <a:gd name="connsiteX119" fmla="*/ 325755 w 2345705"/>
                  <a:gd name="connsiteY119" fmla="*/ 1091647 h 1556467"/>
                  <a:gd name="connsiteX120" fmla="*/ 318135 w 2345705"/>
                  <a:gd name="connsiteY120" fmla="*/ 1087837 h 1556467"/>
                  <a:gd name="connsiteX121" fmla="*/ 219075 w 2345705"/>
                  <a:gd name="connsiteY121" fmla="*/ 1085932 h 1556467"/>
                  <a:gd name="connsiteX122" fmla="*/ 186690 w 2345705"/>
                  <a:gd name="connsiteY122" fmla="*/ 1084027 h 1556467"/>
                  <a:gd name="connsiteX123" fmla="*/ 167640 w 2345705"/>
                  <a:gd name="connsiteY123" fmla="*/ 1080217 h 1556467"/>
                  <a:gd name="connsiteX124" fmla="*/ 89535 w 2345705"/>
                  <a:gd name="connsiteY124" fmla="*/ 1082122 h 1556467"/>
                  <a:gd name="connsiteX125" fmla="*/ 83820 w 2345705"/>
                  <a:gd name="connsiteY125" fmla="*/ 1084027 h 1556467"/>
                  <a:gd name="connsiteX126" fmla="*/ 40005 w 2345705"/>
                  <a:gd name="connsiteY126" fmla="*/ 1082122 h 1556467"/>
                  <a:gd name="connsiteX127" fmla="*/ 34290 w 2345705"/>
                  <a:gd name="connsiteY127" fmla="*/ 1080217 h 1556467"/>
                  <a:gd name="connsiteX128" fmla="*/ 26670 w 2345705"/>
                  <a:gd name="connsiteY128" fmla="*/ 1078312 h 1556467"/>
                  <a:gd name="connsiteX129" fmla="*/ 20955 w 2345705"/>
                  <a:gd name="connsiteY129" fmla="*/ 1074502 h 1556467"/>
                  <a:gd name="connsiteX130" fmla="*/ 19050 w 2345705"/>
                  <a:gd name="connsiteY130" fmla="*/ 1068787 h 1556467"/>
                  <a:gd name="connsiteX131" fmla="*/ 17145 w 2345705"/>
                  <a:gd name="connsiteY131" fmla="*/ 1049737 h 1556467"/>
                  <a:gd name="connsiteX132" fmla="*/ 22860 w 2345705"/>
                  <a:gd name="connsiteY132" fmla="*/ 1047832 h 1556467"/>
                  <a:gd name="connsiteX133" fmla="*/ 30480 w 2345705"/>
                  <a:gd name="connsiteY133" fmla="*/ 1045927 h 1556467"/>
                  <a:gd name="connsiteX134" fmla="*/ 62865 w 2345705"/>
                  <a:gd name="connsiteY134" fmla="*/ 1040212 h 1556467"/>
                  <a:gd name="connsiteX135" fmla="*/ 68580 w 2345705"/>
                  <a:gd name="connsiteY135" fmla="*/ 1038307 h 1556467"/>
                  <a:gd name="connsiteX136" fmla="*/ 70485 w 2345705"/>
                  <a:gd name="connsiteY136" fmla="*/ 1011637 h 1556467"/>
                  <a:gd name="connsiteX137" fmla="*/ 104775 w 2345705"/>
                  <a:gd name="connsiteY137" fmla="*/ 1013542 h 1556467"/>
                  <a:gd name="connsiteX138" fmla="*/ 171450 w 2345705"/>
                  <a:gd name="connsiteY138" fmla="*/ 1019257 h 1556467"/>
                  <a:gd name="connsiteX139" fmla="*/ 190500 w 2345705"/>
                  <a:gd name="connsiteY139" fmla="*/ 1023067 h 1556467"/>
                  <a:gd name="connsiteX140" fmla="*/ 201930 w 2345705"/>
                  <a:gd name="connsiteY140" fmla="*/ 1026877 h 1556467"/>
                  <a:gd name="connsiteX141" fmla="*/ 207645 w 2345705"/>
                  <a:gd name="connsiteY141" fmla="*/ 1028782 h 1556467"/>
                  <a:gd name="connsiteX142" fmla="*/ 249555 w 2345705"/>
                  <a:gd name="connsiteY142" fmla="*/ 1024972 h 1556467"/>
                  <a:gd name="connsiteX143" fmla="*/ 255270 w 2345705"/>
                  <a:gd name="connsiteY143" fmla="*/ 1021162 h 1556467"/>
                  <a:gd name="connsiteX144" fmla="*/ 270510 w 2345705"/>
                  <a:gd name="connsiteY144" fmla="*/ 1013542 h 1556467"/>
                  <a:gd name="connsiteX145" fmla="*/ 272415 w 2345705"/>
                  <a:gd name="connsiteY145" fmla="*/ 1007827 h 1556467"/>
                  <a:gd name="connsiteX146" fmla="*/ 201930 w 2345705"/>
                  <a:gd name="connsiteY146" fmla="*/ 1005922 h 1556467"/>
                  <a:gd name="connsiteX147" fmla="*/ 196215 w 2345705"/>
                  <a:gd name="connsiteY147" fmla="*/ 1002112 h 1556467"/>
                  <a:gd name="connsiteX148" fmla="*/ 179070 w 2345705"/>
                  <a:gd name="connsiteY148" fmla="*/ 1000207 h 1556467"/>
                  <a:gd name="connsiteX149" fmla="*/ 160020 w 2345705"/>
                  <a:gd name="connsiteY149" fmla="*/ 996397 h 1556467"/>
                  <a:gd name="connsiteX150" fmla="*/ 154305 w 2345705"/>
                  <a:gd name="connsiteY150" fmla="*/ 992587 h 1556467"/>
                  <a:gd name="connsiteX151" fmla="*/ 171450 w 2345705"/>
                  <a:gd name="connsiteY151" fmla="*/ 983062 h 1556467"/>
                  <a:gd name="connsiteX152" fmla="*/ 169545 w 2345705"/>
                  <a:gd name="connsiteY152" fmla="*/ 977347 h 1556467"/>
                  <a:gd name="connsiteX153" fmla="*/ 163830 w 2345705"/>
                  <a:gd name="connsiteY153" fmla="*/ 973537 h 1556467"/>
                  <a:gd name="connsiteX154" fmla="*/ 160020 w 2345705"/>
                  <a:gd name="connsiteY154" fmla="*/ 967822 h 1556467"/>
                  <a:gd name="connsiteX155" fmla="*/ 161925 w 2345705"/>
                  <a:gd name="connsiteY155" fmla="*/ 962107 h 1556467"/>
                  <a:gd name="connsiteX156" fmla="*/ 167640 w 2345705"/>
                  <a:gd name="connsiteY156" fmla="*/ 960202 h 1556467"/>
                  <a:gd name="connsiteX157" fmla="*/ 203835 w 2345705"/>
                  <a:gd name="connsiteY157" fmla="*/ 964012 h 1556467"/>
                  <a:gd name="connsiteX158" fmla="*/ 213360 w 2345705"/>
                  <a:gd name="connsiteY158" fmla="*/ 967822 h 1556467"/>
                  <a:gd name="connsiteX159" fmla="*/ 219075 w 2345705"/>
                  <a:gd name="connsiteY159" fmla="*/ 969727 h 1556467"/>
                  <a:gd name="connsiteX160" fmla="*/ 232410 w 2345705"/>
                  <a:gd name="connsiteY160" fmla="*/ 975442 h 1556467"/>
                  <a:gd name="connsiteX161" fmla="*/ 245745 w 2345705"/>
                  <a:gd name="connsiteY161" fmla="*/ 977347 h 1556467"/>
                  <a:gd name="connsiteX162" fmla="*/ 299085 w 2345705"/>
                  <a:gd name="connsiteY162" fmla="*/ 981157 h 1556467"/>
                  <a:gd name="connsiteX163" fmla="*/ 281940 w 2345705"/>
                  <a:gd name="connsiteY163" fmla="*/ 971632 h 1556467"/>
                  <a:gd name="connsiteX164" fmla="*/ 274320 w 2345705"/>
                  <a:gd name="connsiteY164" fmla="*/ 960202 h 1556467"/>
                  <a:gd name="connsiteX165" fmla="*/ 270510 w 2345705"/>
                  <a:gd name="connsiteY165" fmla="*/ 954487 h 1556467"/>
                  <a:gd name="connsiteX166" fmla="*/ 260985 w 2345705"/>
                  <a:gd name="connsiteY166" fmla="*/ 943057 h 1556467"/>
                  <a:gd name="connsiteX167" fmla="*/ 259080 w 2345705"/>
                  <a:gd name="connsiteY167" fmla="*/ 935437 h 1556467"/>
                  <a:gd name="connsiteX168" fmla="*/ 249555 w 2345705"/>
                  <a:gd name="connsiteY168" fmla="*/ 924007 h 1556467"/>
                  <a:gd name="connsiteX169" fmla="*/ 245745 w 2345705"/>
                  <a:gd name="connsiteY169" fmla="*/ 918292 h 1556467"/>
                  <a:gd name="connsiteX170" fmla="*/ 243840 w 2345705"/>
                  <a:gd name="connsiteY170" fmla="*/ 912577 h 1556467"/>
                  <a:gd name="connsiteX171" fmla="*/ 230505 w 2345705"/>
                  <a:gd name="connsiteY171" fmla="*/ 895432 h 1556467"/>
                  <a:gd name="connsiteX172" fmla="*/ 220980 w 2345705"/>
                  <a:gd name="connsiteY172" fmla="*/ 887812 h 1556467"/>
                  <a:gd name="connsiteX173" fmla="*/ 219075 w 2345705"/>
                  <a:gd name="connsiteY173" fmla="*/ 882097 h 1556467"/>
                  <a:gd name="connsiteX174" fmla="*/ 207645 w 2345705"/>
                  <a:gd name="connsiteY174" fmla="*/ 876382 h 1556467"/>
                  <a:gd name="connsiteX175" fmla="*/ 194310 w 2345705"/>
                  <a:gd name="connsiteY175" fmla="*/ 868762 h 1556467"/>
                  <a:gd name="connsiteX176" fmla="*/ 188595 w 2345705"/>
                  <a:gd name="connsiteY176" fmla="*/ 866857 h 1556467"/>
                  <a:gd name="connsiteX177" fmla="*/ 182880 w 2345705"/>
                  <a:gd name="connsiteY177" fmla="*/ 863047 h 1556467"/>
                  <a:gd name="connsiteX178" fmla="*/ 177165 w 2345705"/>
                  <a:gd name="connsiteY178" fmla="*/ 861142 h 1556467"/>
                  <a:gd name="connsiteX179" fmla="*/ 165735 w 2345705"/>
                  <a:gd name="connsiteY179" fmla="*/ 853522 h 1556467"/>
                  <a:gd name="connsiteX180" fmla="*/ 160020 w 2345705"/>
                  <a:gd name="connsiteY180" fmla="*/ 849712 h 1556467"/>
                  <a:gd name="connsiteX181" fmla="*/ 156210 w 2345705"/>
                  <a:gd name="connsiteY181" fmla="*/ 843997 h 1556467"/>
                  <a:gd name="connsiteX182" fmla="*/ 144780 w 2345705"/>
                  <a:gd name="connsiteY182" fmla="*/ 840187 h 1556467"/>
                  <a:gd name="connsiteX183" fmla="*/ 139065 w 2345705"/>
                  <a:gd name="connsiteY183" fmla="*/ 834472 h 1556467"/>
                  <a:gd name="connsiteX184" fmla="*/ 131445 w 2345705"/>
                  <a:gd name="connsiteY184" fmla="*/ 832567 h 1556467"/>
                  <a:gd name="connsiteX185" fmla="*/ 125730 w 2345705"/>
                  <a:gd name="connsiteY185" fmla="*/ 821137 h 1556467"/>
                  <a:gd name="connsiteX186" fmla="*/ 121920 w 2345705"/>
                  <a:gd name="connsiteY186" fmla="*/ 815422 h 1556467"/>
                  <a:gd name="connsiteX187" fmla="*/ 123825 w 2345705"/>
                  <a:gd name="connsiteY187" fmla="*/ 809707 h 1556467"/>
                  <a:gd name="connsiteX188" fmla="*/ 131445 w 2345705"/>
                  <a:gd name="connsiteY188" fmla="*/ 798277 h 1556467"/>
                  <a:gd name="connsiteX189" fmla="*/ 139065 w 2345705"/>
                  <a:gd name="connsiteY189" fmla="*/ 784942 h 1556467"/>
                  <a:gd name="connsiteX190" fmla="*/ 144780 w 2345705"/>
                  <a:gd name="connsiteY190" fmla="*/ 783037 h 1556467"/>
                  <a:gd name="connsiteX191" fmla="*/ 160020 w 2345705"/>
                  <a:gd name="connsiteY191" fmla="*/ 788752 h 1556467"/>
                  <a:gd name="connsiteX192" fmla="*/ 165735 w 2345705"/>
                  <a:gd name="connsiteY192" fmla="*/ 790657 h 1556467"/>
                  <a:gd name="connsiteX193" fmla="*/ 177165 w 2345705"/>
                  <a:gd name="connsiteY193" fmla="*/ 798277 h 1556467"/>
                  <a:gd name="connsiteX194" fmla="*/ 188595 w 2345705"/>
                  <a:gd name="connsiteY194" fmla="*/ 803992 h 1556467"/>
                  <a:gd name="connsiteX195" fmla="*/ 194310 w 2345705"/>
                  <a:gd name="connsiteY195" fmla="*/ 805897 h 1556467"/>
                  <a:gd name="connsiteX196" fmla="*/ 209550 w 2345705"/>
                  <a:gd name="connsiteY196" fmla="*/ 811612 h 1556467"/>
                  <a:gd name="connsiteX197" fmla="*/ 215265 w 2345705"/>
                  <a:gd name="connsiteY197" fmla="*/ 815422 h 1556467"/>
                  <a:gd name="connsiteX198" fmla="*/ 228600 w 2345705"/>
                  <a:gd name="connsiteY198" fmla="*/ 821137 h 1556467"/>
                  <a:gd name="connsiteX199" fmla="*/ 236220 w 2345705"/>
                  <a:gd name="connsiteY199" fmla="*/ 828757 h 1556467"/>
                  <a:gd name="connsiteX200" fmla="*/ 241935 w 2345705"/>
                  <a:gd name="connsiteY200" fmla="*/ 834472 h 1556467"/>
                  <a:gd name="connsiteX201" fmla="*/ 253365 w 2345705"/>
                  <a:gd name="connsiteY201" fmla="*/ 840187 h 1556467"/>
                  <a:gd name="connsiteX202" fmla="*/ 264795 w 2345705"/>
                  <a:gd name="connsiteY202" fmla="*/ 845902 h 1556467"/>
                  <a:gd name="connsiteX203" fmla="*/ 280035 w 2345705"/>
                  <a:gd name="connsiteY203" fmla="*/ 840187 h 1556467"/>
                  <a:gd name="connsiteX204" fmla="*/ 281940 w 2345705"/>
                  <a:gd name="connsiteY204" fmla="*/ 826852 h 1556467"/>
                  <a:gd name="connsiteX205" fmla="*/ 289560 w 2345705"/>
                  <a:gd name="connsiteY205" fmla="*/ 815422 h 1556467"/>
                  <a:gd name="connsiteX206" fmla="*/ 293370 w 2345705"/>
                  <a:gd name="connsiteY206" fmla="*/ 803992 h 1556467"/>
                  <a:gd name="connsiteX207" fmla="*/ 308610 w 2345705"/>
                  <a:gd name="connsiteY207" fmla="*/ 790657 h 1556467"/>
                  <a:gd name="connsiteX208" fmla="*/ 314325 w 2345705"/>
                  <a:gd name="connsiteY208" fmla="*/ 786847 h 1556467"/>
                  <a:gd name="connsiteX209" fmla="*/ 320040 w 2345705"/>
                  <a:gd name="connsiteY209" fmla="*/ 775417 h 1556467"/>
                  <a:gd name="connsiteX210" fmla="*/ 300990 w 2345705"/>
                  <a:gd name="connsiteY210" fmla="*/ 758272 h 1556467"/>
                  <a:gd name="connsiteX211" fmla="*/ 295275 w 2345705"/>
                  <a:gd name="connsiteY211" fmla="*/ 752557 h 1556467"/>
                  <a:gd name="connsiteX212" fmla="*/ 291465 w 2345705"/>
                  <a:gd name="connsiteY212" fmla="*/ 741127 h 1556467"/>
                  <a:gd name="connsiteX213" fmla="*/ 274320 w 2345705"/>
                  <a:gd name="connsiteY213" fmla="*/ 727792 h 1556467"/>
                  <a:gd name="connsiteX214" fmla="*/ 262890 w 2345705"/>
                  <a:gd name="connsiteY214" fmla="*/ 722077 h 1556467"/>
                  <a:gd name="connsiteX215" fmla="*/ 259080 w 2345705"/>
                  <a:gd name="connsiteY215" fmla="*/ 716362 h 1556467"/>
                  <a:gd name="connsiteX216" fmla="*/ 253365 w 2345705"/>
                  <a:gd name="connsiteY216" fmla="*/ 712552 h 1556467"/>
                  <a:gd name="connsiteX217" fmla="*/ 240030 w 2345705"/>
                  <a:gd name="connsiteY217" fmla="*/ 703027 h 1556467"/>
                  <a:gd name="connsiteX218" fmla="*/ 232410 w 2345705"/>
                  <a:gd name="connsiteY218" fmla="*/ 695407 h 1556467"/>
                  <a:gd name="connsiteX219" fmla="*/ 228600 w 2345705"/>
                  <a:gd name="connsiteY219" fmla="*/ 689692 h 1556467"/>
                  <a:gd name="connsiteX220" fmla="*/ 228600 w 2345705"/>
                  <a:gd name="connsiteY220" fmla="*/ 651592 h 1556467"/>
                  <a:gd name="connsiteX221" fmla="*/ 230505 w 2345705"/>
                  <a:gd name="connsiteY221" fmla="*/ 645877 h 1556467"/>
                  <a:gd name="connsiteX222" fmla="*/ 243840 w 2345705"/>
                  <a:gd name="connsiteY222" fmla="*/ 640162 h 1556467"/>
                  <a:gd name="connsiteX223" fmla="*/ 270510 w 2345705"/>
                  <a:gd name="connsiteY223" fmla="*/ 642067 h 1556467"/>
                  <a:gd name="connsiteX224" fmla="*/ 276225 w 2345705"/>
                  <a:gd name="connsiteY224" fmla="*/ 645877 h 1556467"/>
                  <a:gd name="connsiteX225" fmla="*/ 281940 w 2345705"/>
                  <a:gd name="connsiteY225" fmla="*/ 647782 h 1556467"/>
                  <a:gd name="connsiteX226" fmla="*/ 285750 w 2345705"/>
                  <a:gd name="connsiteY226" fmla="*/ 653497 h 1556467"/>
                  <a:gd name="connsiteX227" fmla="*/ 291465 w 2345705"/>
                  <a:gd name="connsiteY227" fmla="*/ 655402 h 1556467"/>
                  <a:gd name="connsiteX228" fmla="*/ 295275 w 2345705"/>
                  <a:gd name="connsiteY228" fmla="*/ 666832 h 1556467"/>
                  <a:gd name="connsiteX229" fmla="*/ 297180 w 2345705"/>
                  <a:gd name="connsiteY229" fmla="*/ 672547 h 1556467"/>
                  <a:gd name="connsiteX230" fmla="*/ 304800 w 2345705"/>
                  <a:gd name="connsiteY230" fmla="*/ 683977 h 1556467"/>
                  <a:gd name="connsiteX231" fmla="*/ 308610 w 2345705"/>
                  <a:gd name="connsiteY231" fmla="*/ 689692 h 1556467"/>
                  <a:gd name="connsiteX232" fmla="*/ 320040 w 2345705"/>
                  <a:gd name="connsiteY232" fmla="*/ 697312 h 1556467"/>
                  <a:gd name="connsiteX233" fmla="*/ 329565 w 2345705"/>
                  <a:gd name="connsiteY233" fmla="*/ 706837 h 1556467"/>
                  <a:gd name="connsiteX234" fmla="*/ 339090 w 2345705"/>
                  <a:gd name="connsiteY234" fmla="*/ 714457 h 1556467"/>
                  <a:gd name="connsiteX235" fmla="*/ 348615 w 2345705"/>
                  <a:gd name="connsiteY235" fmla="*/ 725887 h 1556467"/>
                  <a:gd name="connsiteX236" fmla="*/ 350520 w 2345705"/>
                  <a:gd name="connsiteY236" fmla="*/ 731602 h 1556467"/>
                  <a:gd name="connsiteX237" fmla="*/ 358140 w 2345705"/>
                  <a:gd name="connsiteY237" fmla="*/ 743032 h 1556467"/>
                  <a:gd name="connsiteX238" fmla="*/ 367665 w 2345705"/>
                  <a:gd name="connsiteY238" fmla="*/ 758272 h 1556467"/>
                  <a:gd name="connsiteX239" fmla="*/ 371475 w 2345705"/>
                  <a:gd name="connsiteY239" fmla="*/ 752557 h 1556467"/>
                  <a:gd name="connsiteX240" fmla="*/ 367665 w 2345705"/>
                  <a:gd name="connsiteY240" fmla="*/ 746842 h 1556467"/>
                  <a:gd name="connsiteX241" fmla="*/ 356235 w 2345705"/>
                  <a:gd name="connsiteY241" fmla="*/ 733507 h 1556467"/>
                  <a:gd name="connsiteX242" fmla="*/ 354330 w 2345705"/>
                  <a:gd name="connsiteY242" fmla="*/ 727792 h 1556467"/>
                  <a:gd name="connsiteX243" fmla="*/ 350520 w 2345705"/>
                  <a:gd name="connsiteY243" fmla="*/ 722077 h 1556467"/>
                  <a:gd name="connsiteX244" fmla="*/ 346710 w 2345705"/>
                  <a:gd name="connsiteY244" fmla="*/ 710647 h 1556467"/>
                  <a:gd name="connsiteX245" fmla="*/ 344805 w 2345705"/>
                  <a:gd name="connsiteY245" fmla="*/ 704932 h 1556467"/>
                  <a:gd name="connsiteX246" fmla="*/ 340995 w 2345705"/>
                  <a:gd name="connsiteY246" fmla="*/ 699217 h 1556467"/>
                  <a:gd name="connsiteX247" fmla="*/ 339090 w 2345705"/>
                  <a:gd name="connsiteY247" fmla="*/ 693502 h 1556467"/>
                  <a:gd name="connsiteX248" fmla="*/ 321945 w 2345705"/>
                  <a:gd name="connsiteY248" fmla="*/ 680167 h 1556467"/>
                  <a:gd name="connsiteX249" fmla="*/ 310515 w 2345705"/>
                  <a:gd name="connsiteY249" fmla="*/ 674452 h 1556467"/>
                  <a:gd name="connsiteX250" fmla="*/ 304800 w 2345705"/>
                  <a:gd name="connsiteY250" fmla="*/ 668737 h 1556467"/>
                  <a:gd name="connsiteX251" fmla="*/ 299085 w 2345705"/>
                  <a:gd name="connsiteY251" fmla="*/ 664927 h 1556467"/>
                  <a:gd name="connsiteX252" fmla="*/ 285750 w 2345705"/>
                  <a:gd name="connsiteY252" fmla="*/ 655402 h 1556467"/>
                  <a:gd name="connsiteX253" fmla="*/ 281940 w 2345705"/>
                  <a:gd name="connsiteY253" fmla="*/ 649687 h 1556467"/>
                  <a:gd name="connsiteX254" fmla="*/ 278130 w 2345705"/>
                  <a:gd name="connsiteY254" fmla="*/ 628732 h 1556467"/>
                  <a:gd name="connsiteX255" fmla="*/ 280035 w 2345705"/>
                  <a:gd name="connsiteY255" fmla="*/ 594442 h 1556467"/>
                  <a:gd name="connsiteX256" fmla="*/ 283845 w 2345705"/>
                  <a:gd name="connsiteY256" fmla="*/ 588727 h 1556467"/>
                  <a:gd name="connsiteX257" fmla="*/ 302895 w 2345705"/>
                  <a:gd name="connsiteY257" fmla="*/ 584917 h 1556467"/>
                  <a:gd name="connsiteX258" fmla="*/ 314325 w 2345705"/>
                  <a:gd name="connsiteY258" fmla="*/ 581107 h 1556467"/>
                  <a:gd name="connsiteX259" fmla="*/ 321945 w 2345705"/>
                  <a:gd name="connsiteY259" fmla="*/ 583012 h 1556467"/>
                  <a:gd name="connsiteX260" fmla="*/ 333375 w 2345705"/>
                  <a:gd name="connsiteY260" fmla="*/ 592537 h 1556467"/>
                  <a:gd name="connsiteX261" fmla="*/ 342900 w 2345705"/>
                  <a:gd name="connsiteY261" fmla="*/ 609682 h 1556467"/>
                  <a:gd name="connsiteX262" fmla="*/ 354330 w 2345705"/>
                  <a:gd name="connsiteY262" fmla="*/ 626827 h 1556467"/>
                  <a:gd name="connsiteX263" fmla="*/ 358140 w 2345705"/>
                  <a:gd name="connsiteY263" fmla="*/ 632542 h 1556467"/>
                  <a:gd name="connsiteX264" fmla="*/ 361950 w 2345705"/>
                  <a:gd name="connsiteY264" fmla="*/ 638257 h 1556467"/>
                  <a:gd name="connsiteX265" fmla="*/ 363855 w 2345705"/>
                  <a:gd name="connsiteY265" fmla="*/ 643972 h 1556467"/>
                  <a:gd name="connsiteX266" fmla="*/ 365760 w 2345705"/>
                  <a:gd name="connsiteY266" fmla="*/ 651592 h 1556467"/>
                  <a:gd name="connsiteX267" fmla="*/ 379095 w 2345705"/>
                  <a:gd name="connsiteY267" fmla="*/ 668737 h 1556467"/>
                  <a:gd name="connsiteX268" fmla="*/ 384810 w 2345705"/>
                  <a:gd name="connsiteY268" fmla="*/ 672547 h 1556467"/>
                  <a:gd name="connsiteX269" fmla="*/ 394335 w 2345705"/>
                  <a:gd name="connsiteY269" fmla="*/ 682072 h 1556467"/>
                  <a:gd name="connsiteX270" fmla="*/ 398145 w 2345705"/>
                  <a:gd name="connsiteY270" fmla="*/ 687787 h 1556467"/>
                  <a:gd name="connsiteX271" fmla="*/ 403860 w 2345705"/>
                  <a:gd name="connsiteY271" fmla="*/ 699217 h 1556467"/>
                  <a:gd name="connsiteX272" fmla="*/ 421005 w 2345705"/>
                  <a:gd name="connsiteY272" fmla="*/ 708742 h 1556467"/>
                  <a:gd name="connsiteX273" fmla="*/ 419100 w 2345705"/>
                  <a:gd name="connsiteY273" fmla="*/ 693502 h 1556467"/>
                  <a:gd name="connsiteX274" fmla="*/ 413385 w 2345705"/>
                  <a:gd name="connsiteY274" fmla="*/ 682072 h 1556467"/>
                  <a:gd name="connsiteX275" fmla="*/ 411480 w 2345705"/>
                  <a:gd name="connsiteY275" fmla="*/ 676357 h 1556467"/>
                  <a:gd name="connsiteX276" fmla="*/ 407670 w 2345705"/>
                  <a:gd name="connsiteY276" fmla="*/ 670642 h 1556467"/>
                  <a:gd name="connsiteX277" fmla="*/ 400050 w 2345705"/>
                  <a:gd name="connsiteY277" fmla="*/ 657307 h 1556467"/>
                  <a:gd name="connsiteX278" fmla="*/ 398145 w 2345705"/>
                  <a:gd name="connsiteY278" fmla="*/ 651592 h 1556467"/>
                  <a:gd name="connsiteX279" fmla="*/ 388620 w 2345705"/>
                  <a:gd name="connsiteY279" fmla="*/ 640162 h 1556467"/>
                  <a:gd name="connsiteX280" fmla="*/ 382905 w 2345705"/>
                  <a:gd name="connsiteY280" fmla="*/ 628732 h 1556467"/>
                  <a:gd name="connsiteX281" fmla="*/ 377190 w 2345705"/>
                  <a:gd name="connsiteY281" fmla="*/ 626827 h 1556467"/>
                  <a:gd name="connsiteX282" fmla="*/ 371475 w 2345705"/>
                  <a:gd name="connsiteY282" fmla="*/ 621112 h 1556467"/>
                  <a:gd name="connsiteX283" fmla="*/ 365760 w 2345705"/>
                  <a:gd name="connsiteY283" fmla="*/ 617302 h 1556467"/>
                  <a:gd name="connsiteX284" fmla="*/ 361950 w 2345705"/>
                  <a:gd name="connsiteY284" fmla="*/ 611587 h 1556467"/>
                  <a:gd name="connsiteX285" fmla="*/ 356235 w 2345705"/>
                  <a:gd name="connsiteY285" fmla="*/ 605872 h 1556467"/>
                  <a:gd name="connsiteX286" fmla="*/ 350520 w 2345705"/>
                  <a:gd name="connsiteY286" fmla="*/ 586822 h 1556467"/>
                  <a:gd name="connsiteX287" fmla="*/ 348615 w 2345705"/>
                  <a:gd name="connsiteY287" fmla="*/ 581107 h 1556467"/>
                  <a:gd name="connsiteX288" fmla="*/ 346710 w 2345705"/>
                  <a:gd name="connsiteY288" fmla="*/ 575392 h 1556467"/>
                  <a:gd name="connsiteX289" fmla="*/ 342900 w 2345705"/>
                  <a:gd name="connsiteY289" fmla="*/ 569677 h 1556467"/>
                  <a:gd name="connsiteX290" fmla="*/ 340995 w 2345705"/>
                  <a:gd name="connsiteY290" fmla="*/ 562057 h 1556467"/>
                  <a:gd name="connsiteX291" fmla="*/ 339090 w 2345705"/>
                  <a:gd name="connsiteY291" fmla="*/ 556342 h 1556467"/>
                  <a:gd name="connsiteX292" fmla="*/ 340995 w 2345705"/>
                  <a:gd name="connsiteY292" fmla="*/ 527767 h 1556467"/>
                  <a:gd name="connsiteX293" fmla="*/ 342900 w 2345705"/>
                  <a:gd name="connsiteY293" fmla="*/ 518242 h 1556467"/>
                  <a:gd name="connsiteX294" fmla="*/ 344805 w 2345705"/>
                  <a:gd name="connsiteY294" fmla="*/ 512527 h 1556467"/>
                  <a:gd name="connsiteX295" fmla="*/ 350520 w 2345705"/>
                  <a:gd name="connsiteY295" fmla="*/ 510622 h 1556467"/>
                  <a:gd name="connsiteX296" fmla="*/ 375285 w 2345705"/>
                  <a:gd name="connsiteY296" fmla="*/ 512527 h 1556467"/>
                  <a:gd name="connsiteX297" fmla="*/ 381000 w 2345705"/>
                  <a:gd name="connsiteY297" fmla="*/ 514432 h 1556467"/>
                  <a:gd name="connsiteX298" fmla="*/ 388620 w 2345705"/>
                  <a:gd name="connsiteY298" fmla="*/ 525862 h 1556467"/>
                  <a:gd name="connsiteX299" fmla="*/ 390525 w 2345705"/>
                  <a:gd name="connsiteY299" fmla="*/ 560152 h 1556467"/>
                  <a:gd name="connsiteX300" fmla="*/ 392430 w 2345705"/>
                  <a:gd name="connsiteY300" fmla="*/ 567772 h 1556467"/>
                  <a:gd name="connsiteX301" fmla="*/ 398145 w 2345705"/>
                  <a:gd name="connsiteY301" fmla="*/ 573487 h 1556467"/>
                  <a:gd name="connsiteX302" fmla="*/ 403860 w 2345705"/>
                  <a:gd name="connsiteY302" fmla="*/ 584917 h 1556467"/>
                  <a:gd name="connsiteX303" fmla="*/ 407670 w 2345705"/>
                  <a:gd name="connsiteY303" fmla="*/ 596347 h 1556467"/>
                  <a:gd name="connsiteX304" fmla="*/ 409575 w 2345705"/>
                  <a:gd name="connsiteY304" fmla="*/ 602062 h 1556467"/>
                  <a:gd name="connsiteX305" fmla="*/ 413385 w 2345705"/>
                  <a:gd name="connsiteY305" fmla="*/ 619207 h 1556467"/>
                  <a:gd name="connsiteX306" fmla="*/ 421005 w 2345705"/>
                  <a:gd name="connsiteY306" fmla="*/ 630637 h 1556467"/>
                  <a:gd name="connsiteX307" fmla="*/ 424815 w 2345705"/>
                  <a:gd name="connsiteY307" fmla="*/ 636352 h 1556467"/>
                  <a:gd name="connsiteX308" fmla="*/ 434340 w 2345705"/>
                  <a:gd name="connsiteY308" fmla="*/ 657307 h 1556467"/>
                  <a:gd name="connsiteX309" fmla="*/ 438150 w 2345705"/>
                  <a:gd name="connsiteY309" fmla="*/ 663022 h 1556467"/>
                  <a:gd name="connsiteX310" fmla="*/ 440055 w 2345705"/>
                  <a:gd name="connsiteY310" fmla="*/ 668737 h 1556467"/>
                  <a:gd name="connsiteX311" fmla="*/ 443865 w 2345705"/>
                  <a:gd name="connsiteY311" fmla="*/ 676357 h 1556467"/>
                  <a:gd name="connsiteX312" fmla="*/ 451485 w 2345705"/>
                  <a:gd name="connsiteY312" fmla="*/ 693502 h 1556467"/>
                  <a:gd name="connsiteX313" fmla="*/ 453390 w 2345705"/>
                  <a:gd name="connsiteY313" fmla="*/ 704932 h 1556467"/>
                  <a:gd name="connsiteX314" fmla="*/ 459105 w 2345705"/>
                  <a:gd name="connsiteY314" fmla="*/ 708742 h 1556467"/>
                  <a:gd name="connsiteX315" fmla="*/ 480060 w 2345705"/>
                  <a:gd name="connsiteY315" fmla="*/ 704932 h 1556467"/>
                  <a:gd name="connsiteX316" fmla="*/ 483870 w 2345705"/>
                  <a:gd name="connsiteY316" fmla="*/ 699217 h 1556467"/>
                  <a:gd name="connsiteX317" fmla="*/ 489585 w 2345705"/>
                  <a:gd name="connsiteY317" fmla="*/ 693502 h 1556467"/>
                  <a:gd name="connsiteX318" fmla="*/ 497205 w 2345705"/>
                  <a:gd name="connsiteY318" fmla="*/ 682072 h 1556467"/>
                  <a:gd name="connsiteX319" fmla="*/ 502920 w 2345705"/>
                  <a:gd name="connsiteY319" fmla="*/ 659212 h 1556467"/>
                  <a:gd name="connsiteX320" fmla="*/ 508635 w 2345705"/>
                  <a:gd name="connsiteY320" fmla="*/ 647782 h 1556467"/>
                  <a:gd name="connsiteX321" fmla="*/ 506730 w 2345705"/>
                  <a:gd name="connsiteY321" fmla="*/ 634447 h 1556467"/>
                  <a:gd name="connsiteX322" fmla="*/ 499110 w 2345705"/>
                  <a:gd name="connsiteY322" fmla="*/ 632542 h 1556467"/>
                  <a:gd name="connsiteX323" fmla="*/ 487680 w 2345705"/>
                  <a:gd name="connsiteY323" fmla="*/ 628732 h 1556467"/>
                  <a:gd name="connsiteX324" fmla="*/ 481965 w 2345705"/>
                  <a:gd name="connsiteY324" fmla="*/ 626827 h 1556467"/>
                  <a:gd name="connsiteX325" fmla="*/ 476250 w 2345705"/>
                  <a:gd name="connsiteY325" fmla="*/ 623017 h 1556467"/>
                  <a:gd name="connsiteX326" fmla="*/ 464820 w 2345705"/>
                  <a:gd name="connsiteY326" fmla="*/ 611587 h 1556467"/>
                  <a:gd name="connsiteX327" fmla="*/ 453390 w 2345705"/>
                  <a:gd name="connsiteY327" fmla="*/ 603967 h 1556467"/>
                  <a:gd name="connsiteX328" fmla="*/ 445770 w 2345705"/>
                  <a:gd name="connsiteY328" fmla="*/ 600157 h 1556467"/>
                  <a:gd name="connsiteX329" fmla="*/ 440055 w 2345705"/>
                  <a:gd name="connsiteY329" fmla="*/ 594442 h 1556467"/>
                  <a:gd name="connsiteX330" fmla="*/ 438150 w 2345705"/>
                  <a:gd name="connsiteY330" fmla="*/ 588727 h 1556467"/>
                  <a:gd name="connsiteX331" fmla="*/ 430530 w 2345705"/>
                  <a:gd name="connsiteY331" fmla="*/ 577297 h 1556467"/>
                  <a:gd name="connsiteX332" fmla="*/ 440055 w 2345705"/>
                  <a:gd name="connsiteY332" fmla="*/ 541102 h 1556467"/>
                  <a:gd name="connsiteX333" fmla="*/ 445770 w 2345705"/>
                  <a:gd name="connsiteY333" fmla="*/ 537292 h 1556467"/>
                  <a:gd name="connsiteX334" fmla="*/ 462915 w 2345705"/>
                  <a:gd name="connsiteY334" fmla="*/ 539197 h 1556467"/>
                  <a:gd name="connsiteX335" fmla="*/ 464820 w 2345705"/>
                  <a:gd name="connsiteY335" fmla="*/ 544912 h 1556467"/>
                  <a:gd name="connsiteX336" fmla="*/ 468630 w 2345705"/>
                  <a:gd name="connsiteY336" fmla="*/ 552532 h 1556467"/>
                  <a:gd name="connsiteX337" fmla="*/ 472440 w 2345705"/>
                  <a:gd name="connsiteY337" fmla="*/ 558247 h 1556467"/>
                  <a:gd name="connsiteX338" fmla="*/ 476250 w 2345705"/>
                  <a:gd name="connsiteY338" fmla="*/ 569677 h 1556467"/>
                  <a:gd name="connsiteX339" fmla="*/ 478155 w 2345705"/>
                  <a:gd name="connsiteY339" fmla="*/ 575392 h 1556467"/>
                  <a:gd name="connsiteX340" fmla="*/ 483870 w 2345705"/>
                  <a:gd name="connsiteY340" fmla="*/ 581107 h 1556467"/>
                  <a:gd name="connsiteX341" fmla="*/ 487680 w 2345705"/>
                  <a:gd name="connsiteY341" fmla="*/ 586822 h 1556467"/>
                  <a:gd name="connsiteX342" fmla="*/ 493395 w 2345705"/>
                  <a:gd name="connsiteY342" fmla="*/ 588727 h 1556467"/>
                  <a:gd name="connsiteX343" fmla="*/ 499110 w 2345705"/>
                  <a:gd name="connsiteY343" fmla="*/ 592537 h 1556467"/>
                  <a:gd name="connsiteX344" fmla="*/ 501015 w 2345705"/>
                  <a:gd name="connsiteY344" fmla="*/ 586822 h 1556467"/>
                  <a:gd name="connsiteX345" fmla="*/ 499110 w 2345705"/>
                  <a:gd name="connsiteY345" fmla="*/ 581107 h 1556467"/>
                  <a:gd name="connsiteX346" fmla="*/ 495300 w 2345705"/>
                  <a:gd name="connsiteY346" fmla="*/ 565867 h 1556467"/>
                  <a:gd name="connsiteX347" fmla="*/ 489585 w 2345705"/>
                  <a:gd name="connsiteY347" fmla="*/ 560152 h 1556467"/>
                  <a:gd name="connsiteX348" fmla="*/ 481965 w 2345705"/>
                  <a:gd name="connsiteY348" fmla="*/ 548722 h 1556467"/>
                  <a:gd name="connsiteX349" fmla="*/ 476250 w 2345705"/>
                  <a:gd name="connsiteY349" fmla="*/ 543007 h 1556467"/>
                  <a:gd name="connsiteX350" fmla="*/ 472440 w 2345705"/>
                  <a:gd name="connsiteY350" fmla="*/ 537292 h 1556467"/>
                  <a:gd name="connsiteX351" fmla="*/ 466725 w 2345705"/>
                  <a:gd name="connsiteY351" fmla="*/ 533482 h 1556467"/>
                  <a:gd name="connsiteX352" fmla="*/ 461010 w 2345705"/>
                  <a:gd name="connsiteY352" fmla="*/ 523957 h 1556467"/>
                  <a:gd name="connsiteX353" fmla="*/ 457200 w 2345705"/>
                  <a:gd name="connsiteY353" fmla="*/ 518242 h 1556467"/>
                  <a:gd name="connsiteX354" fmla="*/ 451485 w 2345705"/>
                  <a:gd name="connsiteY354" fmla="*/ 514432 h 1556467"/>
                  <a:gd name="connsiteX355" fmla="*/ 447675 w 2345705"/>
                  <a:gd name="connsiteY355" fmla="*/ 508717 h 1556467"/>
                  <a:gd name="connsiteX356" fmla="*/ 441960 w 2345705"/>
                  <a:gd name="connsiteY356" fmla="*/ 504907 h 1556467"/>
                  <a:gd name="connsiteX357" fmla="*/ 440055 w 2345705"/>
                  <a:gd name="connsiteY357" fmla="*/ 499192 h 1556467"/>
                  <a:gd name="connsiteX358" fmla="*/ 434340 w 2345705"/>
                  <a:gd name="connsiteY358" fmla="*/ 493477 h 1556467"/>
                  <a:gd name="connsiteX359" fmla="*/ 421005 w 2345705"/>
                  <a:gd name="connsiteY359" fmla="*/ 478237 h 1556467"/>
                  <a:gd name="connsiteX360" fmla="*/ 409575 w 2345705"/>
                  <a:gd name="connsiteY360" fmla="*/ 474427 h 1556467"/>
                  <a:gd name="connsiteX361" fmla="*/ 403860 w 2345705"/>
                  <a:gd name="connsiteY361" fmla="*/ 472522 h 1556467"/>
                  <a:gd name="connsiteX362" fmla="*/ 398145 w 2345705"/>
                  <a:gd name="connsiteY362" fmla="*/ 470617 h 1556467"/>
                  <a:gd name="connsiteX363" fmla="*/ 392430 w 2345705"/>
                  <a:gd name="connsiteY363" fmla="*/ 468712 h 1556467"/>
                  <a:gd name="connsiteX364" fmla="*/ 392430 w 2345705"/>
                  <a:gd name="connsiteY364" fmla="*/ 447757 h 1556467"/>
                  <a:gd name="connsiteX365" fmla="*/ 403860 w 2345705"/>
                  <a:gd name="connsiteY365" fmla="*/ 443947 h 1556467"/>
                  <a:gd name="connsiteX366" fmla="*/ 426720 w 2345705"/>
                  <a:gd name="connsiteY366" fmla="*/ 445852 h 1556467"/>
                  <a:gd name="connsiteX367" fmla="*/ 430530 w 2345705"/>
                  <a:gd name="connsiteY367" fmla="*/ 440137 h 1556467"/>
                  <a:gd name="connsiteX368" fmla="*/ 432435 w 2345705"/>
                  <a:gd name="connsiteY368" fmla="*/ 422992 h 1556467"/>
                  <a:gd name="connsiteX369" fmla="*/ 438150 w 2345705"/>
                  <a:gd name="connsiteY369" fmla="*/ 424897 h 1556467"/>
                  <a:gd name="connsiteX370" fmla="*/ 449580 w 2345705"/>
                  <a:gd name="connsiteY370" fmla="*/ 434422 h 1556467"/>
                  <a:gd name="connsiteX371" fmla="*/ 455295 w 2345705"/>
                  <a:gd name="connsiteY371" fmla="*/ 438232 h 1556467"/>
                  <a:gd name="connsiteX372" fmla="*/ 462915 w 2345705"/>
                  <a:gd name="connsiteY372" fmla="*/ 472522 h 1556467"/>
                  <a:gd name="connsiteX373" fmla="*/ 464820 w 2345705"/>
                  <a:gd name="connsiteY373" fmla="*/ 478237 h 1556467"/>
                  <a:gd name="connsiteX374" fmla="*/ 476250 w 2345705"/>
                  <a:gd name="connsiteY374" fmla="*/ 483952 h 1556467"/>
                  <a:gd name="connsiteX375" fmla="*/ 487680 w 2345705"/>
                  <a:gd name="connsiteY375" fmla="*/ 482047 h 1556467"/>
                  <a:gd name="connsiteX376" fmla="*/ 491490 w 2345705"/>
                  <a:gd name="connsiteY376" fmla="*/ 476332 h 1556467"/>
                  <a:gd name="connsiteX377" fmla="*/ 485775 w 2345705"/>
                  <a:gd name="connsiteY377" fmla="*/ 449662 h 1556467"/>
                  <a:gd name="connsiteX378" fmla="*/ 468630 w 2345705"/>
                  <a:gd name="connsiteY378" fmla="*/ 440137 h 1556467"/>
                  <a:gd name="connsiteX379" fmla="*/ 451485 w 2345705"/>
                  <a:gd name="connsiteY379" fmla="*/ 430612 h 1556467"/>
                  <a:gd name="connsiteX380" fmla="*/ 449580 w 2345705"/>
                  <a:gd name="connsiteY380" fmla="*/ 419182 h 1556467"/>
                  <a:gd name="connsiteX381" fmla="*/ 447675 w 2345705"/>
                  <a:gd name="connsiteY381" fmla="*/ 413467 h 1556467"/>
                  <a:gd name="connsiteX382" fmla="*/ 445770 w 2345705"/>
                  <a:gd name="connsiteY382" fmla="*/ 403942 h 1556467"/>
                  <a:gd name="connsiteX383" fmla="*/ 447675 w 2345705"/>
                  <a:gd name="connsiteY383" fmla="*/ 382987 h 1556467"/>
                  <a:gd name="connsiteX384" fmla="*/ 453390 w 2345705"/>
                  <a:gd name="connsiteY384" fmla="*/ 379177 h 1556467"/>
                  <a:gd name="connsiteX385" fmla="*/ 461010 w 2345705"/>
                  <a:gd name="connsiteY385" fmla="*/ 386797 h 1556467"/>
                  <a:gd name="connsiteX386" fmla="*/ 466725 w 2345705"/>
                  <a:gd name="connsiteY386" fmla="*/ 390607 h 1556467"/>
                  <a:gd name="connsiteX387" fmla="*/ 476250 w 2345705"/>
                  <a:gd name="connsiteY387" fmla="*/ 402037 h 1556467"/>
                  <a:gd name="connsiteX388" fmla="*/ 487680 w 2345705"/>
                  <a:gd name="connsiteY388" fmla="*/ 411562 h 1556467"/>
                  <a:gd name="connsiteX389" fmla="*/ 497205 w 2345705"/>
                  <a:gd name="connsiteY389" fmla="*/ 381082 h 1556467"/>
                  <a:gd name="connsiteX390" fmla="*/ 508635 w 2345705"/>
                  <a:gd name="connsiteY390" fmla="*/ 386797 h 1556467"/>
                  <a:gd name="connsiteX391" fmla="*/ 521970 w 2345705"/>
                  <a:gd name="connsiteY391" fmla="*/ 394417 h 1556467"/>
                  <a:gd name="connsiteX392" fmla="*/ 529590 w 2345705"/>
                  <a:gd name="connsiteY392" fmla="*/ 407752 h 1556467"/>
                  <a:gd name="connsiteX393" fmla="*/ 537210 w 2345705"/>
                  <a:gd name="connsiteY393" fmla="*/ 419182 h 1556467"/>
                  <a:gd name="connsiteX394" fmla="*/ 552450 w 2345705"/>
                  <a:gd name="connsiteY394" fmla="*/ 442042 h 1556467"/>
                  <a:gd name="connsiteX395" fmla="*/ 560070 w 2345705"/>
                  <a:gd name="connsiteY395" fmla="*/ 459187 h 1556467"/>
                  <a:gd name="connsiteX396" fmla="*/ 561975 w 2345705"/>
                  <a:gd name="connsiteY396" fmla="*/ 464902 h 1556467"/>
                  <a:gd name="connsiteX397" fmla="*/ 542925 w 2345705"/>
                  <a:gd name="connsiteY397" fmla="*/ 443947 h 1556467"/>
                  <a:gd name="connsiteX398" fmla="*/ 533400 w 2345705"/>
                  <a:gd name="connsiteY398" fmla="*/ 434422 h 1556467"/>
                  <a:gd name="connsiteX399" fmla="*/ 529590 w 2345705"/>
                  <a:gd name="connsiteY399" fmla="*/ 428707 h 1556467"/>
                  <a:gd name="connsiteX400" fmla="*/ 523875 w 2345705"/>
                  <a:gd name="connsiteY400" fmla="*/ 424897 h 1556467"/>
                  <a:gd name="connsiteX401" fmla="*/ 514350 w 2345705"/>
                  <a:gd name="connsiteY401" fmla="*/ 407752 h 1556467"/>
                  <a:gd name="connsiteX402" fmla="*/ 508635 w 2345705"/>
                  <a:gd name="connsiteY402" fmla="*/ 403942 h 1556467"/>
                  <a:gd name="connsiteX403" fmla="*/ 502920 w 2345705"/>
                  <a:gd name="connsiteY403" fmla="*/ 396322 h 1556467"/>
                  <a:gd name="connsiteX404" fmla="*/ 489585 w 2345705"/>
                  <a:gd name="connsiteY404" fmla="*/ 382987 h 1556467"/>
                  <a:gd name="connsiteX405" fmla="*/ 487680 w 2345705"/>
                  <a:gd name="connsiteY405" fmla="*/ 377272 h 1556467"/>
                  <a:gd name="connsiteX406" fmla="*/ 483870 w 2345705"/>
                  <a:gd name="connsiteY406" fmla="*/ 371557 h 1556467"/>
                  <a:gd name="connsiteX407" fmla="*/ 485775 w 2345705"/>
                  <a:gd name="connsiteY407" fmla="*/ 322027 h 1556467"/>
                  <a:gd name="connsiteX408" fmla="*/ 489585 w 2345705"/>
                  <a:gd name="connsiteY408" fmla="*/ 314407 h 1556467"/>
                  <a:gd name="connsiteX409" fmla="*/ 497205 w 2345705"/>
                  <a:gd name="connsiteY409" fmla="*/ 293452 h 1556467"/>
                  <a:gd name="connsiteX410" fmla="*/ 504825 w 2345705"/>
                  <a:gd name="connsiteY410" fmla="*/ 295357 h 1556467"/>
                  <a:gd name="connsiteX411" fmla="*/ 520065 w 2345705"/>
                  <a:gd name="connsiteY411" fmla="*/ 302977 h 1556467"/>
                  <a:gd name="connsiteX412" fmla="*/ 523875 w 2345705"/>
                  <a:gd name="connsiteY412" fmla="*/ 308692 h 1556467"/>
                  <a:gd name="connsiteX413" fmla="*/ 539115 w 2345705"/>
                  <a:gd name="connsiteY413" fmla="*/ 316312 h 1556467"/>
                  <a:gd name="connsiteX414" fmla="*/ 552450 w 2345705"/>
                  <a:gd name="connsiteY414" fmla="*/ 333457 h 1556467"/>
                  <a:gd name="connsiteX415" fmla="*/ 556260 w 2345705"/>
                  <a:gd name="connsiteY415" fmla="*/ 339172 h 1556467"/>
                  <a:gd name="connsiteX416" fmla="*/ 560070 w 2345705"/>
                  <a:gd name="connsiteY416" fmla="*/ 352507 h 1556467"/>
                  <a:gd name="connsiteX417" fmla="*/ 561975 w 2345705"/>
                  <a:gd name="connsiteY417" fmla="*/ 358222 h 1556467"/>
                  <a:gd name="connsiteX418" fmla="*/ 565785 w 2345705"/>
                  <a:gd name="connsiteY418" fmla="*/ 390607 h 1556467"/>
                  <a:gd name="connsiteX419" fmla="*/ 569595 w 2345705"/>
                  <a:gd name="connsiteY419" fmla="*/ 405847 h 1556467"/>
                  <a:gd name="connsiteX420" fmla="*/ 581025 w 2345705"/>
                  <a:gd name="connsiteY420" fmla="*/ 413467 h 1556467"/>
                  <a:gd name="connsiteX421" fmla="*/ 582930 w 2345705"/>
                  <a:gd name="connsiteY421" fmla="*/ 407752 h 1556467"/>
                  <a:gd name="connsiteX422" fmla="*/ 594360 w 2345705"/>
                  <a:gd name="connsiteY422" fmla="*/ 403942 h 1556467"/>
                  <a:gd name="connsiteX423" fmla="*/ 603885 w 2345705"/>
                  <a:gd name="connsiteY423" fmla="*/ 405847 h 1556467"/>
                  <a:gd name="connsiteX424" fmla="*/ 613410 w 2345705"/>
                  <a:gd name="connsiteY424" fmla="*/ 417277 h 1556467"/>
                  <a:gd name="connsiteX425" fmla="*/ 619125 w 2345705"/>
                  <a:gd name="connsiteY425" fmla="*/ 421087 h 1556467"/>
                  <a:gd name="connsiteX426" fmla="*/ 621030 w 2345705"/>
                  <a:gd name="connsiteY426" fmla="*/ 426802 h 1556467"/>
                  <a:gd name="connsiteX427" fmla="*/ 624840 w 2345705"/>
                  <a:gd name="connsiteY427" fmla="*/ 432517 h 1556467"/>
                  <a:gd name="connsiteX428" fmla="*/ 628650 w 2345705"/>
                  <a:gd name="connsiteY428" fmla="*/ 468712 h 1556467"/>
                  <a:gd name="connsiteX429" fmla="*/ 638175 w 2345705"/>
                  <a:gd name="connsiteY429" fmla="*/ 485857 h 1556467"/>
                  <a:gd name="connsiteX430" fmla="*/ 645795 w 2345705"/>
                  <a:gd name="connsiteY430" fmla="*/ 495382 h 1556467"/>
                  <a:gd name="connsiteX431" fmla="*/ 657225 w 2345705"/>
                  <a:gd name="connsiteY431" fmla="*/ 493477 h 1556467"/>
                  <a:gd name="connsiteX432" fmla="*/ 662940 w 2345705"/>
                  <a:gd name="connsiteY432" fmla="*/ 491572 h 1556467"/>
                  <a:gd name="connsiteX433" fmla="*/ 674370 w 2345705"/>
                  <a:gd name="connsiteY433" fmla="*/ 489667 h 1556467"/>
                  <a:gd name="connsiteX434" fmla="*/ 674370 w 2345705"/>
                  <a:gd name="connsiteY434" fmla="*/ 462997 h 1556467"/>
                  <a:gd name="connsiteX435" fmla="*/ 670560 w 2345705"/>
                  <a:gd name="connsiteY435" fmla="*/ 457282 h 1556467"/>
                  <a:gd name="connsiteX436" fmla="*/ 668655 w 2345705"/>
                  <a:gd name="connsiteY436" fmla="*/ 451567 h 1556467"/>
                  <a:gd name="connsiteX437" fmla="*/ 659130 w 2345705"/>
                  <a:gd name="connsiteY437" fmla="*/ 438232 h 1556467"/>
                  <a:gd name="connsiteX438" fmla="*/ 657225 w 2345705"/>
                  <a:gd name="connsiteY438" fmla="*/ 432517 h 1556467"/>
                  <a:gd name="connsiteX439" fmla="*/ 649605 w 2345705"/>
                  <a:gd name="connsiteY439" fmla="*/ 415372 h 1556467"/>
                  <a:gd name="connsiteX440" fmla="*/ 647700 w 2345705"/>
                  <a:gd name="connsiteY440" fmla="*/ 409657 h 1556467"/>
                  <a:gd name="connsiteX441" fmla="*/ 645795 w 2345705"/>
                  <a:gd name="connsiteY441" fmla="*/ 388702 h 1556467"/>
                  <a:gd name="connsiteX442" fmla="*/ 641985 w 2345705"/>
                  <a:gd name="connsiteY442" fmla="*/ 375367 h 1556467"/>
                  <a:gd name="connsiteX443" fmla="*/ 640080 w 2345705"/>
                  <a:gd name="connsiteY443" fmla="*/ 367747 h 1556467"/>
                  <a:gd name="connsiteX444" fmla="*/ 636270 w 2345705"/>
                  <a:gd name="connsiteY444" fmla="*/ 362032 h 1556467"/>
                  <a:gd name="connsiteX445" fmla="*/ 643890 w 2345705"/>
                  <a:gd name="connsiteY445" fmla="*/ 335362 h 1556467"/>
                  <a:gd name="connsiteX446" fmla="*/ 653415 w 2345705"/>
                  <a:gd name="connsiteY446" fmla="*/ 333457 h 1556467"/>
                  <a:gd name="connsiteX447" fmla="*/ 651510 w 2345705"/>
                  <a:gd name="connsiteY447" fmla="*/ 280117 h 1556467"/>
                  <a:gd name="connsiteX448" fmla="*/ 653415 w 2345705"/>
                  <a:gd name="connsiteY448" fmla="*/ 259162 h 1556467"/>
                  <a:gd name="connsiteX449" fmla="*/ 664845 w 2345705"/>
                  <a:gd name="connsiteY449" fmla="*/ 253447 h 1556467"/>
                  <a:gd name="connsiteX450" fmla="*/ 672465 w 2345705"/>
                  <a:gd name="connsiteY450" fmla="*/ 264877 h 1556467"/>
                  <a:gd name="connsiteX451" fmla="*/ 676275 w 2345705"/>
                  <a:gd name="connsiteY451" fmla="*/ 270592 h 1556467"/>
                  <a:gd name="connsiteX452" fmla="*/ 678180 w 2345705"/>
                  <a:gd name="connsiteY452" fmla="*/ 276307 h 1556467"/>
                  <a:gd name="connsiteX453" fmla="*/ 674370 w 2345705"/>
                  <a:gd name="connsiteY453" fmla="*/ 253447 h 1556467"/>
                  <a:gd name="connsiteX454" fmla="*/ 664845 w 2345705"/>
                  <a:gd name="connsiteY454" fmla="*/ 240112 h 1556467"/>
                  <a:gd name="connsiteX455" fmla="*/ 662940 w 2345705"/>
                  <a:gd name="connsiteY455" fmla="*/ 207727 h 1556467"/>
                  <a:gd name="connsiteX456" fmla="*/ 666750 w 2345705"/>
                  <a:gd name="connsiteY456" fmla="*/ 202012 h 1556467"/>
                  <a:gd name="connsiteX457" fmla="*/ 678180 w 2345705"/>
                  <a:gd name="connsiteY457" fmla="*/ 198202 h 1556467"/>
                  <a:gd name="connsiteX458" fmla="*/ 687705 w 2345705"/>
                  <a:gd name="connsiteY458" fmla="*/ 205822 h 1556467"/>
                  <a:gd name="connsiteX459" fmla="*/ 697230 w 2345705"/>
                  <a:gd name="connsiteY459" fmla="*/ 215347 h 1556467"/>
                  <a:gd name="connsiteX460" fmla="*/ 706755 w 2345705"/>
                  <a:gd name="connsiteY460" fmla="*/ 224872 h 1556467"/>
                  <a:gd name="connsiteX461" fmla="*/ 710565 w 2345705"/>
                  <a:gd name="connsiteY461" fmla="*/ 266782 h 1556467"/>
                  <a:gd name="connsiteX462" fmla="*/ 712470 w 2345705"/>
                  <a:gd name="connsiteY462" fmla="*/ 274402 h 1556467"/>
                  <a:gd name="connsiteX463" fmla="*/ 718185 w 2345705"/>
                  <a:gd name="connsiteY463" fmla="*/ 276307 h 1556467"/>
                  <a:gd name="connsiteX464" fmla="*/ 729615 w 2345705"/>
                  <a:gd name="connsiteY464" fmla="*/ 285832 h 1556467"/>
                  <a:gd name="connsiteX465" fmla="*/ 735330 w 2345705"/>
                  <a:gd name="connsiteY465" fmla="*/ 289642 h 1556467"/>
                  <a:gd name="connsiteX466" fmla="*/ 744855 w 2345705"/>
                  <a:gd name="connsiteY466" fmla="*/ 306787 h 1556467"/>
                  <a:gd name="connsiteX467" fmla="*/ 746760 w 2345705"/>
                  <a:gd name="connsiteY467" fmla="*/ 323932 h 1556467"/>
                  <a:gd name="connsiteX468" fmla="*/ 748665 w 2345705"/>
                  <a:gd name="connsiteY468" fmla="*/ 329647 h 1556467"/>
                  <a:gd name="connsiteX469" fmla="*/ 750570 w 2345705"/>
                  <a:gd name="connsiteY469" fmla="*/ 301072 h 1556467"/>
                  <a:gd name="connsiteX470" fmla="*/ 752475 w 2345705"/>
                  <a:gd name="connsiteY470" fmla="*/ 295357 h 1556467"/>
                  <a:gd name="connsiteX471" fmla="*/ 765810 w 2345705"/>
                  <a:gd name="connsiteY471" fmla="*/ 293452 h 1556467"/>
                  <a:gd name="connsiteX472" fmla="*/ 760095 w 2345705"/>
                  <a:gd name="connsiteY472" fmla="*/ 278212 h 1556467"/>
                  <a:gd name="connsiteX473" fmla="*/ 756285 w 2345705"/>
                  <a:gd name="connsiteY473" fmla="*/ 270592 h 1556467"/>
                  <a:gd name="connsiteX474" fmla="*/ 750570 w 2345705"/>
                  <a:gd name="connsiteY474" fmla="*/ 251542 h 1556467"/>
                  <a:gd name="connsiteX475" fmla="*/ 752475 w 2345705"/>
                  <a:gd name="connsiteY475" fmla="*/ 203917 h 1556467"/>
                  <a:gd name="connsiteX476" fmla="*/ 767715 w 2345705"/>
                  <a:gd name="connsiteY476" fmla="*/ 205822 h 1556467"/>
                  <a:gd name="connsiteX477" fmla="*/ 784860 w 2345705"/>
                  <a:gd name="connsiteY477" fmla="*/ 211537 h 1556467"/>
                  <a:gd name="connsiteX478" fmla="*/ 788670 w 2345705"/>
                  <a:gd name="connsiteY478" fmla="*/ 238207 h 1556467"/>
                  <a:gd name="connsiteX479" fmla="*/ 790575 w 2345705"/>
                  <a:gd name="connsiteY479" fmla="*/ 247732 h 1556467"/>
                  <a:gd name="connsiteX480" fmla="*/ 794385 w 2345705"/>
                  <a:gd name="connsiteY480" fmla="*/ 253447 h 1556467"/>
                  <a:gd name="connsiteX481" fmla="*/ 800100 w 2345705"/>
                  <a:gd name="connsiteY481" fmla="*/ 264877 h 1556467"/>
                  <a:gd name="connsiteX482" fmla="*/ 802005 w 2345705"/>
                  <a:gd name="connsiteY482" fmla="*/ 272497 h 1556467"/>
                  <a:gd name="connsiteX483" fmla="*/ 805815 w 2345705"/>
                  <a:gd name="connsiteY483" fmla="*/ 283927 h 1556467"/>
                  <a:gd name="connsiteX484" fmla="*/ 807720 w 2345705"/>
                  <a:gd name="connsiteY484" fmla="*/ 291547 h 1556467"/>
                  <a:gd name="connsiteX485" fmla="*/ 811530 w 2345705"/>
                  <a:gd name="connsiteY485" fmla="*/ 302977 h 1556467"/>
                  <a:gd name="connsiteX486" fmla="*/ 815340 w 2345705"/>
                  <a:gd name="connsiteY486" fmla="*/ 318217 h 1556467"/>
                  <a:gd name="connsiteX487" fmla="*/ 817245 w 2345705"/>
                  <a:gd name="connsiteY487" fmla="*/ 325837 h 1556467"/>
                  <a:gd name="connsiteX488" fmla="*/ 821055 w 2345705"/>
                  <a:gd name="connsiteY488" fmla="*/ 337267 h 1556467"/>
                  <a:gd name="connsiteX489" fmla="*/ 822960 w 2345705"/>
                  <a:gd name="connsiteY489" fmla="*/ 327742 h 1556467"/>
                  <a:gd name="connsiteX490" fmla="*/ 824865 w 2345705"/>
                  <a:gd name="connsiteY490" fmla="*/ 314407 h 1556467"/>
                  <a:gd name="connsiteX491" fmla="*/ 826770 w 2345705"/>
                  <a:gd name="connsiteY491" fmla="*/ 308692 h 1556467"/>
                  <a:gd name="connsiteX492" fmla="*/ 828675 w 2345705"/>
                  <a:gd name="connsiteY492" fmla="*/ 299167 h 1556467"/>
                  <a:gd name="connsiteX493" fmla="*/ 830580 w 2345705"/>
                  <a:gd name="connsiteY493" fmla="*/ 291547 h 1556467"/>
                  <a:gd name="connsiteX494" fmla="*/ 828675 w 2345705"/>
                  <a:gd name="connsiteY494" fmla="*/ 268687 h 1556467"/>
                  <a:gd name="connsiteX495" fmla="*/ 824865 w 2345705"/>
                  <a:gd name="connsiteY495" fmla="*/ 262972 h 1556467"/>
                  <a:gd name="connsiteX496" fmla="*/ 819150 w 2345705"/>
                  <a:gd name="connsiteY496" fmla="*/ 253447 h 1556467"/>
                  <a:gd name="connsiteX497" fmla="*/ 838200 w 2345705"/>
                  <a:gd name="connsiteY497" fmla="*/ 249637 h 1556467"/>
                  <a:gd name="connsiteX498" fmla="*/ 862965 w 2345705"/>
                  <a:gd name="connsiteY498" fmla="*/ 251542 h 1556467"/>
                  <a:gd name="connsiteX499" fmla="*/ 868680 w 2345705"/>
                  <a:gd name="connsiteY499" fmla="*/ 253447 h 1556467"/>
                  <a:gd name="connsiteX500" fmla="*/ 874395 w 2345705"/>
                  <a:gd name="connsiteY500" fmla="*/ 242017 h 1556467"/>
                  <a:gd name="connsiteX501" fmla="*/ 876300 w 2345705"/>
                  <a:gd name="connsiteY501" fmla="*/ 232492 h 1556467"/>
                  <a:gd name="connsiteX502" fmla="*/ 880110 w 2345705"/>
                  <a:gd name="connsiteY502" fmla="*/ 221062 h 1556467"/>
                  <a:gd name="connsiteX503" fmla="*/ 882015 w 2345705"/>
                  <a:gd name="connsiteY503" fmla="*/ 213442 h 1556467"/>
                  <a:gd name="connsiteX504" fmla="*/ 876300 w 2345705"/>
                  <a:gd name="connsiteY504" fmla="*/ 175342 h 1556467"/>
                  <a:gd name="connsiteX505" fmla="*/ 874395 w 2345705"/>
                  <a:gd name="connsiteY505" fmla="*/ 169627 h 1556467"/>
                  <a:gd name="connsiteX506" fmla="*/ 872490 w 2345705"/>
                  <a:gd name="connsiteY506" fmla="*/ 163912 h 1556467"/>
                  <a:gd name="connsiteX507" fmla="*/ 861060 w 2345705"/>
                  <a:gd name="connsiteY507" fmla="*/ 152482 h 1556467"/>
                  <a:gd name="connsiteX508" fmla="*/ 853440 w 2345705"/>
                  <a:gd name="connsiteY508" fmla="*/ 141052 h 1556467"/>
                  <a:gd name="connsiteX509" fmla="*/ 855345 w 2345705"/>
                  <a:gd name="connsiteY509" fmla="*/ 125812 h 1556467"/>
                  <a:gd name="connsiteX510" fmla="*/ 861060 w 2345705"/>
                  <a:gd name="connsiteY510" fmla="*/ 123907 h 1556467"/>
                  <a:gd name="connsiteX511" fmla="*/ 895350 w 2345705"/>
                  <a:gd name="connsiteY511" fmla="*/ 125812 h 1556467"/>
                  <a:gd name="connsiteX512" fmla="*/ 912495 w 2345705"/>
                  <a:gd name="connsiteY512" fmla="*/ 133432 h 1556467"/>
                  <a:gd name="connsiteX513" fmla="*/ 920115 w 2345705"/>
                  <a:gd name="connsiteY513" fmla="*/ 150577 h 1556467"/>
                  <a:gd name="connsiteX514" fmla="*/ 922020 w 2345705"/>
                  <a:gd name="connsiteY514" fmla="*/ 156292 h 1556467"/>
                  <a:gd name="connsiteX515" fmla="*/ 927735 w 2345705"/>
                  <a:gd name="connsiteY515" fmla="*/ 181057 h 1556467"/>
                  <a:gd name="connsiteX516" fmla="*/ 933450 w 2345705"/>
                  <a:gd name="connsiteY516" fmla="*/ 156292 h 1556467"/>
                  <a:gd name="connsiteX517" fmla="*/ 935355 w 2345705"/>
                  <a:gd name="connsiteY517" fmla="*/ 150577 h 1556467"/>
                  <a:gd name="connsiteX518" fmla="*/ 954405 w 2345705"/>
                  <a:gd name="connsiteY518" fmla="*/ 152482 h 1556467"/>
                  <a:gd name="connsiteX519" fmla="*/ 958215 w 2345705"/>
                  <a:gd name="connsiteY519" fmla="*/ 158197 h 1556467"/>
                  <a:gd name="connsiteX520" fmla="*/ 967740 w 2345705"/>
                  <a:gd name="connsiteY520" fmla="*/ 171532 h 1556467"/>
                  <a:gd name="connsiteX521" fmla="*/ 969645 w 2345705"/>
                  <a:gd name="connsiteY521" fmla="*/ 177247 h 1556467"/>
                  <a:gd name="connsiteX522" fmla="*/ 967740 w 2345705"/>
                  <a:gd name="connsiteY522" fmla="*/ 198202 h 1556467"/>
                  <a:gd name="connsiteX523" fmla="*/ 969645 w 2345705"/>
                  <a:gd name="connsiteY523" fmla="*/ 192487 h 1556467"/>
                  <a:gd name="connsiteX524" fmla="*/ 975360 w 2345705"/>
                  <a:gd name="connsiteY524" fmla="*/ 188677 h 1556467"/>
                  <a:gd name="connsiteX525" fmla="*/ 982980 w 2345705"/>
                  <a:gd name="connsiteY525" fmla="*/ 205822 h 1556467"/>
                  <a:gd name="connsiteX526" fmla="*/ 984885 w 2345705"/>
                  <a:gd name="connsiteY526" fmla="*/ 211537 h 1556467"/>
                  <a:gd name="connsiteX527" fmla="*/ 988695 w 2345705"/>
                  <a:gd name="connsiteY527" fmla="*/ 217252 h 1556467"/>
                  <a:gd name="connsiteX528" fmla="*/ 992505 w 2345705"/>
                  <a:gd name="connsiteY528" fmla="*/ 228682 h 1556467"/>
                  <a:gd name="connsiteX529" fmla="*/ 994410 w 2345705"/>
                  <a:gd name="connsiteY529" fmla="*/ 234397 h 1556467"/>
                  <a:gd name="connsiteX530" fmla="*/ 992505 w 2345705"/>
                  <a:gd name="connsiteY530" fmla="*/ 268687 h 1556467"/>
                  <a:gd name="connsiteX531" fmla="*/ 990600 w 2345705"/>
                  <a:gd name="connsiteY531" fmla="*/ 282022 h 1556467"/>
                  <a:gd name="connsiteX532" fmla="*/ 992505 w 2345705"/>
                  <a:gd name="connsiteY532" fmla="*/ 348697 h 1556467"/>
                  <a:gd name="connsiteX533" fmla="*/ 1003935 w 2345705"/>
                  <a:gd name="connsiteY533" fmla="*/ 371557 h 1556467"/>
                  <a:gd name="connsiteX534" fmla="*/ 1009650 w 2345705"/>
                  <a:gd name="connsiteY534" fmla="*/ 382987 h 1556467"/>
                  <a:gd name="connsiteX535" fmla="*/ 1011555 w 2345705"/>
                  <a:gd name="connsiteY535" fmla="*/ 402037 h 1556467"/>
                  <a:gd name="connsiteX536" fmla="*/ 1015365 w 2345705"/>
                  <a:gd name="connsiteY536" fmla="*/ 394417 h 1556467"/>
                  <a:gd name="connsiteX537" fmla="*/ 1021080 w 2345705"/>
                  <a:gd name="connsiteY537" fmla="*/ 381082 h 1556467"/>
                  <a:gd name="connsiteX538" fmla="*/ 1019175 w 2345705"/>
                  <a:gd name="connsiteY538" fmla="*/ 322027 h 1556467"/>
                  <a:gd name="connsiteX539" fmla="*/ 1021080 w 2345705"/>
                  <a:gd name="connsiteY539" fmla="*/ 304882 h 1556467"/>
                  <a:gd name="connsiteX540" fmla="*/ 1024890 w 2345705"/>
                  <a:gd name="connsiteY540" fmla="*/ 310597 h 1556467"/>
                  <a:gd name="connsiteX541" fmla="*/ 1030605 w 2345705"/>
                  <a:gd name="connsiteY541" fmla="*/ 314407 h 1556467"/>
                  <a:gd name="connsiteX542" fmla="*/ 1036320 w 2345705"/>
                  <a:gd name="connsiteY542" fmla="*/ 320122 h 1556467"/>
                  <a:gd name="connsiteX543" fmla="*/ 1042035 w 2345705"/>
                  <a:gd name="connsiteY543" fmla="*/ 331552 h 1556467"/>
                  <a:gd name="connsiteX544" fmla="*/ 1045845 w 2345705"/>
                  <a:gd name="connsiteY544" fmla="*/ 342982 h 1556467"/>
                  <a:gd name="connsiteX545" fmla="*/ 1047750 w 2345705"/>
                  <a:gd name="connsiteY545" fmla="*/ 350602 h 1556467"/>
                  <a:gd name="connsiteX546" fmla="*/ 1051560 w 2345705"/>
                  <a:gd name="connsiteY546" fmla="*/ 356317 h 1556467"/>
                  <a:gd name="connsiteX547" fmla="*/ 1053465 w 2345705"/>
                  <a:gd name="connsiteY547" fmla="*/ 384892 h 1556467"/>
                  <a:gd name="connsiteX548" fmla="*/ 1055370 w 2345705"/>
                  <a:gd name="connsiteY548" fmla="*/ 390607 h 1556467"/>
                  <a:gd name="connsiteX549" fmla="*/ 1053465 w 2345705"/>
                  <a:gd name="connsiteY549" fmla="*/ 396322 h 1556467"/>
                  <a:gd name="connsiteX550" fmla="*/ 1059180 w 2345705"/>
                  <a:gd name="connsiteY550" fmla="*/ 388702 h 1556467"/>
                  <a:gd name="connsiteX551" fmla="*/ 1062990 w 2345705"/>
                  <a:gd name="connsiteY551" fmla="*/ 377272 h 1556467"/>
                  <a:gd name="connsiteX552" fmla="*/ 1068705 w 2345705"/>
                  <a:gd name="connsiteY552" fmla="*/ 314407 h 1556467"/>
                  <a:gd name="connsiteX553" fmla="*/ 1070610 w 2345705"/>
                  <a:gd name="connsiteY553" fmla="*/ 291547 h 1556467"/>
                  <a:gd name="connsiteX554" fmla="*/ 1072515 w 2345705"/>
                  <a:gd name="connsiteY554" fmla="*/ 280117 h 1556467"/>
                  <a:gd name="connsiteX555" fmla="*/ 1064895 w 2345705"/>
                  <a:gd name="connsiteY555" fmla="*/ 268687 h 1556467"/>
                  <a:gd name="connsiteX556" fmla="*/ 1057275 w 2345705"/>
                  <a:gd name="connsiteY556" fmla="*/ 257257 h 1556467"/>
                  <a:gd name="connsiteX557" fmla="*/ 1053465 w 2345705"/>
                  <a:gd name="connsiteY557" fmla="*/ 245827 h 1556467"/>
                  <a:gd name="connsiteX558" fmla="*/ 1051560 w 2345705"/>
                  <a:gd name="connsiteY558" fmla="*/ 236302 h 1556467"/>
                  <a:gd name="connsiteX559" fmla="*/ 1047750 w 2345705"/>
                  <a:gd name="connsiteY559" fmla="*/ 228682 h 1556467"/>
                  <a:gd name="connsiteX560" fmla="*/ 1045845 w 2345705"/>
                  <a:gd name="connsiteY560" fmla="*/ 217252 h 1556467"/>
                  <a:gd name="connsiteX561" fmla="*/ 1040130 w 2345705"/>
                  <a:gd name="connsiteY561" fmla="*/ 196297 h 1556467"/>
                  <a:gd name="connsiteX562" fmla="*/ 1038225 w 2345705"/>
                  <a:gd name="connsiteY562" fmla="*/ 188677 h 1556467"/>
                  <a:gd name="connsiteX563" fmla="*/ 1034415 w 2345705"/>
                  <a:gd name="connsiteY563" fmla="*/ 177247 h 1556467"/>
                  <a:gd name="connsiteX564" fmla="*/ 1032510 w 2345705"/>
                  <a:gd name="connsiteY564" fmla="*/ 171532 h 1556467"/>
                  <a:gd name="connsiteX565" fmla="*/ 1034415 w 2345705"/>
                  <a:gd name="connsiteY565" fmla="*/ 162007 h 1556467"/>
                  <a:gd name="connsiteX566" fmla="*/ 1040130 w 2345705"/>
                  <a:gd name="connsiteY566" fmla="*/ 160102 h 1556467"/>
                  <a:gd name="connsiteX567" fmla="*/ 1047750 w 2345705"/>
                  <a:gd name="connsiteY567" fmla="*/ 148672 h 1556467"/>
                  <a:gd name="connsiteX568" fmla="*/ 1047750 w 2345705"/>
                  <a:gd name="connsiteY568" fmla="*/ 148672 h 1556467"/>
                  <a:gd name="connsiteX569" fmla="*/ 1051560 w 2345705"/>
                  <a:gd name="connsiteY569" fmla="*/ 137242 h 1556467"/>
                  <a:gd name="connsiteX570" fmla="*/ 1053465 w 2345705"/>
                  <a:gd name="connsiteY570" fmla="*/ 131527 h 1556467"/>
                  <a:gd name="connsiteX571" fmla="*/ 1053465 w 2345705"/>
                  <a:gd name="connsiteY571" fmla="*/ 81997 h 1556467"/>
                  <a:gd name="connsiteX572" fmla="*/ 1055370 w 2345705"/>
                  <a:gd name="connsiteY572" fmla="*/ 62947 h 1556467"/>
                  <a:gd name="connsiteX573" fmla="*/ 1061085 w 2345705"/>
                  <a:gd name="connsiteY573" fmla="*/ 49612 h 1556467"/>
                  <a:gd name="connsiteX574" fmla="*/ 1072515 w 2345705"/>
                  <a:gd name="connsiteY574" fmla="*/ 43897 h 1556467"/>
                  <a:gd name="connsiteX575" fmla="*/ 1078230 w 2345705"/>
                  <a:gd name="connsiteY575" fmla="*/ 40087 h 1556467"/>
                  <a:gd name="connsiteX576" fmla="*/ 1085850 w 2345705"/>
                  <a:gd name="connsiteY576" fmla="*/ 51517 h 1556467"/>
                  <a:gd name="connsiteX577" fmla="*/ 1087755 w 2345705"/>
                  <a:gd name="connsiteY577" fmla="*/ 62947 h 1556467"/>
                  <a:gd name="connsiteX578" fmla="*/ 1089660 w 2345705"/>
                  <a:gd name="connsiteY578" fmla="*/ 68662 h 1556467"/>
                  <a:gd name="connsiteX579" fmla="*/ 1087755 w 2345705"/>
                  <a:gd name="connsiteY579" fmla="*/ 99142 h 1556467"/>
                  <a:gd name="connsiteX580" fmla="*/ 1087755 w 2345705"/>
                  <a:gd name="connsiteY580" fmla="*/ 106762 h 1556467"/>
                  <a:gd name="connsiteX581" fmla="*/ 1095375 w 2345705"/>
                  <a:gd name="connsiteY581" fmla="*/ 83902 h 1556467"/>
                  <a:gd name="connsiteX582" fmla="*/ 1101090 w 2345705"/>
                  <a:gd name="connsiteY582" fmla="*/ 81997 h 1556467"/>
                  <a:gd name="connsiteX583" fmla="*/ 1106805 w 2345705"/>
                  <a:gd name="connsiteY583" fmla="*/ 87712 h 1556467"/>
                  <a:gd name="connsiteX584" fmla="*/ 1112520 w 2345705"/>
                  <a:gd name="connsiteY584" fmla="*/ 99142 h 1556467"/>
                  <a:gd name="connsiteX585" fmla="*/ 1116330 w 2345705"/>
                  <a:gd name="connsiteY585" fmla="*/ 106762 h 1556467"/>
                  <a:gd name="connsiteX586" fmla="*/ 1129665 w 2345705"/>
                  <a:gd name="connsiteY586" fmla="*/ 129622 h 1556467"/>
                  <a:gd name="connsiteX587" fmla="*/ 1137285 w 2345705"/>
                  <a:gd name="connsiteY587" fmla="*/ 141052 h 1556467"/>
                  <a:gd name="connsiteX588" fmla="*/ 1148715 w 2345705"/>
                  <a:gd name="connsiteY588" fmla="*/ 144862 h 1556467"/>
                  <a:gd name="connsiteX589" fmla="*/ 1144905 w 2345705"/>
                  <a:gd name="connsiteY589" fmla="*/ 139147 h 1556467"/>
                  <a:gd name="connsiteX590" fmla="*/ 1156335 w 2345705"/>
                  <a:gd name="connsiteY590" fmla="*/ 125812 h 1556467"/>
                  <a:gd name="connsiteX591" fmla="*/ 1162050 w 2345705"/>
                  <a:gd name="connsiteY591" fmla="*/ 123907 h 1556467"/>
                  <a:gd name="connsiteX592" fmla="*/ 1179195 w 2345705"/>
                  <a:gd name="connsiteY592" fmla="*/ 127717 h 1556467"/>
                  <a:gd name="connsiteX593" fmla="*/ 1183005 w 2345705"/>
                  <a:gd name="connsiteY593" fmla="*/ 142957 h 1556467"/>
                  <a:gd name="connsiteX594" fmla="*/ 1184910 w 2345705"/>
                  <a:gd name="connsiteY594" fmla="*/ 150577 h 1556467"/>
                  <a:gd name="connsiteX595" fmla="*/ 1183005 w 2345705"/>
                  <a:gd name="connsiteY595" fmla="*/ 177247 h 1556467"/>
                  <a:gd name="connsiteX596" fmla="*/ 1179195 w 2345705"/>
                  <a:gd name="connsiteY596" fmla="*/ 182962 h 1556467"/>
                  <a:gd name="connsiteX597" fmla="*/ 1177290 w 2345705"/>
                  <a:gd name="connsiteY597" fmla="*/ 188677 h 1556467"/>
                  <a:gd name="connsiteX598" fmla="*/ 1171575 w 2345705"/>
                  <a:gd name="connsiteY598" fmla="*/ 200107 h 1556467"/>
                  <a:gd name="connsiteX599" fmla="*/ 1173480 w 2345705"/>
                  <a:gd name="connsiteY599" fmla="*/ 213442 h 1556467"/>
                  <a:gd name="connsiteX600" fmla="*/ 1186815 w 2345705"/>
                  <a:gd name="connsiteY600" fmla="*/ 211537 h 1556467"/>
                  <a:gd name="connsiteX601" fmla="*/ 1183005 w 2345705"/>
                  <a:gd name="connsiteY601" fmla="*/ 188677 h 1556467"/>
                  <a:gd name="connsiteX602" fmla="*/ 1192530 w 2345705"/>
                  <a:gd name="connsiteY602" fmla="*/ 175342 h 1556467"/>
                  <a:gd name="connsiteX603" fmla="*/ 1202055 w 2345705"/>
                  <a:gd name="connsiteY603" fmla="*/ 173437 h 1556467"/>
                  <a:gd name="connsiteX604" fmla="*/ 1219200 w 2345705"/>
                  <a:gd name="connsiteY604" fmla="*/ 186772 h 1556467"/>
                  <a:gd name="connsiteX605" fmla="*/ 1223010 w 2345705"/>
                  <a:gd name="connsiteY605" fmla="*/ 198202 h 1556467"/>
                  <a:gd name="connsiteX606" fmla="*/ 1221105 w 2345705"/>
                  <a:gd name="connsiteY606" fmla="*/ 222967 h 1556467"/>
                  <a:gd name="connsiteX607" fmla="*/ 1226820 w 2345705"/>
                  <a:gd name="connsiteY607" fmla="*/ 224872 h 1556467"/>
                  <a:gd name="connsiteX608" fmla="*/ 1236345 w 2345705"/>
                  <a:gd name="connsiteY608" fmla="*/ 207727 h 1556467"/>
                  <a:gd name="connsiteX609" fmla="*/ 1232535 w 2345705"/>
                  <a:gd name="connsiteY609" fmla="*/ 188677 h 1556467"/>
                  <a:gd name="connsiteX610" fmla="*/ 1228725 w 2345705"/>
                  <a:gd name="connsiteY610" fmla="*/ 181057 h 1556467"/>
                  <a:gd name="connsiteX611" fmla="*/ 1228725 w 2345705"/>
                  <a:gd name="connsiteY611" fmla="*/ 146767 h 1556467"/>
                  <a:gd name="connsiteX612" fmla="*/ 1245870 w 2345705"/>
                  <a:gd name="connsiteY612" fmla="*/ 137242 h 1556467"/>
                  <a:gd name="connsiteX613" fmla="*/ 1259205 w 2345705"/>
                  <a:gd name="connsiteY613" fmla="*/ 141052 h 1556467"/>
                  <a:gd name="connsiteX614" fmla="*/ 1266825 w 2345705"/>
                  <a:gd name="connsiteY614" fmla="*/ 154387 h 1556467"/>
                  <a:gd name="connsiteX615" fmla="*/ 1268730 w 2345705"/>
                  <a:gd name="connsiteY615" fmla="*/ 219157 h 1556467"/>
                  <a:gd name="connsiteX616" fmla="*/ 1272540 w 2345705"/>
                  <a:gd name="connsiteY616" fmla="*/ 255352 h 1556467"/>
                  <a:gd name="connsiteX617" fmla="*/ 1278255 w 2345705"/>
                  <a:gd name="connsiteY617" fmla="*/ 253447 h 1556467"/>
                  <a:gd name="connsiteX618" fmla="*/ 1280160 w 2345705"/>
                  <a:gd name="connsiteY618" fmla="*/ 247732 h 1556467"/>
                  <a:gd name="connsiteX619" fmla="*/ 1282065 w 2345705"/>
                  <a:gd name="connsiteY619" fmla="*/ 226777 h 1556467"/>
                  <a:gd name="connsiteX620" fmla="*/ 1285875 w 2345705"/>
                  <a:gd name="connsiteY620" fmla="*/ 215347 h 1556467"/>
                  <a:gd name="connsiteX621" fmla="*/ 1287780 w 2345705"/>
                  <a:gd name="connsiteY621" fmla="*/ 209632 h 1556467"/>
                  <a:gd name="connsiteX622" fmla="*/ 1291590 w 2345705"/>
                  <a:gd name="connsiteY622" fmla="*/ 177247 h 1556467"/>
                  <a:gd name="connsiteX623" fmla="*/ 1293495 w 2345705"/>
                  <a:gd name="connsiteY623" fmla="*/ 171532 h 1556467"/>
                  <a:gd name="connsiteX624" fmla="*/ 1304925 w 2345705"/>
                  <a:gd name="connsiteY624" fmla="*/ 160102 h 1556467"/>
                  <a:gd name="connsiteX625" fmla="*/ 1310640 w 2345705"/>
                  <a:gd name="connsiteY625" fmla="*/ 156292 h 1556467"/>
                  <a:gd name="connsiteX626" fmla="*/ 1318260 w 2345705"/>
                  <a:gd name="connsiteY626" fmla="*/ 158197 h 1556467"/>
                  <a:gd name="connsiteX627" fmla="*/ 1323975 w 2345705"/>
                  <a:gd name="connsiteY627" fmla="*/ 160102 h 1556467"/>
                  <a:gd name="connsiteX628" fmla="*/ 1325880 w 2345705"/>
                  <a:gd name="connsiteY628" fmla="*/ 169627 h 1556467"/>
                  <a:gd name="connsiteX629" fmla="*/ 1327785 w 2345705"/>
                  <a:gd name="connsiteY629" fmla="*/ 188677 h 1556467"/>
                  <a:gd name="connsiteX630" fmla="*/ 1333500 w 2345705"/>
                  <a:gd name="connsiteY630" fmla="*/ 177247 h 1556467"/>
                  <a:gd name="connsiteX631" fmla="*/ 1335405 w 2345705"/>
                  <a:gd name="connsiteY631" fmla="*/ 171532 h 1556467"/>
                  <a:gd name="connsiteX632" fmla="*/ 1343025 w 2345705"/>
                  <a:gd name="connsiteY632" fmla="*/ 116287 h 1556467"/>
                  <a:gd name="connsiteX633" fmla="*/ 1350645 w 2345705"/>
                  <a:gd name="connsiteY633" fmla="*/ 104857 h 1556467"/>
                  <a:gd name="connsiteX634" fmla="*/ 1358265 w 2345705"/>
                  <a:gd name="connsiteY634" fmla="*/ 101047 h 1556467"/>
                  <a:gd name="connsiteX635" fmla="*/ 1362075 w 2345705"/>
                  <a:gd name="connsiteY635" fmla="*/ 108667 h 1556467"/>
                  <a:gd name="connsiteX636" fmla="*/ 1367790 w 2345705"/>
                  <a:gd name="connsiteY636" fmla="*/ 122002 h 1556467"/>
                  <a:gd name="connsiteX637" fmla="*/ 1373505 w 2345705"/>
                  <a:gd name="connsiteY637" fmla="*/ 123907 h 1556467"/>
                  <a:gd name="connsiteX638" fmla="*/ 1375410 w 2345705"/>
                  <a:gd name="connsiteY638" fmla="*/ 114382 h 1556467"/>
                  <a:gd name="connsiteX639" fmla="*/ 1377315 w 2345705"/>
                  <a:gd name="connsiteY639" fmla="*/ 106762 h 1556467"/>
                  <a:gd name="connsiteX640" fmla="*/ 1383030 w 2345705"/>
                  <a:gd name="connsiteY640" fmla="*/ 62947 h 1556467"/>
                  <a:gd name="connsiteX641" fmla="*/ 1403985 w 2345705"/>
                  <a:gd name="connsiteY641" fmla="*/ 1987 h 1556467"/>
                  <a:gd name="connsiteX642" fmla="*/ 1409700 w 2345705"/>
                  <a:gd name="connsiteY642" fmla="*/ 3892 h 1556467"/>
                  <a:gd name="connsiteX643" fmla="*/ 1417320 w 2345705"/>
                  <a:gd name="connsiteY643" fmla="*/ 15322 h 1556467"/>
                  <a:gd name="connsiteX644" fmla="*/ 1411605 w 2345705"/>
                  <a:gd name="connsiteY644" fmla="*/ 64852 h 1556467"/>
                  <a:gd name="connsiteX645" fmla="*/ 1409700 w 2345705"/>
                  <a:gd name="connsiteY645" fmla="*/ 70567 h 1556467"/>
                  <a:gd name="connsiteX646" fmla="*/ 1411605 w 2345705"/>
                  <a:gd name="connsiteY646" fmla="*/ 125812 h 1556467"/>
                  <a:gd name="connsiteX647" fmla="*/ 1419225 w 2345705"/>
                  <a:gd name="connsiteY647" fmla="*/ 114382 h 1556467"/>
                  <a:gd name="connsiteX648" fmla="*/ 1430655 w 2345705"/>
                  <a:gd name="connsiteY648" fmla="*/ 106762 h 1556467"/>
                  <a:gd name="connsiteX649" fmla="*/ 1440180 w 2345705"/>
                  <a:gd name="connsiteY649" fmla="*/ 108667 h 1556467"/>
                  <a:gd name="connsiteX650" fmla="*/ 1447800 w 2345705"/>
                  <a:gd name="connsiteY650" fmla="*/ 112477 h 1556467"/>
                  <a:gd name="connsiteX651" fmla="*/ 1453515 w 2345705"/>
                  <a:gd name="connsiteY651" fmla="*/ 106762 h 1556467"/>
                  <a:gd name="connsiteX652" fmla="*/ 1461135 w 2345705"/>
                  <a:gd name="connsiteY652" fmla="*/ 95332 h 1556467"/>
                  <a:gd name="connsiteX653" fmla="*/ 1466850 w 2345705"/>
                  <a:gd name="connsiteY653" fmla="*/ 93427 h 1556467"/>
                  <a:gd name="connsiteX654" fmla="*/ 1476375 w 2345705"/>
                  <a:gd name="connsiteY654" fmla="*/ 97237 h 1556467"/>
                  <a:gd name="connsiteX655" fmla="*/ 1480185 w 2345705"/>
                  <a:gd name="connsiteY655" fmla="*/ 83902 h 1556467"/>
                  <a:gd name="connsiteX656" fmla="*/ 1487805 w 2345705"/>
                  <a:gd name="connsiteY656" fmla="*/ 81997 h 1556467"/>
                  <a:gd name="connsiteX657" fmla="*/ 1499235 w 2345705"/>
                  <a:gd name="connsiteY657" fmla="*/ 83902 h 1556467"/>
                  <a:gd name="connsiteX658" fmla="*/ 1495425 w 2345705"/>
                  <a:gd name="connsiteY658" fmla="*/ 181057 h 1556467"/>
                  <a:gd name="connsiteX659" fmla="*/ 1501140 w 2345705"/>
                  <a:gd name="connsiteY659" fmla="*/ 219157 h 1556467"/>
                  <a:gd name="connsiteX660" fmla="*/ 1506855 w 2345705"/>
                  <a:gd name="connsiteY660" fmla="*/ 222967 h 1556467"/>
                  <a:gd name="connsiteX661" fmla="*/ 1514475 w 2345705"/>
                  <a:gd name="connsiteY661" fmla="*/ 224872 h 1556467"/>
                  <a:gd name="connsiteX662" fmla="*/ 1516380 w 2345705"/>
                  <a:gd name="connsiteY662" fmla="*/ 211537 h 1556467"/>
                  <a:gd name="connsiteX663" fmla="*/ 1518285 w 2345705"/>
                  <a:gd name="connsiteY663" fmla="*/ 205822 h 1556467"/>
                  <a:gd name="connsiteX664" fmla="*/ 1522095 w 2345705"/>
                  <a:gd name="connsiteY664" fmla="*/ 186772 h 1556467"/>
                  <a:gd name="connsiteX665" fmla="*/ 1522095 w 2345705"/>
                  <a:gd name="connsiteY665" fmla="*/ 133432 h 1556467"/>
                  <a:gd name="connsiteX666" fmla="*/ 1539240 w 2345705"/>
                  <a:gd name="connsiteY666" fmla="*/ 135337 h 1556467"/>
                  <a:gd name="connsiteX667" fmla="*/ 1541145 w 2345705"/>
                  <a:gd name="connsiteY667" fmla="*/ 150577 h 1556467"/>
                  <a:gd name="connsiteX668" fmla="*/ 1548765 w 2345705"/>
                  <a:gd name="connsiteY668" fmla="*/ 139147 h 1556467"/>
                  <a:gd name="connsiteX669" fmla="*/ 1560195 w 2345705"/>
                  <a:gd name="connsiteY669" fmla="*/ 141052 h 1556467"/>
                  <a:gd name="connsiteX670" fmla="*/ 1564005 w 2345705"/>
                  <a:gd name="connsiteY670" fmla="*/ 146767 h 1556467"/>
                  <a:gd name="connsiteX671" fmla="*/ 1567815 w 2345705"/>
                  <a:gd name="connsiteY671" fmla="*/ 160102 h 1556467"/>
                  <a:gd name="connsiteX672" fmla="*/ 1573530 w 2345705"/>
                  <a:gd name="connsiteY672" fmla="*/ 158197 h 1556467"/>
                  <a:gd name="connsiteX673" fmla="*/ 1579245 w 2345705"/>
                  <a:gd name="connsiteY673" fmla="*/ 152482 h 1556467"/>
                  <a:gd name="connsiteX674" fmla="*/ 1584960 w 2345705"/>
                  <a:gd name="connsiteY674" fmla="*/ 148672 h 1556467"/>
                  <a:gd name="connsiteX675" fmla="*/ 1590675 w 2345705"/>
                  <a:gd name="connsiteY675" fmla="*/ 150577 h 1556467"/>
                  <a:gd name="connsiteX676" fmla="*/ 1600200 w 2345705"/>
                  <a:gd name="connsiteY676" fmla="*/ 154387 h 1556467"/>
                  <a:gd name="connsiteX677" fmla="*/ 1607820 w 2345705"/>
                  <a:gd name="connsiteY677" fmla="*/ 156292 h 1556467"/>
                  <a:gd name="connsiteX678" fmla="*/ 1621155 w 2345705"/>
                  <a:gd name="connsiteY678" fmla="*/ 160102 h 1556467"/>
                  <a:gd name="connsiteX679" fmla="*/ 1624965 w 2345705"/>
                  <a:gd name="connsiteY679" fmla="*/ 165817 h 1556467"/>
                  <a:gd name="connsiteX680" fmla="*/ 1611630 w 2345705"/>
                  <a:gd name="connsiteY680" fmla="*/ 173437 h 1556467"/>
                  <a:gd name="connsiteX681" fmla="*/ 1604010 w 2345705"/>
                  <a:gd name="connsiteY681" fmla="*/ 186772 h 1556467"/>
                  <a:gd name="connsiteX682" fmla="*/ 1600200 w 2345705"/>
                  <a:gd name="connsiteY682" fmla="*/ 192487 h 1556467"/>
                  <a:gd name="connsiteX683" fmla="*/ 1594485 w 2345705"/>
                  <a:gd name="connsiteY683" fmla="*/ 213442 h 1556467"/>
                  <a:gd name="connsiteX684" fmla="*/ 1592580 w 2345705"/>
                  <a:gd name="connsiteY684" fmla="*/ 219157 h 1556467"/>
                  <a:gd name="connsiteX685" fmla="*/ 1590675 w 2345705"/>
                  <a:gd name="connsiteY685" fmla="*/ 228682 h 1556467"/>
                  <a:gd name="connsiteX686" fmla="*/ 1588770 w 2345705"/>
                  <a:gd name="connsiteY686" fmla="*/ 253447 h 1556467"/>
                  <a:gd name="connsiteX687" fmla="*/ 1586865 w 2345705"/>
                  <a:gd name="connsiteY687" fmla="*/ 259162 h 1556467"/>
                  <a:gd name="connsiteX688" fmla="*/ 1581150 w 2345705"/>
                  <a:gd name="connsiteY688" fmla="*/ 261067 h 1556467"/>
                  <a:gd name="connsiteX689" fmla="*/ 1556385 w 2345705"/>
                  <a:gd name="connsiteY689" fmla="*/ 238207 h 1556467"/>
                  <a:gd name="connsiteX690" fmla="*/ 1550670 w 2345705"/>
                  <a:gd name="connsiteY690" fmla="*/ 240112 h 1556467"/>
                  <a:gd name="connsiteX691" fmla="*/ 1556385 w 2345705"/>
                  <a:gd name="connsiteY691" fmla="*/ 247732 h 1556467"/>
                  <a:gd name="connsiteX692" fmla="*/ 1562100 w 2345705"/>
                  <a:gd name="connsiteY692" fmla="*/ 253447 h 1556467"/>
                  <a:gd name="connsiteX693" fmla="*/ 1575435 w 2345705"/>
                  <a:gd name="connsiteY693" fmla="*/ 268687 h 1556467"/>
                  <a:gd name="connsiteX694" fmla="*/ 1579245 w 2345705"/>
                  <a:gd name="connsiteY694" fmla="*/ 238207 h 1556467"/>
                  <a:gd name="connsiteX695" fmla="*/ 1581150 w 2345705"/>
                  <a:gd name="connsiteY695" fmla="*/ 217252 h 1556467"/>
                  <a:gd name="connsiteX696" fmla="*/ 1583055 w 2345705"/>
                  <a:gd name="connsiteY696" fmla="*/ 211537 h 1556467"/>
                  <a:gd name="connsiteX697" fmla="*/ 1586865 w 2345705"/>
                  <a:gd name="connsiteY697" fmla="*/ 192487 h 1556467"/>
                  <a:gd name="connsiteX698" fmla="*/ 1588770 w 2345705"/>
                  <a:gd name="connsiteY698" fmla="*/ 184867 h 1556467"/>
                  <a:gd name="connsiteX699" fmla="*/ 1592580 w 2345705"/>
                  <a:gd name="connsiteY699" fmla="*/ 169627 h 1556467"/>
                  <a:gd name="connsiteX700" fmla="*/ 1596390 w 2345705"/>
                  <a:gd name="connsiteY700" fmla="*/ 163912 h 1556467"/>
                  <a:gd name="connsiteX701" fmla="*/ 1598295 w 2345705"/>
                  <a:gd name="connsiteY701" fmla="*/ 158197 h 1556467"/>
                  <a:gd name="connsiteX702" fmla="*/ 1602105 w 2345705"/>
                  <a:gd name="connsiteY702" fmla="*/ 152482 h 1556467"/>
                  <a:gd name="connsiteX703" fmla="*/ 1607820 w 2345705"/>
                  <a:gd name="connsiteY703" fmla="*/ 141052 h 1556467"/>
                  <a:gd name="connsiteX704" fmla="*/ 1619250 w 2345705"/>
                  <a:gd name="connsiteY704" fmla="*/ 139147 h 1556467"/>
                  <a:gd name="connsiteX705" fmla="*/ 1624965 w 2345705"/>
                  <a:gd name="connsiteY705" fmla="*/ 137242 h 1556467"/>
                  <a:gd name="connsiteX706" fmla="*/ 1630680 w 2345705"/>
                  <a:gd name="connsiteY706" fmla="*/ 167722 h 1556467"/>
                  <a:gd name="connsiteX707" fmla="*/ 1632585 w 2345705"/>
                  <a:gd name="connsiteY707" fmla="*/ 173437 h 1556467"/>
                  <a:gd name="connsiteX708" fmla="*/ 1634490 w 2345705"/>
                  <a:gd name="connsiteY708" fmla="*/ 179152 h 1556467"/>
                  <a:gd name="connsiteX709" fmla="*/ 1645920 w 2345705"/>
                  <a:gd name="connsiteY709" fmla="*/ 167722 h 1556467"/>
                  <a:gd name="connsiteX710" fmla="*/ 1649730 w 2345705"/>
                  <a:gd name="connsiteY710" fmla="*/ 162007 h 1556467"/>
                  <a:gd name="connsiteX711" fmla="*/ 1651635 w 2345705"/>
                  <a:gd name="connsiteY711" fmla="*/ 156292 h 1556467"/>
                  <a:gd name="connsiteX712" fmla="*/ 1657350 w 2345705"/>
                  <a:gd name="connsiteY712" fmla="*/ 152482 h 1556467"/>
                  <a:gd name="connsiteX713" fmla="*/ 1659255 w 2345705"/>
                  <a:gd name="connsiteY713" fmla="*/ 116287 h 1556467"/>
                  <a:gd name="connsiteX714" fmla="*/ 1664970 w 2345705"/>
                  <a:gd name="connsiteY714" fmla="*/ 118192 h 1556467"/>
                  <a:gd name="connsiteX715" fmla="*/ 1670685 w 2345705"/>
                  <a:gd name="connsiteY715" fmla="*/ 123907 h 1556467"/>
                  <a:gd name="connsiteX716" fmla="*/ 1676400 w 2345705"/>
                  <a:gd name="connsiteY716" fmla="*/ 127717 h 1556467"/>
                  <a:gd name="connsiteX717" fmla="*/ 1670685 w 2345705"/>
                  <a:gd name="connsiteY717" fmla="*/ 167722 h 1556467"/>
                  <a:gd name="connsiteX718" fmla="*/ 1664970 w 2345705"/>
                  <a:gd name="connsiteY718" fmla="*/ 175342 h 1556467"/>
                  <a:gd name="connsiteX719" fmla="*/ 1661160 w 2345705"/>
                  <a:gd name="connsiteY719" fmla="*/ 186772 h 1556467"/>
                  <a:gd name="connsiteX720" fmla="*/ 1657350 w 2345705"/>
                  <a:gd name="connsiteY720" fmla="*/ 202012 h 1556467"/>
                  <a:gd name="connsiteX721" fmla="*/ 1655445 w 2345705"/>
                  <a:gd name="connsiteY721" fmla="*/ 217252 h 1556467"/>
                  <a:gd name="connsiteX722" fmla="*/ 1653540 w 2345705"/>
                  <a:gd name="connsiteY722" fmla="*/ 228682 h 1556467"/>
                  <a:gd name="connsiteX723" fmla="*/ 1649730 w 2345705"/>
                  <a:gd name="connsiteY723" fmla="*/ 262972 h 1556467"/>
                  <a:gd name="connsiteX724" fmla="*/ 1647825 w 2345705"/>
                  <a:gd name="connsiteY724" fmla="*/ 268687 h 1556467"/>
                  <a:gd name="connsiteX725" fmla="*/ 1645920 w 2345705"/>
                  <a:gd name="connsiteY725" fmla="*/ 276307 h 1556467"/>
                  <a:gd name="connsiteX726" fmla="*/ 1642110 w 2345705"/>
                  <a:gd name="connsiteY726" fmla="*/ 285832 h 1556467"/>
                  <a:gd name="connsiteX727" fmla="*/ 1640205 w 2345705"/>
                  <a:gd name="connsiteY727" fmla="*/ 299167 h 1556467"/>
                  <a:gd name="connsiteX728" fmla="*/ 1653540 w 2345705"/>
                  <a:gd name="connsiteY728" fmla="*/ 278212 h 1556467"/>
                  <a:gd name="connsiteX729" fmla="*/ 1655445 w 2345705"/>
                  <a:gd name="connsiteY729" fmla="*/ 272497 h 1556467"/>
                  <a:gd name="connsiteX730" fmla="*/ 1659255 w 2345705"/>
                  <a:gd name="connsiteY730" fmla="*/ 266782 h 1556467"/>
                  <a:gd name="connsiteX731" fmla="*/ 1661160 w 2345705"/>
                  <a:gd name="connsiteY731" fmla="*/ 261067 h 1556467"/>
                  <a:gd name="connsiteX732" fmla="*/ 1666875 w 2345705"/>
                  <a:gd name="connsiteY732" fmla="*/ 255352 h 1556467"/>
                  <a:gd name="connsiteX733" fmla="*/ 1670685 w 2345705"/>
                  <a:gd name="connsiteY733" fmla="*/ 249637 h 1556467"/>
                  <a:gd name="connsiteX734" fmla="*/ 1684020 w 2345705"/>
                  <a:gd name="connsiteY734" fmla="*/ 240112 h 1556467"/>
                  <a:gd name="connsiteX735" fmla="*/ 1689735 w 2345705"/>
                  <a:gd name="connsiteY735" fmla="*/ 238207 h 1556467"/>
                  <a:gd name="connsiteX736" fmla="*/ 1699260 w 2345705"/>
                  <a:gd name="connsiteY736" fmla="*/ 240112 h 1556467"/>
                  <a:gd name="connsiteX737" fmla="*/ 1704975 w 2345705"/>
                  <a:gd name="connsiteY737" fmla="*/ 243922 h 1556467"/>
                  <a:gd name="connsiteX738" fmla="*/ 1710690 w 2345705"/>
                  <a:gd name="connsiteY738" fmla="*/ 226777 h 1556467"/>
                  <a:gd name="connsiteX739" fmla="*/ 1714500 w 2345705"/>
                  <a:gd name="connsiteY739" fmla="*/ 219157 h 1556467"/>
                  <a:gd name="connsiteX740" fmla="*/ 1716405 w 2345705"/>
                  <a:gd name="connsiteY740" fmla="*/ 213442 h 1556467"/>
                  <a:gd name="connsiteX741" fmla="*/ 1720215 w 2345705"/>
                  <a:gd name="connsiteY741" fmla="*/ 207727 h 1556467"/>
                  <a:gd name="connsiteX742" fmla="*/ 1722120 w 2345705"/>
                  <a:gd name="connsiteY742" fmla="*/ 202012 h 1556467"/>
                  <a:gd name="connsiteX743" fmla="*/ 1725930 w 2345705"/>
                  <a:gd name="connsiteY743" fmla="*/ 196297 h 1556467"/>
                  <a:gd name="connsiteX744" fmla="*/ 1737360 w 2345705"/>
                  <a:gd name="connsiteY744" fmla="*/ 192487 h 1556467"/>
                  <a:gd name="connsiteX745" fmla="*/ 1743075 w 2345705"/>
                  <a:gd name="connsiteY745" fmla="*/ 186772 h 1556467"/>
                  <a:gd name="connsiteX746" fmla="*/ 1758315 w 2345705"/>
                  <a:gd name="connsiteY746" fmla="*/ 182962 h 1556467"/>
                  <a:gd name="connsiteX747" fmla="*/ 1764030 w 2345705"/>
                  <a:gd name="connsiteY747" fmla="*/ 188677 h 1556467"/>
                  <a:gd name="connsiteX748" fmla="*/ 1769745 w 2345705"/>
                  <a:gd name="connsiteY748" fmla="*/ 213442 h 1556467"/>
                  <a:gd name="connsiteX749" fmla="*/ 1765935 w 2345705"/>
                  <a:gd name="connsiteY749" fmla="*/ 222967 h 1556467"/>
                  <a:gd name="connsiteX750" fmla="*/ 1752600 w 2345705"/>
                  <a:gd name="connsiteY750" fmla="*/ 228682 h 1556467"/>
                  <a:gd name="connsiteX751" fmla="*/ 1746885 w 2345705"/>
                  <a:gd name="connsiteY751" fmla="*/ 232492 h 1556467"/>
                  <a:gd name="connsiteX752" fmla="*/ 1739265 w 2345705"/>
                  <a:gd name="connsiteY752" fmla="*/ 243922 h 1556467"/>
                  <a:gd name="connsiteX753" fmla="*/ 1737360 w 2345705"/>
                  <a:gd name="connsiteY753" fmla="*/ 249637 h 1556467"/>
                  <a:gd name="connsiteX754" fmla="*/ 1733550 w 2345705"/>
                  <a:gd name="connsiteY754" fmla="*/ 255352 h 1556467"/>
                  <a:gd name="connsiteX755" fmla="*/ 1720215 w 2345705"/>
                  <a:gd name="connsiteY755" fmla="*/ 270592 h 1556467"/>
                  <a:gd name="connsiteX756" fmla="*/ 1716405 w 2345705"/>
                  <a:gd name="connsiteY756" fmla="*/ 289642 h 1556467"/>
                  <a:gd name="connsiteX757" fmla="*/ 1724025 w 2345705"/>
                  <a:gd name="connsiteY757" fmla="*/ 295357 h 1556467"/>
                  <a:gd name="connsiteX758" fmla="*/ 1737360 w 2345705"/>
                  <a:gd name="connsiteY758" fmla="*/ 283927 h 1556467"/>
                  <a:gd name="connsiteX759" fmla="*/ 1744980 w 2345705"/>
                  <a:gd name="connsiteY759" fmla="*/ 278212 h 1556467"/>
                  <a:gd name="connsiteX760" fmla="*/ 1748790 w 2345705"/>
                  <a:gd name="connsiteY760" fmla="*/ 283927 h 1556467"/>
                  <a:gd name="connsiteX761" fmla="*/ 1746885 w 2345705"/>
                  <a:gd name="connsiteY761" fmla="*/ 306787 h 1556467"/>
                  <a:gd name="connsiteX762" fmla="*/ 1731645 w 2345705"/>
                  <a:gd name="connsiteY762" fmla="*/ 325837 h 1556467"/>
                  <a:gd name="connsiteX763" fmla="*/ 1720215 w 2345705"/>
                  <a:gd name="connsiteY763" fmla="*/ 344887 h 1556467"/>
                  <a:gd name="connsiteX764" fmla="*/ 1725930 w 2345705"/>
                  <a:gd name="connsiteY764" fmla="*/ 348697 h 1556467"/>
                  <a:gd name="connsiteX765" fmla="*/ 1744980 w 2345705"/>
                  <a:gd name="connsiteY765" fmla="*/ 342982 h 1556467"/>
                  <a:gd name="connsiteX766" fmla="*/ 1750695 w 2345705"/>
                  <a:gd name="connsiteY766" fmla="*/ 337267 h 1556467"/>
                  <a:gd name="connsiteX767" fmla="*/ 1748790 w 2345705"/>
                  <a:gd name="connsiteY767" fmla="*/ 297262 h 1556467"/>
                  <a:gd name="connsiteX768" fmla="*/ 1746885 w 2345705"/>
                  <a:gd name="connsiteY768" fmla="*/ 287737 h 1556467"/>
                  <a:gd name="connsiteX769" fmla="*/ 1748790 w 2345705"/>
                  <a:gd name="connsiteY769" fmla="*/ 259162 h 1556467"/>
                  <a:gd name="connsiteX770" fmla="*/ 1756410 w 2345705"/>
                  <a:gd name="connsiteY770" fmla="*/ 245827 h 1556467"/>
                  <a:gd name="connsiteX771" fmla="*/ 1762125 w 2345705"/>
                  <a:gd name="connsiteY771" fmla="*/ 242017 h 1556467"/>
                  <a:gd name="connsiteX772" fmla="*/ 1784985 w 2345705"/>
                  <a:gd name="connsiteY772" fmla="*/ 222967 h 1556467"/>
                  <a:gd name="connsiteX773" fmla="*/ 1794510 w 2345705"/>
                  <a:gd name="connsiteY773" fmla="*/ 215347 h 1556467"/>
                  <a:gd name="connsiteX774" fmla="*/ 1800225 w 2345705"/>
                  <a:gd name="connsiteY774" fmla="*/ 209632 h 1556467"/>
                  <a:gd name="connsiteX775" fmla="*/ 1815465 w 2345705"/>
                  <a:gd name="connsiteY775" fmla="*/ 200107 h 1556467"/>
                  <a:gd name="connsiteX776" fmla="*/ 1823085 w 2345705"/>
                  <a:gd name="connsiteY776" fmla="*/ 198202 h 1556467"/>
                  <a:gd name="connsiteX777" fmla="*/ 1824990 w 2345705"/>
                  <a:gd name="connsiteY777" fmla="*/ 209632 h 1556467"/>
                  <a:gd name="connsiteX778" fmla="*/ 1819275 w 2345705"/>
                  <a:gd name="connsiteY778" fmla="*/ 242017 h 1556467"/>
                  <a:gd name="connsiteX779" fmla="*/ 1815465 w 2345705"/>
                  <a:gd name="connsiteY779" fmla="*/ 259162 h 1556467"/>
                  <a:gd name="connsiteX780" fmla="*/ 1817370 w 2345705"/>
                  <a:gd name="connsiteY780" fmla="*/ 272497 h 1556467"/>
                  <a:gd name="connsiteX781" fmla="*/ 1824990 w 2345705"/>
                  <a:gd name="connsiteY781" fmla="*/ 261067 h 1556467"/>
                  <a:gd name="connsiteX782" fmla="*/ 1830705 w 2345705"/>
                  <a:gd name="connsiteY782" fmla="*/ 255352 h 1556467"/>
                  <a:gd name="connsiteX783" fmla="*/ 1836420 w 2345705"/>
                  <a:gd name="connsiteY783" fmla="*/ 251542 h 1556467"/>
                  <a:gd name="connsiteX784" fmla="*/ 1847850 w 2345705"/>
                  <a:gd name="connsiteY784" fmla="*/ 234397 h 1556467"/>
                  <a:gd name="connsiteX785" fmla="*/ 1849755 w 2345705"/>
                  <a:gd name="connsiteY785" fmla="*/ 228682 h 1556467"/>
                  <a:gd name="connsiteX786" fmla="*/ 1853565 w 2345705"/>
                  <a:gd name="connsiteY786" fmla="*/ 222967 h 1556467"/>
                  <a:gd name="connsiteX787" fmla="*/ 1864995 w 2345705"/>
                  <a:gd name="connsiteY787" fmla="*/ 215347 h 1556467"/>
                  <a:gd name="connsiteX788" fmla="*/ 1868805 w 2345705"/>
                  <a:gd name="connsiteY788" fmla="*/ 209632 h 1556467"/>
                  <a:gd name="connsiteX789" fmla="*/ 1895475 w 2345705"/>
                  <a:gd name="connsiteY789" fmla="*/ 207727 h 1556467"/>
                  <a:gd name="connsiteX790" fmla="*/ 1905000 w 2345705"/>
                  <a:gd name="connsiteY790" fmla="*/ 242017 h 1556467"/>
                  <a:gd name="connsiteX791" fmla="*/ 1922145 w 2345705"/>
                  <a:gd name="connsiteY791" fmla="*/ 243922 h 1556467"/>
                  <a:gd name="connsiteX792" fmla="*/ 1920240 w 2345705"/>
                  <a:gd name="connsiteY792" fmla="*/ 276307 h 1556467"/>
                  <a:gd name="connsiteX793" fmla="*/ 1916430 w 2345705"/>
                  <a:gd name="connsiteY793" fmla="*/ 282022 h 1556467"/>
                  <a:gd name="connsiteX794" fmla="*/ 1914525 w 2345705"/>
                  <a:gd name="connsiteY794" fmla="*/ 291547 h 1556467"/>
                  <a:gd name="connsiteX795" fmla="*/ 1906905 w 2345705"/>
                  <a:gd name="connsiteY795" fmla="*/ 302977 h 1556467"/>
                  <a:gd name="connsiteX796" fmla="*/ 1889760 w 2345705"/>
                  <a:gd name="connsiteY796" fmla="*/ 322027 h 1556467"/>
                  <a:gd name="connsiteX797" fmla="*/ 1876425 w 2345705"/>
                  <a:gd name="connsiteY797" fmla="*/ 333457 h 1556467"/>
                  <a:gd name="connsiteX798" fmla="*/ 1866900 w 2345705"/>
                  <a:gd name="connsiteY798" fmla="*/ 348697 h 1556467"/>
                  <a:gd name="connsiteX799" fmla="*/ 1863090 w 2345705"/>
                  <a:gd name="connsiteY799" fmla="*/ 356317 h 1556467"/>
                  <a:gd name="connsiteX800" fmla="*/ 1857375 w 2345705"/>
                  <a:gd name="connsiteY800" fmla="*/ 365842 h 1556467"/>
                  <a:gd name="connsiteX801" fmla="*/ 1853565 w 2345705"/>
                  <a:gd name="connsiteY801" fmla="*/ 371557 h 1556467"/>
                  <a:gd name="connsiteX802" fmla="*/ 1851660 w 2345705"/>
                  <a:gd name="connsiteY802" fmla="*/ 377272 h 1556467"/>
                  <a:gd name="connsiteX803" fmla="*/ 1857375 w 2345705"/>
                  <a:gd name="connsiteY803" fmla="*/ 373462 h 1556467"/>
                  <a:gd name="connsiteX804" fmla="*/ 1866900 w 2345705"/>
                  <a:gd name="connsiteY804" fmla="*/ 371557 h 1556467"/>
                  <a:gd name="connsiteX805" fmla="*/ 1878330 w 2345705"/>
                  <a:gd name="connsiteY805" fmla="*/ 362032 h 1556467"/>
                  <a:gd name="connsiteX806" fmla="*/ 1897380 w 2345705"/>
                  <a:gd name="connsiteY806" fmla="*/ 352507 h 1556467"/>
                  <a:gd name="connsiteX807" fmla="*/ 1903095 w 2345705"/>
                  <a:gd name="connsiteY807" fmla="*/ 344887 h 1556467"/>
                  <a:gd name="connsiteX808" fmla="*/ 1914525 w 2345705"/>
                  <a:gd name="connsiteY808" fmla="*/ 333457 h 1556467"/>
                  <a:gd name="connsiteX809" fmla="*/ 1920240 w 2345705"/>
                  <a:gd name="connsiteY809" fmla="*/ 323932 h 1556467"/>
                  <a:gd name="connsiteX810" fmla="*/ 1924050 w 2345705"/>
                  <a:gd name="connsiteY810" fmla="*/ 318217 h 1556467"/>
                  <a:gd name="connsiteX811" fmla="*/ 1935480 w 2345705"/>
                  <a:gd name="connsiteY811" fmla="*/ 310597 h 1556467"/>
                  <a:gd name="connsiteX812" fmla="*/ 1952625 w 2345705"/>
                  <a:gd name="connsiteY812" fmla="*/ 297262 h 1556467"/>
                  <a:gd name="connsiteX813" fmla="*/ 1958340 w 2345705"/>
                  <a:gd name="connsiteY813" fmla="*/ 295357 h 1556467"/>
                  <a:gd name="connsiteX814" fmla="*/ 1971675 w 2345705"/>
                  <a:gd name="connsiteY814" fmla="*/ 291547 h 1556467"/>
                  <a:gd name="connsiteX815" fmla="*/ 1975485 w 2345705"/>
                  <a:gd name="connsiteY815" fmla="*/ 297262 h 1556467"/>
                  <a:gd name="connsiteX816" fmla="*/ 1971675 w 2345705"/>
                  <a:gd name="connsiteY816" fmla="*/ 318217 h 1556467"/>
                  <a:gd name="connsiteX817" fmla="*/ 1969770 w 2345705"/>
                  <a:gd name="connsiteY817" fmla="*/ 325837 h 1556467"/>
                  <a:gd name="connsiteX818" fmla="*/ 1956435 w 2345705"/>
                  <a:gd name="connsiteY818" fmla="*/ 341077 h 1556467"/>
                  <a:gd name="connsiteX819" fmla="*/ 1956435 w 2345705"/>
                  <a:gd name="connsiteY819" fmla="*/ 375367 h 1556467"/>
                  <a:gd name="connsiteX820" fmla="*/ 1950720 w 2345705"/>
                  <a:gd name="connsiteY820" fmla="*/ 379177 h 1556467"/>
                  <a:gd name="connsiteX821" fmla="*/ 1943100 w 2345705"/>
                  <a:gd name="connsiteY821" fmla="*/ 386797 h 1556467"/>
                  <a:gd name="connsiteX822" fmla="*/ 1927860 w 2345705"/>
                  <a:gd name="connsiteY822" fmla="*/ 394417 h 1556467"/>
                  <a:gd name="connsiteX823" fmla="*/ 1922145 w 2345705"/>
                  <a:gd name="connsiteY823" fmla="*/ 400132 h 1556467"/>
                  <a:gd name="connsiteX824" fmla="*/ 1910715 w 2345705"/>
                  <a:gd name="connsiteY824" fmla="*/ 403942 h 1556467"/>
                  <a:gd name="connsiteX825" fmla="*/ 1891665 w 2345705"/>
                  <a:gd name="connsiteY825" fmla="*/ 413467 h 1556467"/>
                  <a:gd name="connsiteX826" fmla="*/ 1880235 w 2345705"/>
                  <a:gd name="connsiteY826" fmla="*/ 426802 h 1556467"/>
                  <a:gd name="connsiteX827" fmla="*/ 1878330 w 2345705"/>
                  <a:gd name="connsiteY827" fmla="*/ 434422 h 1556467"/>
                  <a:gd name="connsiteX828" fmla="*/ 1880235 w 2345705"/>
                  <a:gd name="connsiteY828" fmla="*/ 445852 h 1556467"/>
                  <a:gd name="connsiteX829" fmla="*/ 1887855 w 2345705"/>
                  <a:gd name="connsiteY829" fmla="*/ 457282 h 1556467"/>
                  <a:gd name="connsiteX830" fmla="*/ 1897380 w 2345705"/>
                  <a:gd name="connsiteY830" fmla="*/ 466807 h 1556467"/>
                  <a:gd name="connsiteX831" fmla="*/ 1912620 w 2345705"/>
                  <a:gd name="connsiteY831" fmla="*/ 470617 h 1556467"/>
                  <a:gd name="connsiteX832" fmla="*/ 1918335 w 2345705"/>
                  <a:gd name="connsiteY832" fmla="*/ 464902 h 1556467"/>
                  <a:gd name="connsiteX833" fmla="*/ 1925955 w 2345705"/>
                  <a:gd name="connsiteY833" fmla="*/ 459187 h 1556467"/>
                  <a:gd name="connsiteX834" fmla="*/ 1931670 w 2345705"/>
                  <a:gd name="connsiteY834" fmla="*/ 457282 h 1556467"/>
                  <a:gd name="connsiteX835" fmla="*/ 1937385 w 2345705"/>
                  <a:gd name="connsiteY835" fmla="*/ 453472 h 1556467"/>
                  <a:gd name="connsiteX836" fmla="*/ 1950720 w 2345705"/>
                  <a:gd name="connsiteY836" fmla="*/ 449662 h 1556467"/>
                  <a:gd name="connsiteX837" fmla="*/ 1962150 w 2345705"/>
                  <a:gd name="connsiteY837" fmla="*/ 443947 h 1556467"/>
                  <a:gd name="connsiteX838" fmla="*/ 1975485 w 2345705"/>
                  <a:gd name="connsiteY838" fmla="*/ 434422 h 1556467"/>
                  <a:gd name="connsiteX839" fmla="*/ 1988820 w 2345705"/>
                  <a:gd name="connsiteY839" fmla="*/ 432517 h 1556467"/>
                  <a:gd name="connsiteX840" fmla="*/ 1994535 w 2345705"/>
                  <a:gd name="connsiteY840" fmla="*/ 434422 h 1556467"/>
                  <a:gd name="connsiteX841" fmla="*/ 1998345 w 2345705"/>
                  <a:gd name="connsiteY841" fmla="*/ 440137 h 1556467"/>
                  <a:gd name="connsiteX842" fmla="*/ 2004060 w 2345705"/>
                  <a:gd name="connsiteY842" fmla="*/ 455377 h 1556467"/>
                  <a:gd name="connsiteX843" fmla="*/ 2002155 w 2345705"/>
                  <a:gd name="connsiteY843" fmla="*/ 461092 h 1556467"/>
                  <a:gd name="connsiteX844" fmla="*/ 1985010 w 2345705"/>
                  <a:gd name="connsiteY844" fmla="*/ 478237 h 1556467"/>
                  <a:gd name="connsiteX845" fmla="*/ 1979295 w 2345705"/>
                  <a:gd name="connsiteY845" fmla="*/ 482047 h 1556467"/>
                  <a:gd name="connsiteX846" fmla="*/ 1971675 w 2345705"/>
                  <a:gd name="connsiteY846" fmla="*/ 483952 h 1556467"/>
                  <a:gd name="connsiteX847" fmla="*/ 1998345 w 2345705"/>
                  <a:gd name="connsiteY847" fmla="*/ 487762 h 1556467"/>
                  <a:gd name="connsiteX848" fmla="*/ 2004060 w 2345705"/>
                  <a:gd name="connsiteY848" fmla="*/ 489667 h 1556467"/>
                  <a:gd name="connsiteX849" fmla="*/ 2011680 w 2345705"/>
                  <a:gd name="connsiteY849" fmla="*/ 495382 h 1556467"/>
                  <a:gd name="connsiteX850" fmla="*/ 2023110 w 2345705"/>
                  <a:gd name="connsiteY850" fmla="*/ 503002 h 1556467"/>
                  <a:gd name="connsiteX851" fmla="*/ 2026920 w 2345705"/>
                  <a:gd name="connsiteY851" fmla="*/ 508717 h 1556467"/>
                  <a:gd name="connsiteX852" fmla="*/ 2032635 w 2345705"/>
                  <a:gd name="connsiteY852" fmla="*/ 525862 h 1556467"/>
                  <a:gd name="connsiteX853" fmla="*/ 2030730 w 2345705"/>
                  <a:gd name="connsiteY853" fmla="*/ 539197 h 1556467"/>
                  <a:gd name="connsiteX854" fmla="*/ 2025015 w 2345705"/>
                  <a:gd name="connsiteY854" fmla="*/ 544912 h 1556467"/>
                  <a:gd name="connsiteX855" fmla="*/ 2005965 w 2345705"/>
                  <a:gd name="connsiteY855" fmla="*/ 550627 h 1556467"/>
                  <a:gd name="connsiteX856" fmla="*/ 1958340 w 2345705"/>
                  <a:gd name="connsiteY856" fmla="*/ 544912 h 1556467"/>
                  <a:gd name="connsiteX857" fmla="*/ 1946910 w 2345705"/>
                  <a:gd name="connsiteY857" fmla="*/ 539197 h 1556467"/>
                  <a:gd name="connsiteX858" fmla="*/ 1935480 w 2345705"/>
                  <a:gd name="connsiteY858" fmla="*/ 531577 h 1556467"/>
                  <a:gd name="connsiteX859" fmla="*/ 1912620 w 2345705"/>
                  <a:gd name="connsiteY859" fmla="*/ 533482 h 1556467"/>
                  <a:gd name="connsiteX860" fmla="*/ 1910715 w 2345705"/>
                  <a:gd name="connsiteY860" fmla="*/ 539197 h 1556467"/>
                  <a:gd name="connsiteX861" fmla="*/ 1912620 w 2345705"/>
                  <a:gd name="connsiteY861" fmla="*/ 583012 h 1556467"/>
                  <a:gd name="connsiteX862" fmla="*/ 1946910 w 2345705"/>
                  <a:gd name="connsiteY862" fmla="*/ 581107 h 1556467"/>
                  <a:gd name="connsiteX863" fmla="*/ 1956435 w 2345705"/>
                  <a:gd name="connsiteY863" fmla="*/ 579202 h 1556467"/>
                  <a:gd name="connsiteX864" fmla="*/ 1967865 w 2345705"/>
                  <a:gd name="connsiteY864" fmla="*/ 575392 h 1556467"/>
                  <a:gd name="connsiteX865" fmla="*/ 1986915 w 2345705"/>
                  <a:gd name="connsiteY865" fmla="*/ 573487 h 1556467"/>
                  <a:gd name="connsiteX866" fmla="*/ 1996440 w 2345705"/>
                  <a:gd name="connsiteY866" fmla="*/ 571582 h 1556467"/>
                  <a:gd name="connsiteX867" fmla="*/ 2051685 w 2345705"/>
                  <a:gd name="connsiteY867" fmla="*/ 567772 h 1556467"/>
                  <a:gd name="connsiteX868" fmla="*/ 2068830 w 2345705"/>
                  <a:gd name="connsiteY868" fmla="*/ 567772 h 1556467"/>
                  <a:gd name="connsiteX869" fmla="*/ 2076450 w 2345705"/>
                  <a:gd name="connsiteY869" fmla="*/ 584917 h 1556467"/>
                  <a:gd name="connsiteX870" fmla="*/ 2078355 w 2345705"/>
                  <a:gd name="connsiteY870" fmla="*/ 598252 h 1556467"/>
                  <a:gd name="connsiteX871" fmla="*/ 2076450 w 2345705"/>
                  <a:gd name="connsiteY871" fmla="*/ 603967 h 1556467"/>
                  <a:gd name="connsiteX872" fmla="*/ 2042160 w 2345705"/>
                  <a:gd name="connsiteY872" fmla="*/ 605872 h 1556467"/>
                  <a:gd name="connsiteX873" fmla="*/ 2019300 w 2345705"/>
                  <a:gd name="connsiteY873" fmla="*/ 598252 h 1556467"/>
                  <a:gd name="connsiteX874" fmla="*/ 2011680 w 2345705"/>
                  <a:gd name="connsiteY874" fmla="*/ 596347 h 1556467"/>
                  <a:gd name="connsiteX875" fmla="*/ 1998345 w 2345705"/>
                  <a:gd name="connsiteY875" fmla="*/ 598252 h 1556467"/>
                  <a:gd name="connsiteX876" fmla="*/ 1988820 w 2345705"/>
                  <a:gd name="connsiteY876" fmla="*/ 602062 h 1556467"/>
                  <a:gd name="connsiteX877" fmla="*/ 1981200 w 2345705"/>
                  <a:gd name="connsiteY877" fmla="*/ 603967 h 1556467"/>
                  <a:gd name="connsiteX878" fmla="*/ 1975485 w 2345705"/>
                  <a:gd name="connsiteY878" fmla="*/ 605872 h 1556467"/>
                  <a:gd name="connsiteX879" fmla="*/ 1967865 w 2345705"/>
                  <a:gd name="connsiteY879" fmla="*/ 607777 h 1556467"/>
                  <a:gd name="connsiteX880" fmla="*/ 1950720 w 2345705"/>
                  <a:gd name="connsiteY880" fmla="*/ 615397 h 1556467"/>
                  <a:gd name="connsiteX881" fmla="*/ 1945005 w 2345705"/>
                  <a:gd name="connsiteY881" fmla="*/ 619207 h 1556467"/>
                  <a:gd name="connsiteX882" fmla="*/ 1941195 w 2345705"/>
                  <a:gd name="connsiteY882" fmla="*/ 624922 h 1556467"/>
                  <a:gd name="connsiteX883" fmla="*/ 1929765 w 2345705"/>
                  <a:gd name="connsiteY883" fmla="*/ 632542 h 1556467"/>
                  <a:gd name="connsiteX884" fmla="*/ 1920240 w 2345705"/>
                  <a:gd name="connsiteY884" fmla="*/ 645877 h 1556467"/>
                  <a:gd name="connsiteX885" fmla="*/ 1918335 w 2345705"/>
                  <a:gd name="connsiteY885" fmla="*/ 653497 h 1556467"/>
                  <a:gd name="connsiteX886" fmla="*/ 1916430 w 2345705"/>
                  <a:gd name="connsiteY886" fmla="*/ 659212 h 1556467"/>
                  <a:gd name="connsiteX887" fmla="*/ 1918335 w 2345705"/>
                  <a:gd name="connsiteY887" fmla="*/ 670642 h 1556467"/>
                  <a:gd name="connsiteX888" fmla="*/ 1927860 w 2345705"/>
                  <a:gd name="connsiteY888" fmla="*/ 661117 h 1556467"/>
                  <a:gd name="connsiteX889" fmla="*/ 1933575 w 2345705"/>
                  <a:gd name="connsiteY889" fmla="*/ 649687 h 1556467"/>
                  <a:gd name="connsiteX890" fmla="*/ 1937385 w 2345705"/>
                  <a:gd name="connsiteY890" fmla="*/ 643972 h 1556467"/>
                  <a:gd name="connsiteX891" fmla="*/ 1939290 w 2345705"/>
                  <a:gd name="connsiteY891" fmla="*/ 636352 h 1556467"/>
                  <a:gd name="connsiteX892" fmla="*/ 1981200 w 2345705"/>
                  <a:gd name="connsiteY892" fmla="*/ 628732 h 1556467"/>
                  <a:gd name="connsiteX893" fmla="*/ 1986915 w 2345705"/>
                  <a:gd name="connsiteY893" fmla="*/ 626827 h 1556467"/>
                  <a:gd name="connsiteX894" fmla="*/ 1988820 w 2345705"/>
                  <a:gd name="connsiteY894" fmla="*/ 661117 h 1556467"/>
                  <a:gd name="connsiteX895" fmla="*/ 1979295 w 2345705"/>
                  <a:gd name="connsiteY895" fmla="*/ 670642 h 1556467"/>
                  <a:gd name="connsiteX896" fmla="*/ 1973580 w 2345705"/>
                  <a:gd name="connsiteY896" fmla="*/ 672547 h 1556467"/>
                  <a:gd name="connsiteX897" fmla="*/ 1965960 w 2345705"/>
                  <a:gd name="connsiteY897" fmla="*/ 676357 h 1556467"/>
                  <a:gd name="connsiteX898" fmla="*/ 1962150 w 2345705"/>
                  <a:gd name="connsiteY898" fmla="*/ 682072 h 1556467"/>
                  <a:gd name="connsiteX899" fmla="*/ 1954530 w 2345705"/>
                  <a:gd name="connsiteY899" fmla="*/ 687787 h 1556467"/>
                  <a:gd name="connsiteX900" fmla="*/ 1962150 w 2345705"/>
                  <a:gd name="connsiteY900" fmla="*/ 691597 h 1556467"/>
                  <a:gd name="connsiteX901" fmla="*/ 2042160 w 2345705"/>
                  <a:gd name="connsiteY901" fmla="*/ 693502 h 1556467"/>
                  <a:gd name="connsiteX902" fmla="*/ 2055495 w 2345705"/>
                  <a:gd name="connsiteY902" fmla="*/ 691597 h 1556467"/>
                  <a:gd name="connsiteX903" fmla="*/ 2074545 w 2345705"/>
                  <a:gd name="connsiteY903" fmla="*/ 680167 h 1556467"/>
                  <a:gd name="connsiteX904" fmla="*/ 2108835 w 2345705"/>
                  <a:gd name="connsiteY904" fmla="*/ 674452 h 1556467"/>
                  <a:gd name="connsiteX905" fmla="*/ 2122170 w 2345705"/>
                  <a:gd name="connsiteY905" fmla="*/ 670642 h 1556467"/>
                  <a:gd name="connsiteX906" fmla="*/ 2137410 w 2345705"/>
                  <a:gd name="connsiteY906" fmla="*/ 666832 h 1556467"/>
                  <a:gd name="connsiteX907" fmla="*/ 2160270 w 2345705"/>
                  <a:gd name="connsiteY907" fmla="*/ 668737 h 1556467"/>
                  <a:gd name="connsiteX908" fmla="*/ 2162175 w 2345705"/>
                  <a:gd name="connsiteY908" fmla="*/ 674452 h 1556467"/>
                  <a:gd name="connsiteX909" fmla="*/ 2164080 w 2345705"/>
                  <a:gd name="connsiteY909" fmla="*/ 691597 h 1556467"/>
                  <a:gd name="connsiteX910" fmla="*/ 2162175 w 2345705"/>
                  <a:gd name="connsiteY910" fmla="*/ 703027 h 1556467"/>
                  <a:gd name="connsiteX911" fmla="*/ 2154555 w 2345705"/>
                  <a:gd name="connsiteY911" fmla="*/ 706837 h 1556467"/>
                  <a:gd name="connsiteX912" fmla="*/ 2148840 w 2345705"/>
                  <a:gd name="connsiteY912" fmla="*/ 708742 h 1556467"/>
                  <a:gd name="connsiteX913" fmla="*/ 2137410 w 2345705"/>
                  <a:gd name="connsiteY913" fmla="*/ 714457 h 1556467"/>
                  <a:gd name="connsiteX914" fmla="*/ 2139315 w 2345705"/>
                  <a:gd name="connsiteY914" fmla="*/ 725887 h 1556467"/>
                  <a:gd name="connsiteX915" fmla="*/ 2150745 w 2345705"/>
                  <a:gd name="connsiteY915" fmla="*/ 737317 h 1556467"/>
                  <a:gd name="connsiteX916" fmla="*/ 2154555 w 2345705"/>
                  <a:gd name="connsiteY916" fmla="*/ 743032 h 1556467"/>
                  <a:gd name="connsiteX917" fmla="*/ 2156460 w 2345705"/>
                  <a:gd name="connsiteY917" fmla="*/ 750652 h 1556467"/>
                  <a:gd name="connsiteX918" fmla="*/ 2160270 w 2345705"/>
                  <a:gd name="connsiteY918" fmla="*/ 756367 h 1556467"/>
                  <a:gd name="connsiteX919" fmla="*/ 2158365 w 2345705"/>
                  <a:gd name="connsiteY919" fmla="*/ 779227 h 1556467"/>
                  <a:gd name="connsiteX920" fmla="*/ 2146935 w 2345705"/>
                  <a:gd name="connsiteY920" fmla="*/ 798277 h 1556467"/>
                  <a:gd name="connsiteX921" fmla="*/ 2112645 w 2345705"/>
                  <a:gd name="connsiteY921" fmla="*/ 800182 h 1556467"/>
                  <a:gd name="connsiteX922" fmla="*/ 2106930 w 2345705"/>
                  <a:gd name="connsiteY922" fmla="*/ 803992 h 1556467"/>
                  <a:gd name="connsiteX923" fmla="*/ 2108835 w 2345705"/>
                  <a:gd name="connsiteY923" fmla="*/ 807802 h 1556467"/>
                  <a:gd name="connsiteX924" fmla="*/ 2116455 w 2345705"/>
                  <a:gd name="connsiteY924" fmla="*/ 819232 h 1556467"/>
                  <a:gd name="connsiteX925" fmla="*/ 2114550 w 2345705"/>
                  <a:gd name="connsiteY925" fmla="*/ 853522 h 1556467"/>
                  <a:gd name="connsiteX926" fmla="*/ 2110740 w 2345705"/>
                  <a:gd name="connsiteY926" fmla="*/ 872572 h 1556467"/>
                  <a:gd name="connsiteX927" fmla="*/ 2105025 w 2345705"/>
                  <a:gd name="connsiteY927" fmla="*/ 895432 h 1556467"/>
                  <a:gd name="connsiteX928" fmla="*/ 2103120 w 2345705"/>
                  <a:gd name="connsiteY928" fmla="*/ 908767 h 1556467"/>
                  <a:gd name="connsiteX929" fmla="*/ 2101215 w 2345705"/>
                  <a:gd name="connsiteY929" fmla="*/ 914482 h 1556467"/>
                  <a:gd name="connsiteX930" fmla="*/ 2095500 w 2345705"/>
                  <a:gd name="connsiteY930" fmla="*/ 918292 h 1556467"/>
                  <a:gd name="connsiteX931" fmla="*/ 2085975 w 2345705"/>
                  <a:gd name="connsiteY931" fmla="*/ 931627 h 1556467"/>
                  <a:gd name="connsiteX932" fmla="*/ 2082165 w 2345705"/>
                  <a:gd name="connsiteY932" fmla="*/ 937342 h 1556467"/>
                  <a:gd name="connsiteX933" fmla="*/ 2078355 w 2345705"/>
                  <a:gd name="connsiteY933" fmla="*/ 948772 h 1556467"/>
                  <a:gd name="connsiteX934" fmla="*/ 2070735 w 2345705"/>
                  <a:gd name="connsiteY934" fmla="*/ 964012 h 1556467"/>
                  <a:gd name="connsiteX935" fmla="*/ 2068830 w 2345705"/>
                  <a:gd name="connsiteY935" fmla="*/ 973537 h 1556467"/>
                  <a:gd name="connsiteX936" fmla="*/ 2074545 w 2345705"/>
                  <a:gd name="connsiteY936" fmla="*/ 977347 h 1556467"/>
                  <a:gd name="connsiteX937" fmla="*/ 2114550 w 2345705"/>
                  <a:gd name="connsiteY937" fmla="*/ 983062 h 1556467"/>
                  <a:gd name="connsiteX938" fmla="*/ 2120265 w 2345705"/>
                  <a:gd name="connsiteY938" fmla="*/ 984967 h 1556467"/>
                  <a:gd name="connsiteX939" fmla="*/ 2152650 w 2345705"/>
                  <a:gd name="connsiteY939" fmla="*/ 983062 h 1556467"/>
                  <a:gd name="connsiteX940" fmla="*/ 2160270 w 2345705"/>
                  <a:gd name="connsiteY940" fmla="*/ 981157 h 1556467"/>
                  <a:gd name="connsiteX941" fmla="*/ 2173605 w 2345705"/>
                  <a:gd name="connsiteY941" fmla="*/ 979252 h 1556467"/>
                  <a:gd name="connsiteX942" fmla="*/ 2190750 w 2345705"/>
                  <a:gd name="connsiteY942" fmla="*/ 977347 h 1556467"/>
                  <a:gd name="connsiteX943" fmla="*/ 2221230 w 2345705"/>
                  <a:gd name="connsiteY943" fmla="*/ 971632 h 1556467"/>
                  <a:gd name="connsiteX944" fmla="*/ 2230755 w 2345705"/>
                  <a:gd name="connsiteY944" fmla="*/ 967822 h 1556467"/>
                  <a:gd name="connsiteX945" fmla="*/ 2236470 w 2345705"/>
                  <a:gd name="connsiteY945" fmla="*/ 979252 h 1556467"/>
                  <a:gd name="connsiteX946" fmla="*/ 2274570 w 2345705"/>
                  <a:gd name="connsiteY946" fmla="*/ 983062 h 1556467"/>
                  <a:gd name="connsiteX947" fmla="*/ 2295525 w 2345705"/>
                  <a:gd name="connsiteY947" fmla="*/ 975442 h 1556467"/>
                  <a:gd name="connsiteX948" fmla="*/ 2301240 w 2345705"/>
                  <a:gd name="connsiteY948" fmla="*/ 977347 h 1556467"/>
                  <a:gd name="connsiteX949" fmla="*/ 2303145 w 2345705"/>
                  <a:gd name="connsiteY949" fmla="*/ 984967 h 1556467"/>
                  <a:gd name="connsiteX950" fmla="*/ 2306955 w 2345705"/>
                  <a:gd name="connsiteY950" fmla="*/ 1002112 h 1556467"/>
                  <a:gd name="connsiteX951" fmla="*/ 2301240 w 2345705"/>
                  <a:gd name="connsiteY951" fmla="*/ 1042117 h 1556467"/>
                  <a:gd name="connsiteX952" fmla="*/ 2291715 w 2345705"/>
                  <a:gd name="connsiteY952" fmla="*/ 1051642 h 1556467"/>
                  <a:gd name="connsiteX953" fmla="*/ 2282190 w 2345705"/>
                  <a:gd name="connsiteY953" fmla="*/ 1053547 h 1556467"/>
                  <a:gd name="connsiteX954" fmla="*/ 2251710 w 2345705"/>
                  <a:gd name="connsiteY954" fmla="*/ 1057357 h 1556467"/>
                  <a:gd name="connsiteX955" fmla="*/ 2234565 w 2345705"/>
                  <a:gd name="connsiteY955" fmla="*/ 1061167 h 1556467"/>
                  <a:gd name="connsiteX956" fmla="*/ 2205990 w 2345705"/>
                  <a:gd name="connsiteY956" fmla="*/ 1068787 h 1556467"/>
                  <a:gd name="connsiteX957" fmla="*/ 2181225 w 2345705"/>
                  <a:gd name="connsiteY957" fmla="*/ 1070692 h 1556467"/>
                  <a:gd name="connsiteX958" fmla="*/ 2164080 w 2345705"/>
                  <a:gd name="connsiteY958" fmla="*/ 1074502 h 1556467"/>
                  <a:gd name="connsiteX959" fmla="*/ 2158365 w 2345705"/>
                  <a:gd name="connsiteY959" fmla="*/ 1078312 h 1556467"/>
                  <a:gd name="connsiteX960" fmla="*/ 2148840 w 2345705"/>
                  <a:gd name="connsiteY960" fmla="*/ 1082122 h 1556467"/>
                  <a:gd name="connsiteX961" fmla="*/ 2175510 w 2345705"/>
                  <a:gd name="connsiteY961" fmla="*/ 1101172 h 1556467"/>
                  <a:gd name="connsiteX962" fmla="*/ 2188845 w 2345705"/>
                  <a:gd name="connsiteY962" fmla="*/ 1108792 h 1556467"/>
                  <a:gd name="connsiteX963" fmla="*/ 2196465 w 2345705"/>
                  <a:gd name="connsiteY963" fmla="*/ 1112602 h 1556467"/>
                  <a:gd name="connsiteX964" fmla="*/ 2207895 w 2345705"/>
                  <a:gd name="connsiteY964" fmla="*/ 1114507 h 1556467"/>
                  <a:gd name="connsiteX965" fmla="*/ 2215515 w 2345705"/>
                  <a:gd name="connsiteY965" fmla="*/ 1118317 h 1556467"/>
                  <a:gd name="connsiteX966" fmla="*/ 2221230 w 2345705"/>
                  <a:gd name="connsiteY966" fmla="*/ 1120222 h 1556467"/>
                  <a:gd name="connsiteX967" fmla="*/ 2238375 w 2345705"/>
                  <a:gd name="connsiteY967" fmla="*/ 1127842 h 1556467"/>
                  <a:gd name="connsiteX968" fmla="*/ 2244090 w 2345705"/>
                  <a:gd name="connsiteY968" fmla="*/ 1141177 h 1556467"/>
                  <a:gd name="connsiteX969" fmla="*/ 2257425 w 2345705"/>
                  <a:gd name="connsiteY969" fmla="*/ 1160227 h 1556467"/>
                  <a:gd name="connsiteX970" fmla="*/ 2261235 w 2345705"/>
                  <a:gd name="connsiteY970" fmla="*/ 1167847 h 1556467"/>
                  <a:gd name="connsiteX971" fmla="*/ 2265045 w 2345705"/>
                  <a:gd name="connsiteY971" fmla="*/ 1173562 h 1556467"/>
                  <a:gd name="connsiteX972" fmla="*/ 2270760 w 2345705"/>
                  <a:gd name="connsiteY972" fmla="*/ 1181182 h 1556467"/>
                  <a:gd name="connsiteX973" fmla="*/ 2284095 w 2345705"/>
                  <a:gd name="connsiteY973" fmla="*/ 1192612 h 1556467"/>
                  <a:gd name="connsiteX974" fmla="*/ 2289810 w 2345705"/>
                  <a:gd name="connsiteY974" fmla="*/ 1194517 h 1556467"/>
                  <a:gd name="connsiteX975" fmla="*/ 2299335 w 2345705"/>
                  <a:gd name="connsiteY975" fmla="*/ 1205947 h 1556467"/>
                  <a:gd name="connsiteX976" fmla="*/ 2306955 w 2345705"/>
                  <a:gd name="connsiteY976" fmla="*/ 1213567 h 1556467"/>
                  <a:gd name="connsiteX977" fmla="*/ 2314575 w 2345705"/>
                  <a:gd name="connsiteY977" fmla="*/ 1228807 h 1556467"/>
                  <a:gd name="connsiteX978" fmla="*/ 2318385 w 2345705"/>
                  <a:gd name="connsiteY978" fmla="*/ 1244047 h 1556467"/>
                  <a:gd name="connsiteX979" fmla="*/ 2316480 w 2345705"/>
                  <a:gd name="connsiteY979" fmla="*/ 1249762 h 1556467"/>
                  <a:gd name="connsiteX980" fmla="*/ 2297430 w 2345705"/>
                  <a:gd name="connsiteY980" fmla="*/ 1247857 h 1556467"/>
                  <a:gd name="connsiteX981" fmla="*/ 2287905 w 2345705"/>
                  <a:gd name="connsiteY981" fmla="*/ 1240237 h 1556467"/>
                  <a:gd name="connsiteX982" fmla="*/ 2261235 w 2345705"/>
                  <a:gd name="connsiteY982" fmla="*/ 1223092 h 1556467"/>
                  <a:gd name="connsiteX983" fmla="*/ 2247900 w 2345705"/>
                  <a:gd name="connsiteY983" fmla="*/ 1211662 h 1556467"/>
                  <a:gd name="connsiteX984" fmla="*/ 2236470 w 2345705"/>
                  <a:gd name="connsiteY984" fmla="*/ 1204042 h 1556467"/>
                  <a:gd name="connsiteX985" fmla="*/ 2230755 w 2345705"/>
                  <a:gd name="connsiteY985" fmla="*/ 1200232 h 1556467"/>
                  <a:gd name="connsiteX986" fmla="*/ 2225040 w 2345705"/>
                  <a:gd name="connsiteY986" fmla="*/ 1192612 h 1556467"/>
                  <a:gd name="connsiteX987" fmla="*/ 2194560 w 2345705"/>
                  <a:gd name="connsiteY987" fmla="*/ 1173562 h 1556467"/>
                  <a:gd name="connsiteX988" fmla="*/ 2181225 w 2345705"/>
                  <a:gd name="connsiteY988" fmla="*/ 1175467 h 1556467"/>
                  <a:gd name="connsiteX989" fmla="*/ 2165985 w 2345705"/>
                  <a:gd name="connsiteY989" fmla="*/ 1198327 h 1556467"/>
                  <a:gd name="connsiteX990" fmla="*/ 2205990 w 2345705"/>
                  <a:gd name="connsiteY990" fmla="*/ 1221187 h 1556467"/>
                  <a:gd name="connsiteX991" fmla="*/ 2221230 w 2345705"/>
                  <a:gd name="connsiteY991" fmla="*/ 1230712 h 1556467"/>
                  <a:gd name="connsiteX992" fmla="*/ 2228850 w 2345705"/>
                  <a:gd name="connsiteY992" fmla="*/ 1234522 h 1556467"/>
                  <a:gd name="connsiteX993" fmla="*/ 2234565 w 2345705"/>
                  <a:gd name="connsiteY993" fmla="*/ 1240237 h 1556467"/>
                  <a:gd name="connsiteX994" fmla="*/ 2240280 w 2345705"/>
                  <a:gd name="connsiteY994" fmla="*/ 1253572 h 1556467"/>
                  <a:gd name="connsiteX995" fmla="*/ 2245995 w 2345705"/>
                  <a:gd name="connsiteY995" fmla="*/ 1259287 h 1556467"/>
                  <a:gd name="connsiteX996" fmla="*/ 2257425 w 2345705"/>
                  <a:gd name="connsiteY996" fmla="*/ 1276432 h 1556467"/>
                  <a:gd name="connsiteX997" fmla="*/ 2263140 w 2345705"/>
                  <a:gd name="connsiteY997" fmla="*/ 1282147 h 1556467"/>
                  <a:gd name="connsiteX998" fmla="*/ 2266950 w 2345705"/>
                  <a:gd name="connsiteY998" fmla="*/ 1289767 h 1556467"/>
                  <a:gd name="connsiteX999" fmla="*/ 2278380 w 2345705"/>
                  <a:gd name="connsiteY999" fmla="*/ 1295482 h 1556467"/>
                  <a:gd name="connsiteX1000" fmla="*/ 2287905 w 2345705"/>
                  <a:gd name="connsiteY1000" fmla="*/ 1303102 h 1556467"/>
                  <a:gd name="connsiteX1001" fmla="*/ 2301240 w 2345705"/>
                  <a:gd name="connsiteY1001" fmla="*/ 1312627 h 1556467"/>
                  <a:gd name="connsiteX1002" fmla="*/ 2312670 w 2345705"/>
                  <a:gd name="connsiteY1002" fmla="*/ 1318342 h 1556467"/>
                  <a:gd name="connsiteX1003" fmla="*/ 2327910 w 2345705"/>
                  <a:gd name="connsiteY1003" fmla="*/ 1333582 h 1556467"/>
                  <a:gd name="connsiteX1004" fmla="*/ 2333625 w 2345705"/>
                  <a:gd name="connsiteY1004" fmla="*/ 1339297 h 1556467"/>
                  <a:gd name="connsiteX1005" fmla="*/ 2339340 w 2345705"/>
                  <a:gd name="connsiteY1005" fmla="*/ 1341202 h 1556467"/>
                  <a:gd name="connsiteX1006" fmla="*/ 2343150 w 2345705"/>
                  <a:gd name="connsiteY1006" fmla="*/ 1346917 h 1556467"/>
                  <a:gd name="connsiteX1007" fmla="*/ 2341245 w 2345705"/>
                  <a:gd name="connsiteY1007" fmla="*/ 1381207 h 1556467"/>
                  <a:gd name="connsiteX1008" fmla="*/ 2329815 w 2345705"/>
                  <a:gd name="connsiteY1008" fmla="*/ 1386922 h 1556467"/>
                  <a:gd name="connsiteX1009" fmla="*/ 2310765 w 2345705"/>
                  <a:gd name="connsiteY1009" fmla="*/ 1390732 h 1556467"/>
                  <a:gd name="connsiteX1010" fmla="*/ 2286000 w 2345705"/>
                  <a:gd name="connsiteY1010" fmla="*/ 1383112 h 1556467"/>
                  <a:gd name="connsiteX1011" fmla="*/ 2265045 w 2345705"/>
                  <a:gd name="connsiteY1011" fmla="*/ 1371682 h 1556467"/>
                  <a:gd name="connsiteX1012" fmla="*/ 2247900 w 2345705"/>
                  <a:gd name="connsiteY1012" fmla="*/ 1358347 h 1556467"/>
                  <a:gd name="connsiteX1013" fmla="*/ 2223135 w 2345705"/>
                  <a:gd name="connsiteY1013" fmla="*/ 1343107 h 1556467"/>
                  <a:gd name="connsiteX1014" fmla="*/ 2209800 w 2345705"/>
                  <a:gd name="connsiteY1014" fmla="*/ 1333582 h 1556467"/>
                  <a:gd name="connsiteX1015" fmla="*/ 2204085 w 2345705"/>
                  <a:gd name="connsiteY1015" fmla="*/ 1324057 h 1556467"/>
                  <a:gd name="connsiteX1016" fmla="*/ 2198370 w 2345705"/>
                  <a:gd name="connsiteY1016" fmla="*/ 1320247 h 1556467"/>
                  <a:gd name="connsiteX1017" fmla="*/ 2190750 w 2345705"/>
                  <a:gd name="connsiteY1017" fmla="*/ 1314532 h 1556467"/>
                  <a:gd name="connsiteX1018" fmla="*/ 2183130 w 2345705"/>
                  <a:gd name="connsiteY1018" fmla="*/ 1306912 h 1556467"/>
                  <a:gd name="connsiteX1019" fmla="*/ 2175510 w 2345705"/>
                  <a:gd name="connsiteY1019" fmla="*/ 1303102 h 1556467"/>
                  <a:gd name="connsiteX1020" fmla="*/ 2169795 w 2345705"/>
                  <a:gd name="connsiteY1020" fmla="*/ 1299292 h 1556467"/>
                  <a:gd name="connsiteX1021" fmla="*/ 2152650 w 2345705"/>
                  <a:gd name="connsiteY1021" fmla="*/ 1295482 h 1556467"/>
                  <a:gd name="connsiteX1022" fmla="*/ 2106930 w 2345705"/>
                  <a:gd name="connsiteY1022" fmla="*/ 1299292 h 1556467"/>
                  <a:gd name="connsiteX1023" fmla="*/ 2091690 w 2345705"/>
                  <a:gd name="connsiteY1023" fmla="*/ 1301197 h 1556467"/>
                  <a:gd name="connsiteX1024" fmla="*/ 2072640 w 2345705"/>
                  <a:gd name="connsiteY1024" fmla="*/ 1299292 h 1556467"/>
                  <a:gd name="connsiteX1025" fmla="*/ 2061210 w 2345705"/>
                  <a:gd name="connsiteY1025" fmla="*/ 1295482 h 1556467"/>
                  <a:gd name="connsiteX1026" fmla="*/ 2015490 w 2345705"/>
                  <a:gd name="connsiteY1026" fmla="*/ 1295482 h 1556467"/>
                  <a:gd name="connsiteX1027" fmla="*/ 2007870 w 2345705"/>
                  <a:gd name="connsiteY1027" fmla="*/ 1308817 h 1556467"/>
                  <a:gd name="connsiteX1028" fmla="*/ 2000250 w 2345705"/>
                  <a:gd name="connsiteY1028" fmla="*/ 1312627 h 1556467"/>
                  <a:gd name="connsiteX1029" fmla="*/ 1973580 w 2345705"/>
                  <a:gd name="connsiteY1029" fmla="*/ 1316437 h 1556467"/>
                  <a:gd name="connsiteX1030" fmla="*/ 1922145 w 2345705"/>
                  <a:gd name="connsiteY1030" fmla="*/ 1312627 h 1556467"/>
                  <a:gd name="connsiteX1031" fmla="*/ 1893570 w 2345705"/>
                  <a:gd name="connsiteY1031" fmla="*/ 1293577 h 1556467"/>
                  <a:gd name="connsiteX1032" fmla="*/ 1887855 w 2345705"/>
                  <a:gd name="connsiteY1032" fmla="*/ 1291672 h 1556467"/>
                  <a:gd name="connsiteX1033" fmla="*/ 1882140 w 2345705"/>
                  <a:gd name="connsiteY1033" fmla="*/ 1287862 h 1556467"/>
                  <a:gd name="connsiteX1034" fmla="*/ 1859280 w 2345705"/>
                  <a:gd name="connsiteY1034" fmla="*/ 1284052 h 1556467"/>
                  <a:gd name="connsiteX1035" fmla="*/ 1834515 w 2345705"/>
                  <a:gd name="connsiteY1035" fmla="*/ 1276432 h 1556467"/>
                  <a:gd name="connsiteX1036" fmla="*/ 1809750 w 2345705"/>
                  <a:gd name="connsiteY1036" fmla="*/ 1266907 h 1556467"/>
                  <a:gd name="connsiteX1037" fmla="*/ 1807845 w 2345705"/>
                  <a:gd name="connsiteY1037" fmla="*/ 1259287 h 1556467"/>
                  <a:gd name="connsiteX1038" fmla="*/ 1805940 w 2345705"/>
                  <a:gd name="connsiteY1038" fmla="*/ 1244047 h 1556467"/>
                  <a:gd name="connsiteX1039" fmla="*/ 1800225 w 2345705"/>
                  <a:gd name="connsiteY1039" fmla="*/ 1242142 h 1556467"/>
                  <a:gd name="connsiteX1040" fmla="*/ 1790700 w 2345705"/>
                  <a:gd name="connsiteY1040" fmla="*/ 1236427 h 1556467"/>
                  <a:gd name="connsiteX1041" fmla="*/ 1777365 w 2345705"/>
                  <a:gd name="connsiteY1041" fmla="*/ 1230712 h 1556467"/>
                  <a:gd name="connsiteX1042" fmla="*/ 1752600 w 2345705"/>
                  <a:gd name="connsiteY1042" fmla="*/ 1224997 h 1556467"/>
                  <a:gd name="connsiteX1043" fmla="*/ 1724025 w 2345705"/>
                  <a:gd name="connsiteY1043" fmla="*/ 1226902 h 1556467"/>
                  <a:gd name="connsiteX1044" fmla="*/ 1710690 w 2345705"/>
                  <a:gd name="connsiteY1044" fmla="*/ 1230712 h 1556467"/>
                  <a:gd name="connsiteX1045" fmla="*/ 1699260 w 2345705"/>
                  <a:gd name="connsiteY1045" fmla="*/ 1253572 h 1556467"/>
                  <a:gd name="connsiteX1046" fmla="*/ 1693545 w 2345705"/>
                  <a:gd name="connsiteY1046" fmla="*/ 1257382 h 1556467"/>
                  <a:gd name="connsiteX1047" fmla="*/ 1682115 w 2345705"/>
                  <a:gd name="connsiteY1047" fmla="*/ 1268812 h 1556467"/>
                  <a:gd name="connsiteX1048" fmla="*/ 1676400 w 2345705"/>
                  <a:gd name="connsiteY1048" fmla="*/ 1270717 h 1556467"/>
                  <a:gd name="connsiteX1049" fmla="*/ 1663065 w 2345705"/>
                  <a:gd name="connsiteY1049" fmla="*/ 1278337 h 1556467"/>
                  <a:gd name="connsiteX1050" fmla="*/ 1657350 w 2345705"/>
                  <a:gd name="connsiteY1050" fmla="*/ 1280242 h 1556467"/>
                  <a:gd name="connsiteX1051" fmla="*/ 1645920 w 2345705"/>
                  <a:gd name="connsiteY1051" fmla="*/ 1287862 h 1556467"/>
                  <a:gd name="connsiteX1052" fmla="*/ 1640205 w 2345705"/>
                  <a:gd name="connsiteY1052" fmla="*/ 1289767 h 1556467"/>
                  <a:gd name="connsiteX1053" fmla="*/ 1623060 w 2345705"/>
                  <a:gd name="connsiteY1053" fmla="*/ 1297387 h 1556467"/>
                  <a:gd name="connsiteX1054" fmla="*/ 1584960 w 2345705"/>
                  <a:gd name="connsiteY1054" fmla="*/ 1299292 h 1556467"/>
                  <a:gd name="connsiteX1055" fmla="*/ 1567815 w 2345705"/>
                  <a:gd name="connsiteY1055" fmla="*/ 1301197 h 1556467"/>
                  <a:gd name="connsiteX1056" fmla="*/ 1516380 w 2345705"/>
                  <a:gd name="connsiteY1056" fmla="*/ 1305007 h 1556467"/>
                  <a:gd name="connsiteX1057" fmla="*/ 1506855 w 2345705"/>
                  <a:gd name="connsiteY1057" fmla="*/ 1303102 h 1556467"/>
                  <a:gd name="connsiteX1058" fmla="*/ 1499235 w 2345705"/>
                  <a:gd name="connsiteY1058" fmla="*/ 1299292 h 1556467"/>
                  <a:gd name="connsiteX1059" fmla="*/ 1480185 w 2345705"/>
                  <a:gd name="connsiteY1059" fmla="*/ 1293577 h 1556467"/>
                  <a:gd name="connsiteX1060" fmla="*/ 1474470 w 2345705"/>
                  <a:gd name="connsiteY1060" fmla="*/ 1289767 h 1556467"/>
                  <a:gd name="connsiteX1061" fmla="*/ 1449705 w 2345705"/>
                  <a:gd name="connsiteY1061" fmla="*/ 1293577 h 1556467"/>
                  <a:gd name="connsiteX1062" fmla="*/ 1440180 w 2345705"/>
                  <a:gd name="connsiteY1062" fmla="*/ 1297387 h 1556467"/>
                  <a:gd name="connsiteX1063" fmla="*/ 1434465 w 2345705"/>
                  <a:gd name="connsiteY1063" fmla="*/ 1299292 h 1556467"/>
                  <a:gd name="connsiteX1064" fmla="*/ 1426845 w 2345705"/>
                  <a:gd name="connsiteY1064" fmla="*/ 1305007 h 1556467"/>
                  <a:gd name="connsiteX1065" fmla="*/ 1424940 w 2345705"/>
                  <a:gd name="connsiteY1065" fmla="*/ 1310722 h 1556467"/>
                  <a:gd name="connsiteX1066" fmla="*/ 1419225 w 2345705"/>
                  <a:gd name="connsiteY1066" fmla="*/ 1320247 h 1556467"/>
                  <a:gd name="connsiteX1067" fmla="*/ 1415415 w 2345705"/>
                  <a:gd name="connsiteY1067" fmla="*/ 1343107 h 1556467"/>
                  <a:gd name="connsiteX1068" fmla="*/ 1409700 w 2345705"/>
                  <a:gd name="connsiteY1068" fmla="*/ 1352632 h 1556467"/>
                  <a:gd name="connsiteX1069" fmla="*/ 1400175 w 2345705"/>
                  <a:gd name="connsiteY1069" fmla="*/ 1356442 h 1556467"/>
                  <a:gd name="connsiteX1070" fmla="*/ 1358265 w 2345705"/>
                  <a:gd name="connsiteY1070" fmla="*/ 1354537 h 1556467"/>
                  <a:gd name="connsiteX1071" fmla="*/ 1350645 w 2345705"/>
                  <a:gd name="connsiteY1071" fmla="*/ 1350727 h 1556467"/>
                  <a:gd name="connsiteX1072" fmla="*/ 1331595 w 2345705"/>
                  <a:gd name="connsiteY1072" fmla="*/ 1343107 h 1556467"/>
                  <a:gd name="connsiteX1073" fmla="*/ 1316355 w 2345705"/>
                  <a:gd name="connsiteY1073" fmla="*/ 1333582 h 1556467"/>
                  <a:gd name="connsiteX1074" fmla="*/ 1308735 w 2345705"/>
                  <a:gd name="connsiteY1074" fmla="*/ 1329772 h 1556467"/>
                  <a:gd name="connsiteX1075" fmla="*/ 1299210 w 2345705"/>
                  <a:gd name="connsiteY1075" fmla="*/ 1318342 h 1556467"/>
                  <a:gd name="connsiteX1076" fmla="*/ 1293495 w 2345705"/>
                  <a:gd name="connsiteY1076" fmla="*/ 1312627 h 1556467"/>
                  <a:gd name="connsiteX1077" fmla="*/ 1291590 w 2345705"/>
                  <a:gd name="connsiteY1077" fmla="*/ 1306912 h 1556467"/>
                  <a:gd name="connsiteX1078" fmla="*/ 1272540 w 2345705"/>
                  <a:gd name="connsiteY1078" fmla="*/ 1285957 h 1556467"/>
                  <a:gd name="connsiteX1079" fmla="*/ 1264920 w 2345705"/>
                  <a:gd name="connsiteY1079" fmla="*/ 1280242 h 1556467"/>
                  <a:gd name="connsiteX1080" fmla="*/ 1259205 w 2345705"/>
                  <a:gd name="connsiteY1080" fmla="*/ 1276432 h 1556467"/>
                  <a:gd name="connsiteX1081" fmla="*/ 1207770 w 2345705"/>
                  <a:gd name="connsiteY1081" fmla="*/ 1274527 h 1556467"/>
                  <a:gd name="connsiteX1082" fmla="*/ 1192530 w 2345705"/>
                  <a:gd name="connsiteY1082" fmla="*/ 1272622 h 1556467"/>
                  <a:gd name="connsiteX1083" fmla="*/ 1183005 w 2345705"/>
                  <a:gd name="connsiteY1083" fmla="*/ 1270717 h 1556467"/>
                  <a:gd name="connsiteX1084" fmla="*/ 1177290 w 2345705"/>
                  <a:gd name="connsiteY1084" fmla="*/ 1257382 h 1556467"/>
                  <a:gd name="connsiteX1085" fmla="*/ 1169670 w 2345705"/>
                  <a:gd name="connsiteY1085" fmla="*/ 1244047 h 1556467"/>
                  <a:gd name="connsiteX1086" fmla="*/ 1167765 w 2345705"/>
                  <a:gd name="connsiteY1086" fmla="*/ 1232617 h 1556467"/>
                  <a:gd name="connsiteX1087" fmla="*/ 1152525 w 2345705"/>
                  <a:gd name="connsiteY1087" fmla="*/ 1234522 h 1556467"/>
                  <a:gd name="connsiteX1088" fmla="*/ 1148715 w 2345705"/>
                  <a:gd name="connsiteY1088" fmla="*/ 1240237 h 1556467"/>
                  <a:gd name="connsiteX1089" fmla="*/ 1143000 w 2345705"/>
                  <a:gd name="connsiteY1089" fmla="*/ 1245952 h 1556467"/>
                  <a:gd name="connsiteX1090" fmla="*/ 1135380 w 2345705"/>
                  <a:gd name="connsiteY1090" fmla="*/ 1268812 h 1556467"/>
                  <a:gd name="connsiteX1091" fmla="*/ 1127760 w 2345705"/>
                  <a:gd name="connsiteY1091" fmla="*/ 1280242 h 1556467"/>
                  <a:gd name="connsiteX1092" fmla="*/ 1122045 w 2345705"/>
                  <a:gd name="connsiteY1092" fmla="*/ 1289767 h 1556467"/>
                  <a:gd name="connsiteX1093" fmla="*/ 1116330 w 2345705"/>
                  <a:gd name="connsiteY1093" fmla="*/ 1293577 h 1556467"/>
                  <a:gd name="connsiteX1094" fmla="*/ 1102995 w 2345705"/>
                  <a:gd name="connsiteY1094" fmla="*/ 1310722 h 1556467"/>
                  <a:gd name="connsiteX1095" fmla="*/ 1099185 w 2345705"/>
                  <a:gd name="connsiteY1095" fmla="*/ 1333582 h 1556467"/>
                  <a:gd name="connsiteX1096" fmla="*/ 1095375 w 2345705"/>
                  <a:gd name="connsiteY1096" fmla="*/ 1343107 h 1556467"/>
                  <a:gd name="connsiteX1097" fmla="*/ 1093470 w 2345705"/>
                  <a:gd name="connsiteY1097" fmla="*/ 1348822 h 1556467"/>
                  <a:gd name="connsiteX1098" fmla="*/ 1083945 w 2345705"/>
                  <a:gd name="connsiteY1098" fmla="*/ 1367872 h 1556467"/>
                  <a:gd name="connsiteX1099" fmla="*/ 1074420 w 2345705"/>
                  <a:gd name="connsiteY1099" fmla="*/ 1383112 h 1556467"/>
                  <a:gd name="connsiteX1100" fmla="*/ 1055370 w 2345705"/>
                  <a:gd name="connsiteY1100" fmla="*/ 1379302 h 1556467"/>
                  <a:gd name="connsiteX1101" fmla="*/ 1053465 w 2345705"/>
                  <a:gd name="connsiteY1101" fmla="*/ 1369777 h 1556467"/>
                  <a:gd name="connsiteX1102" fmla="*/ 1049655 w 2345705"/>
                  <a:gd name="connsiteY1102" fmla="*/ 1352632 h 1556467"/>
                  <a:gd name="connsiteX1103" fmla="*/ 1057275 w 2345705"/>
                  <a:gd name="connsiteY1103" fmla="*/ 1329772 h 1556467"/>
                  <a:gd name="connsiteX1104" fmla="*/ 1062990 w 2345705"/>
                  <a:gd name="connsiteY1104" fmla="*/ 1325962 h 1556467"/>
                  <a:gd name="connsiteX1105" fmla="*/ 1064895 w 2345705"/>
                  <a:gd name="connsiteY1105" fmla="*/ 1318342 h 1556467"/>
                  <a:gd name="connsiteX1106" fmla="*/ 1053465 w 2345705"/>
                  <a:gd name="connsiteY1106" fmla="*/ 1308817 h 1556467"/>
                  <a:gd name="connsiteX1107" fmla="*/ 1042035 w 2345705"/>
                  <a:gd name="connsiteY1107" fmla="*/ 1306912 h 1556467"/>
                  <a:gd name="connsiteX1108" fmla="*/ 1032510 w 2345705"/>
                  <a:gd name="connsiteY1108" fmla="*/ 1301197 h 1556467"/>
                  <a:gd name="connsiteX1109" fmla="*/ 1026795 w 2345705"/>
                  <a:gd name="connsiteY1109" fmla="*/ 1293577 h 1556467"/>
                  <a:gd name="connsiteX1110" fmla="*/ 1002030 w 2345705"/>
                  <a:gd name="connsiteY1110" fmla="*/ 1293577 h 1556467"/>
                  <a:gd name="connsiteX1111" fmla="*/ 996315 w 2345705"/>
                  <a:gd name="connsiteY1111" fmla="*/ 1297387 h 1556467"/>
                  <a:gd name="connsiteX1112" fmla="*/ 986790 w 2345705"/>
                  <a:gd name="connsiteY1112" fmla="*/ 1301197 h 1556467"/>
                  <a:gd name="connsiteX1113" fmla="*/ 982980 w 2345705"/>
                  <a:gd name="connsiteY1113" fmla="*/ 1306912 h 1556467"/>
                  <a:gd name="connsiteX1114" fmla="*/ 977265 w 2345705"/>
                  <a:gd name="connsiteY1114" fmla="*/ 1312627 h 1556467"/>
                  <a:gd name="connsiteX1115" fmla="*/ 975360 w 2345705"/>
                  <a:gd name="connsiteY1115" fmla="*/ 1320247 h 1556467"/>
                  <a:gd name="connsiteX1116" fmla="*/ 973455 w 2345705"/>
                  <a:gd name="connsiteY1116" fmla="*/ 1325962 h 1556467"/>
                  <a:gd name="connsiteX1117" fmla="*/ 971550 w 2345705"/>
                  <a:gd name="connsiteY1117" fmla="*/ 1345012 h 1556467"/>
                  <a:gd name="connsiteX1118" fmla="*/ 956310 w 2345705"/>
                  <a:gd name="connsiteY1118" fmla="*/ 1360252 h 1556467"/>
                  <a:gd name="connsiteX1119" fmla="*/ 948690 w 2345705"/>
                  <a:gd name="connsiteY1119" fmla="*/ 1367872 h 1556467"/>
                  <a:gd name="connsiteX1120" fmla="*/ 935355 w 2345705"/>
                  <a:gd name="connsiteY1120" fmla="*/ 1377397 h 1556467"/>
                  <a:gd name="connsiteX1121" fmla="*/ 923925 w 2345705"/>
                  <a:gd name="connsiteY1121" fmla="*/ 1383112 h 1556467"/>
                  <a:gd name="connsiteX1122" fmla="*/ 906780 w 2345705"/>
                  <a:gd name="connsiteY1122" fmla="*/ 1373587 h 1556467"/>
                  <a:gd name="connsiteX1123" fmla="*/ 893445 w 2345705"/>
                  <a:gd name="connsiteY1123" fmla="*/ 1365967 h 1556467"/>
                  <a:gd name="connsiteX1124" fmla="*/ 882015 w 2345705"/>
                  <a:gd name="connsiteY1124" fmla="*/ 1360252 h 1556467"/>
                  <a:gd name="connsiteX1125" fmla="*/ 876300 w 2345705"/>
                  <a:gd name="connsiteY1125" fmla="*/ 1358347 h 1556467"/>
                  <a:gd name="connsiteX1126" fmla="*/ 870585 w 2345705"/>
                  <a:gd name="connsiteY1126" fmla="*/ 1354537 h 1556467"/>
                  <a:gd name="connsiteX1127" fmla="*/ 883920 w 2345705"/>
                  <a:gd name="connsiteY1127" fmla="*/ 1324057 h 1556467"/>
                  <a:gd name="connsiteX1128" fmla="*/ 889635 w 2345705"/>
                  <a:gd name="connsiteY1128" fmla="*/ 1322152 h 1556467"/>
                  <a:gd name="connsiteX1129" fmla="*/ 895350 w 2345705"/>
                  <a:gd name="connsiteY1129" fmla="*/ 1316437 h 1556467"/>
                  <a:gd name="connsiteX1130" fmla="*/ 901065 w 2345705"/>
                  <a:gd name="connsiteY1130" fmla="*/ 1312627 h 1556467"/>
                  <a:gd name="connsiteX1131" fmla="*/ 908685 w 2345705"/>
                  <a:gd name="connsiteY1131" fmla="*/ 1306912 h 1556467"/>
                  <a:gd name="connsiteX1132" fmla="*/ 920115 w 2345705"/>
                  <a:gd name="connsiteY1132" fmla="*/ 1297387 h 1556467"/>
                  <a:gd name="connsiteX1133" fmla="*/ 931545 w 2345705"/>
                  <a:gd name="connsiteY1133" fmla="*/ 1289767 h 1556467"/>
                  <a:gd name="connsiteX1134" fmla="*/ 942975 w 2345705"/>
                  <a:gd name="connsiteY1134" fmla="*/ 1276432 h 1556467"/>
                  <a:gd name="connsiteX1135" fmla="*/ 942975 w 2345705"/>
                  <a:gd name="connsiteY1135" fmla="*/ 1228807 h 1556467"/>
                  <a:gd name="connsiteX1136" fmla="*/ 920115 w 2345705"/>
                  <a:gd name="connsiteY1136" fmla="*/ 1213567 h 1556467"/>
                  <a:gd name="connsiteX1137" fmla="*/ 882015 w 2345705"/>
                  <a:gd name="connsiteY1137" fmla="*/ 1198327 h 1556467"/>
                  <a:gd name="connsiteX1138" fmla="*/ 868680 w 2345705"/>
                  <a:gd name="connsiteY1138" fmla="*/ 1196422 h 1556467"/>
                  <a:gd name="connsiteX1139" fmla="*/ 857250 w 2345705"/>
                  <a:gd name="connsiteY1139" fmla="*/ 1198327 h 1556467"/>
                  <a:gd name="connsiteX1140" fmla="*/ 849630 w 2345705"/>
                  <a:gd name="connsiteY1140" fmla="*/ 1209757 h 1556467"/>
                  <a:gd name="connsiteX1141" fmla="*/ 843915 w 2345705"/>
                  <a:gd name="connsiteY1141" fmla="*/ 1226902 h 1556467"/>
                  <a:gd name="connsiteX1142" fmla="*/ 842010 w 2345705"/>
                  <a:gd name="connsiteY1142" fmla="*/ 1238332 h 1556467"/>
                  <a:gd name="connsiteX1143" fmla="*/ 832485 w 2345705"/>
                  <a:gd name="connsiteY1143" fmla="*/ 1255477 h 1556467"/>
                  <a:gd name="connsiteX1144" fmla="*/ 828675 w 2345705"/>
                  <a:gd name="connsiteY1144" fmla="*/ 1261192 h 1556467"/>
                  <a:gd name="connsiteX1145" fmla="*/ 813435 w 2345705"/>
                  <a:gd name="connsiteY1145" fmla="*/ 1270717 h 1556467"/>
                  <a:gd name="connsiteX1146" fmla="*/ 798195 w 2345705"/>
                  <a:gd name="connsiteY1146" fmla="*/ 1280242 h 1556467"/>
                  <a:gd name="connsiteX1147" fmla="*/ 792480 w 2345705"/>
                  <a:gd name="connsiteY1147" fmla="*/ 1285957 h 1556467"/>
                  <a:gd name="connsiteX1148" fmla="*/ 786765 w 2345705"/>
                  <a:gd name="connsiteY1148" fmla="*/ 1287862 h 1556467"/>
                  <a:gd name="connsiteX1149" fmla="*/ 763905 w 2345705"/>
                  <a:gd name="connsiteY1149" fmla="*/ 1293577 h 1556467"/>
                  <a:gd name="connsiteX1150" fmla="*/ 737235 w 2345705"/>
                  <a:gd name="connsiteY1150" fmla="*/ 1297387 h 1556467"/>
                  <a:gd name="connsiteX1151" fmla="*/ 712470 w 2345705"/>
                  <a:gd name="connsiteY1151" fmla="*/ 1295482 h 1556467"/>
                  <a:gd name="connsiteX1152" fmla="*/ 691515 w 2345705"/>
                  <a:gd name="connsiteY1152" fmla="*/ 1291672 h 1556467"/>
                  <a:gd name="connsiteX1153" fmla="*/ 685800 w 2345705"/>
                  <a:gd name="connsiteY1153" fmla="*/ 1289767 h 1556467"/>
                  <a:gd name="connsiteX1154" fmla="*/ 664845 w 2345705"/>
                  <a:gd name="connsiteY1154" fmla="*/ 1287862 h 1556467"/>
                  <a:gd name="connsiteX1155" fmla="*/ 653415 w 2345705"/>
                  <a:gd name="connsiteY1155" fmla="*/ 1299292 h 1556467"/>
                  <a:gd name="connsiteX1156" fmla="*/ 641985 w 2345705"/>
                  <a:gd name="connsiteY1156" fmla="*/ 1314532 h 1556467"/>
                  <a:gd name="connsiteX1157" fmla="*/ 638175 w 2345705"/>
                  <a:gd name="connsiteY1157" fmla="*/ 1320247 h 1556467"/>
                  <a:gd name="connsiteX1158" fmla="*/ 628650 w 2345705"/>
                  <a:gd name="connsiteY1158" fmla="*/ 1329772 h 1556467"/>
                  <a:gd name="connsiteX1159" fmla="*/ 598170 w 2345705"/>
                  <a:gd name="connsiteY1159" fmla="*/ 1352632 h 1556467"/>
                  <a:gd name="connsiteX1160" fmla="*/ 584835 w 2345705"/>
                  <a:gd name="connsiteY1160" fmla="*/ 1360252 h 1556467"/>
                  <a:gd name="connsiteX1161" fmla="*/ 567690 w 2345705"/>
                  <a:gd name="connsiteY1161" fmla="*/ 1367872 h 1556467"/>
                  <a:gd name="connsiteX1162" fmla="*/ 561975 w 2345705"/>
                  <a:gd name="connsiteY1162" fmla="*/ 1373587 h 1556467"/>
                  <a:gd name="connsiteX1163" fmla="*/ 544830 w 2345705"/>
                  <a:gd name="connsiteY1163" fmla="*/ 1385017 h 1556467"/>
                  <a:gd name="connsiteX1164" fmla="*/ 539115 w 2345705"/>
                  <a:gd name="connsiteY1164" fmla="*/ 1390732 h 1556467"/>
                  <a:gd name="connsiteX1165" fmla="*/ 531495 w 2345705"/>
                  <a:gd name="connsiteY1165" fmla="*/ 1394542 h 1556467"/>
                  <a:gd name="connsiteX1166" fmla="*/ 525780 w 2345705"/>
                  <a:gd name="connsiteY1166" fmla="*/ 1400257 h 1556467"/>
                  <a:gd name="connsiteX1167" fmla="*/ 520065 w 2345705"/>
                  <a:gd name="connsiteY1167" fmla="*/ 1404067 h 1556467"/>
                  <a:gd name="connsiteX1168" fmla="*/ 516255 w 2345705"/>
                  <a:gd name="connsiteY1168" fmla="*/ 1409782 h 1556467"/>
                  <a:gd name="connsiteX1169" fmla="*/ 514350 w 2345705"/>
                  <a:gd name="connsiteY1169" fmla="*/ 1415497 h 1556467"/>
                  <a:gd name="connsiteX1170" fmla="*/ 506730 w 2345705"/>
                  <a:gd name="connsiteY1170" fmla="*/ 1428832 h 1556467"/>
                  <a:gd name="connsiteX1171" fmla="*/ 478155 w 2345705"/>
                  <a:gd name="connsiteY1171" fmla="*/ 1449787 h 1556467"/>
                  <a:gd name="connsiteX1172" fmla="*/ 470535 w 2345705"/>
                  <a:gd name="connsiteY1172" fmla="*/ 1451692 h 1556467"/>
                  <a:gd name="connsiteX1173" fmla="*/ 445770 w 2345705"/>
                  <a:gd name="connsiteY1173" fmla="*/ 1457407 h 1556467"/>
                  <a:gd name="connsiteX1174" fmla="*/ 356235 w 2345705"/>
                  <a:gd name="connsiteY1174" fmla="*/ 1457407 h 1556467"/>
                  <a:gd name="connsiteX1175" fmla="*/ 329565 w 2345705"/>
                  <a:gd name="connsiteY1175" fmla="*/ 1468837 h 1556467"/>
                  <a:gd name="connsiteX1176" fmla="*/ 312420 w 2345705"/>
                  <a:gd name="connsiteY1176" fmla="*/ 1474552 h 1556467"/>
                  <a:gd name="connsiteX1177" fmla="*/ 297180 w 2345705"/>
                  <a:gd name="connsiteY1177" fmla="*/ 1493602 h 1556467"/>
                  <a:gd name="connsiteX1178" fmla="*/ 291465 w 2345705"/>
                  <a:gd name="connsiteY1178" fmla="*/ 1503127 h 1556467"/>
                  <a:gd name="connsiteX1179" fmla="*/ 283845 w 2345705"/>
                  <a:gd name="connsiteY1179" fmla="*/ 1514557 h 1556467"/>
                  <a:gd name="connsiteX1180" fmla="*/ 274320 w 2345705"/>
                  <a:gd name="connsiteY1180" fmla="*/ 1520272 h 1556467"/>
                  <a:gd name="connsiteX1181" fmla="*/ 259080 w 2345705"/>
                  <a:gd name="connsiteY1181" fmla="*/ 1525987 h 1556467"/>
                  <a:gd name="connsiteX1182" fmla="*/ 238125 w 2345705"/>
                  <a:gd name="connsiteY1182" fmla="*/ 1539322 h 1556467"/>
                  <a:gd name="connsiteX1183" fmla="*/ 219075 w 2345705"/>
                  <a:gd name="connsiteY1183" fmla="*/ 1545037 h 1556467"/>
                  <a:gd name="connsiteX1184" fmla="*/ 192405 w 2345705"/>
                  <a:gd name="connsiteY1184" fmla="*/ 1550752 h 1556467"/>
                  <a:gd name="connsiteX1185" fmla="*/ 184785 w 2345705"/>
                  <a:gd name="connsiteY1185" fmla="*/ 1548847 h 1556467"/>
                  <a:gd name="connsiteX1186" fmla="*/ 180975 w 2345705"/>
                  <a:gd name="connsiteY1186" fmla="*/ 1543132 h 1556467"/>
                  <a:gd name="connsiteX1187" fmla="*/ 175260 w 2345705"/>
                  <a:gd name="connsiteY1187" fmla="*/ 1537417 h 1556467"/>
                  <a:gd name="connsiteX1188" fmla="*/ 163830 w 2345705"/>
                  <a:gd name="connsiteY1188" fmla="*/ 1533607 h 1556467"/>
                  <a:gd name="connsiteX1189" fmla="*/ 154305 w 2345705"/>
                  <a:gd name="connsiteY1189" fmla="*/ 1529797 h 1556467"/>
                  <a:gd name="connsiteX1190" fmla="*/ 142875 w 2345705"/>
                  <a:gd name="connsiteY1190" fmla="*/ 1525987 h 1556467"/>
                  <a:gd name="connsiteX1191" fmla="*/ 135255 w 2345705"/>
                  <a:gd name="connsiteY1191" fmla="*/ 1524082 h 1556467"/>
                  <a:gd name="connsiteX1192" fmla="*/ 137160 w 2345705"/>
                  <a:gd name="connsiteY1192" fmla="*/ 1522177 h 155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Lst>
                <a:rect l="l" t="t" r="r" b="b"/>
                <a:pathLst>
                  <a:path w="2345705" h="1556467">
                    <a:moveTo>
                      <a:pt x="306705" y="1497412"/>
                    </a:moveTo>
                    <a:cubicBezTo>
                      <a:pt x="303530" y="1498682"/>
                      <a:pt x="299963" y="1499234"/>
                      <a:pt x="297180" y="1501222"/>
                    </a:cubicBezTo>
                    <a:cubicBezTo>
                      <a:pt x="295317" y="1502553"/>
                      <a:pt x="295246" y="1505624"/>
                      <a:pt x="293370" y="1506937"/>
                    </a:cubicBezTo>
                    <a:cubicBezTo>
                      <a:pt x="288717" y="1510194"/>
                      <a:pt x="282674" y="1511149"/>
                      <a:pt x="278130" y="1514557"/>
                    </a:cubicBezTo>
                    <a:cubicBezTo>
                      <a:pt x="274128" y="1517559"/>
                      <a:pt x="267857" y="1521701"/>
                      <a:pt x="264795" y="1525987"/>
                    </a:cubicBezTo>
                    <a:cubicBezTo>
                      <a:pt x="263144" y="1528298"/>
                      <a:pt x="262446" y="1531172"/>
                      <a:pt x="260985" y="1533607"/>
                    </a:cubicBezTo>
                    <a:cubicBezTo>
                      <a:pt x="252518" y="1547718"/>
                      <a:pt x="255482" y="1543626"/>
                      <a:pt x="241935" y="1552657"/>
                    </a:cubicBezTo>
                    <a:lnTo>
                      <a:pt x="236220" y="1556467"/>
                    </a:lnTo>
                    <a:cubicBezTo>
                      <a:pt x="221615" y="1555832"/>
                      <a:pt x="206989" y="1555568"/>
                      <a:pt x="192405" y="1554562"/>
                    </a:cubicBezTo>
                    <a:cubicBezTo>
                      <a:pt x="188552" y="1554296"/>
                      <a:pt x="184804" y="1553167"/>
                      <a:pt x="180975" y="1552657"/>
                    </a:cubicBezTo>
                    <a:cubicBezTo>
                      <a:pt x="175275" y="1551897"/>
                      <a:pt x="169545" y="1551387"/>
                      <a:pt x="163830" y="1550752"/>
                    </a:cubicBezTo>
                    <a:cubicBezTo>
                      <a:pt x="161290" y="1550117"/>
                      <a:pt x="158552" y="1550018"/>
                      <a:pt x="156210" y="1548847"/>
                    </a:cubicBezTo>
                    <a:cubicBezTo>
                      <a:pt x="146597" y="1544041"/>
                      <a:pt x="144248" y="1540695"/>
                      <a:pt x="137160" y="1533607"/>
                    </a:cubicBezTo>
                    <a:cubicBezTo>
                      <a:pt x="137795" y="1530432"/>
                      <a:pt x="138280" y="1527223"/>
                      <a:pt x="139065" y="1524082"/>
                    </a:cubicBezTo>
                    <a:cubicBezTo>
                      <a:pt x="139552" y="1522134"/>
                      <a:pt x="140072" y="1520163"/>
                      <a:pt x="140970" y="1518367"/>
                    </a:cubicBezTo>
                    <a:cubicBezTo>
                      <a:pt x="141994" y="1516319"/>
                      <a:pt x="143161" y="1514271"/>
                      <a:pt x="144780" y="1512652"/>
                    </a:cubicBezTo>
                    <a:cubicBezTo>
                      <a:pt x="146399" y="1511033"/>
                      <a:pt x="148214" y="1509038"/>
                      <a:pt x="150495" y="1508842"/>
                    </a:cubicBezTo>
                    <a:cubicBezTo>
                      <a:pt x="170751" y="1507106"/>
                      <a:pt x="191135" y="1507572"/>
                      <a:pt x="211455" y="1506937"/>
                    </a:cubicBezTo>
                    <a:cubicBezTo>
                      <a:pt x="213360" y="1506302"/>
                      <a:pt x="215415" y="1506007"/>
                      <a:pt x="217170" y="1505032"/>
                    </a:cubicBezTo>
                    <a:cubicBezTo>
                      <a:pt x="221173" y="1502808"/>
                      <a:pt x="224348" y="1499113"/>
                      <a:pt x="228600" y="1497412"/>
                    </a:cubicBezTo>
                    <a:cubicBezTo>
                      <a:pt x="231775" y="1496142"/>
                      <a:pt x="234923" y="1494803"/>
                      <a:pt x="238125" y="1493602"/>
                    </a:cubicBezTo>
                    <a:cubicBezTo>
                      <a:pt x="240005" y="1492897"/>
                      <a:pt x="242044" y="1492595"/>
                      <a:pt x="243840" y="1491697"/>
                    </a:cubicBezTo>
                    <a:cubicBezTo>
                      <a:pt x="245888" y="1490673"/>
                      <a:pt x="247796" y="1489353"/>
                      <a:pt x="249555" y="1487887"/>
                    </a:cubicBezTo>
                    <a:cubicBezTo>
                      <a:pt x="251625" y="1486162"/>
                      <a:pt x="252931" y="1483509"/>
                      <a:pt x="255270" y="1482172"/>
                    </a:cubicBezTo>
                    <a:cubicBezTo>
                      <a:pt x="257543" y="1480873"/>
                      <a:pt x="260439" y="1481186"/>
                      <a:pt x="262890" y="1480267"/>
                    </a:cubicBezTo>
                    <a:cubicBezTo>
                      <a:pt x="265549" y="1479270"/>
                      <a:pt x="267900" y="1477576"/>
                      <a:pt x="270510" y="1476457"/>
                    </a:cubicBezTo>
                    <a:cubicBezTo>
                      <a:pt x="281552" y="1471725"/>
                      <a:pt x="270957" y="1478064"/>
                      <a:pt x="281940" y="1470742"/>
                    </a:cubicBezTo>
                    <a:cubicBezTo>
                      <a:pt x="269912" y="1462723"/>
                      <a:pt x="279967" y="1468114"/>
                      <a:pt x="255270" y="1465027"/>
                    </a:cubicBezTo>
                    <a:cubicBezTo>
                      <a:pt x="252057" y="1464625"/>
                      <a:pt x="248931" y="1463701"/>
                      <a:pt x="245745" y="1463122"/>
                    </a:cubicBezTo>
                    <a:cubicBezTo>
                      <a:pt x="241945" y="1462431"/>
                      <a:pt x="238062" y="1462154"/>
                      <a:pt x="234315" y="1461217"/>
                    </a:cubicBezTo>
                    <a:cubicBezTo>
                      <a:pt x="230419" y="1460243"/>
                      <a:pt x="226695" y="1458677"/>
                      <a:pt x="222885" y="1457407"/>
                    </a:cubicBezTo>
                    <a:cubicBezTo>
                      <a:pt x="220980" y="1456772"/>
                      <a:pt x="218841" y="1456616"/>
                      <a:pt x="217170" y="1455502"/>
                    </a:cubicBezTo>
                    <a:cubicBezTo>
                      <a:pt x="215265" y="1454232"/>
                      <a:pt x="213648" y="1452350"/>
                      <a:pt x="211455" y="1451692"/>
                    </a:cubicBezTo>
                    <a:cubicBezTo>
                      <a:pt x="207154" y="1450402"/>
                      <a:pt x="202565" y="1450422"/>
                      <a:pt x="198120" y="1449787"/>
                    </a:cubicBezTo>
                    <a:cubicBezTo>
                      <a:pt x="196088" y="1443691"/>
                      <a:pt x="195072" y="1444453"/>
                      <a:pt x="198120" y="1438357"/>
                    </a:cubicBezTo>
                    <a:cubicBezTo>
                      <a:pt x="199144" y="1436309"/>
                      <a:pt x="199652" y="1432870"/>
                      <a:pt x="201930" y="1432642"/>
                    </a:cubicBezTo>
                    <a:cubicBezTo>
                      <a:pt x="225949" y="1430240"/>
                      <a:pt x="250190" y="1431372"/>
                      <a:pt x="274320" y="1430737"/>
                    </a:cubicBezTo>
                    <a:cubicBezTo>
                      <a:pt x="275590" y="1428832"/>
                      <a:pt x="277806" y="1427289"/>
                      <a:pt x="278130" y="1425022"/>
                    </a:cubicBezTo>
                    <a:cubicBezTo>
                      <a:pt x="278599" y="1421737"/>
                      <a:pt x="275115" y="1413847"/>
                      <a:pt x="272415" y="1411687"/>
                    </a:cubicBezTo>
                    <a:cubicBezTo>
                      <a:pt x="270847" y="1410433"/>
                      <a:pt x="268546" y="1410573"/>
                      <a:pt x="266700" y="1409782"/>
                    </a:cubicBezTo>
                    <a:cubicBezTo>
                      <a:pt x="264090" y="1408663"/>
                      <a:pt x="261488" y="1407477"/>
                      <a:pt x="259080" y="1405972"/>
                    </a:cubicBezTo>
                    <a:cubicBezTo>
                      <a:pt x="248391" y="1399291"/>
                      <a:pt x="255397" y="1401110"/>
                      <a:pt x="245745" y="1398352"/>
                    </a:cubicBezTo>
                    <a:cubicBezTo>
                      <a:pt x="243228" y="1397633"/>
                      <a:pt x="240633" y="1397199"/>
                      <a:pt x="238125" y="1396447"/>
                    </a:cubicBezTo>
                    <a:cubicBezTo>
                      <a:pt x="234278" y="1395293"/>
                      <a:pt x="226695" y="1392637"/>
                      <a:pt x="226695" y="1392637"/>
                    </a:cubicBezTo>
                    <a:cubicBezTo>
                      <a:pt x="219787" y="1371913"/>
                      <a:pt x="233709" y="1416058"/>
                      <a:pt x="226695" y="1356442"/>
                    </a:cubicBezTo>
                    <a:cubicBezTo>
                      <a:pt x="226460" y="1354448"/>
                      <a:pt x="222983" y="1354685"/>
                      <a:pt x="220980" y="1354537"/>
                    </a:cubicBezTo>
                    <a:cubicBezTo>
                      <a:pt x="205768" y="1353410"/>
                      <a:pt x="190492" y="1353434"/>
                      <a:pt x="175260" y="1352632"/>
                    </a:cubicBezTo>
                    <a:cubicBezTo>
                      <a:pt x="166360" y="1352164"/>
                      <a:pt x="157487" y="1351250"/>
                      <a:pt x="148590" y="1350727"/>
                    </a:cubicBezTo>
                    <a:lnTo>
                      <a:pt x="110490" y="1348822"/>
                    </a:lnTo>
                    <a:cubicBezTo>
                      <a:pt x="101600" y="1349457"/>
                      <a:pt x="92672" y="1349686"/>
                      <a:pt x="83820" y="1350727"/>
                    </a:cubicBezTo>
                    <a:cubicBezTo>
                      <a:pt x="81826" y="1350962"/>
                      <a:pt x="79860" y="1351657"/>
                      <a:pt x="78105" y="1352632"/>
                    </a:cubicBezTo>
                    <a:cubicBezTo>
                      <a:pt x="74102" y="1354856"/>
                      <a:pt x="70485" y="1357712"/>
                      <a:pt x="66675" y="1360252"/>
                    </a:cubicBezTo>
                    <a:lnTo>
                      <a:pt x="60960" y="1364062"/>
                    </a:lnTo>
                    <a:cubicBezTo>
                      <a:pt x="59055" y="1365332"/>
                      <a:pt x="57532" y="1367768"/>
                      <a:pt x="55245" y="1367872"/>
                    </a:cubicBezTo>
                    <a:lnTo>
                      <a:pt x="13335" y="1369777"/>
                    </a:lnTo>
                    <a:cubicBezTo>
                      <a:pt x="0" y="1374222"/>
                      <a:pt x="3175" y="1377397"/>
                      <a:pt x="0" y="1367872"/>
                    </a:cubicBezTo>
                    <a:cubicBezTo>
                      <a:pt x="1145" y="1364438"/>
                      <a:pt x="2484" y="1358750"/>
                      <a:pt x="5715" y="1356442"/>
                    </a:cubicBezTo>
                    <a:cubicBezTo>
                      <a:pt x="8498" y="1354454"/>
                      <a:pt x="12238" y="1354269"/>
                      <a:pt x="15240" y="1352632"/>
                    </a:cubicBezTo>
                    <a:cubicBezTo>
                      <a:pt x="19260" y="1350439"/>
                      <a:pt x="26670" y="1345012"/>
                      <a:pt x="26670" y="1345012"/>
                    </a:cubicBezTo>
                    <a:cubicBezTo>
                      <a:pt x="27940" y="1343107"/>
                      <a:pt x="29550" y="1341389"/>
                      <a:pt x="30480" y="1339297"/>
                    </a:cubicBezTo>
                    <a:cubicBezTo>
                      <a:pt x="32111" y="1335627"/>
                      <a:pt x="33020" y="1331677"/>
                      <a:pt x="34290" y="1327867"/>
                    </a:cubicBezTo>
                    <a:lnTo>
                      <a:pt x="36195" y="1322152"/>
                    </a:lnTo>
                    <a:cubicBezTo>
                      <a:pt x="36830" y="1320247"/>
                      <a:pt x="37706" y="1318406"/>
                      <a:pt x="38100" y="1316437"/>
                    </a:cubicBezTo>
                    <a:cubicBezTo>
                      <a:pt x="38735" y="1313262"/>
                      <a:pt x="39220" y="1310053"/>
                      <a:pt x="40005" y="1306912"/>
                    </a:cubicBezTo>
                    <a:cubicBezTo>
                      <a:pt x="40492" y="1304964"/>
                      <a:pt x="41474" y="1303157"/>
                      <a:pt x="41910" y="1301197"/>
                    </a:cubicBezTo>
                    <a:cubicBezTo>
                      <a:pt x="42748" y="1297426"/>
                      <a:pt x="43057" y="1293555"/>
                      <a:pt x="43815" y="1289767"/>
                    </a:cubicBezTo>
                    <a:cubicBezTo>
                      <a:pt x="44328" y="1287200"/>
                      <a:pt x="43996" y="1284117"/>
                      <a:pt x="45720" y="1282147"/>
                    </a:cubicBezTo>
                    <a:cubicBezTo>
                      <a:pt x="48735" y="1278701"/>
                      <a:pt x="53340" y="1277067"/>
                      <a:pt x="57150" y="1274527"/>
                    </a:cubicBezTo>
                    <a:lnTo>
                      <a:pt x="62865" y="1270717"/>
                    </a:lnTo>
                    <a:cubicBezTo>
                      <a:pt x="64135" y="1268812"/>
                      <a:pt x="64770" y="1266272"/>
                      <a:pt x="66675" y="1265002"/>
                    </a:cubicBezTo>
                    <a:cubicBezTo>
                      <a:pt x="68853" y="1263550"/>
                      <a:pt x="71787" y="1263849"/>
                      <a:pt x="74295" y="1263097"/>
                    </a:cubicBezTo>
                    <a:cubicBezTo>
                      <a:pt x="78142" y="1261943"/>
                      <a:pt x="81915" y="1260557"/>
                      <a:pt x="85725" y="1259287"/>
                    </a:cubicBezTo>
                    <a:lnTo>
                      <a:pt x="91440" y="1257382"/>
                    </a:lnTo>
                    <a:cubicBezTo>
                      <a:pt x="98759" y="1258297"/>
                      <a:pt x="105712" y="1258154"/>
                      <a:pt x="112395" y="1261192"/>
                    </a:cubicBezTo>
                    <a:cubicBezTo>
                      <a:pt x="117566" y="1263542"/>
                      <a:pt x="122247" y="1267016"/>
                      <a:pt x="127635" y="1268812"/>
                    </a:cubicBezTo>
                    <a:lnTo>
                      <a:pt x="139065" y="1272622"/>
                    </a:lnTo>
                    <a:cubicBezTo>
                      <a:pt x="140335" y="1274527"/>
                      <a:pt x="141087" y="1276907"/>
                      <a:pt x="142875" y="1278337"/>
                    </a:cubicBezTo>
                    <a:cubicBezTo>
                      <a:pt x="144443" y="1279591"/>
                      <a:pt x="146582" y="1280242"/>
                      <a:pt x="148590" y="1280242"/>
                    </a:cubicBezTo>
                    <a:cubicBezTo>
                      <a:pt x="158136" y="1280242"/>
                      <a:pt x="167640" y="1278972"/>
                      <a:pt x="177165" y="1278337"/>
                    </a:cubicBezTo>
                    <a:cubicBezTo>
                      <a:pt x="177800" y="1276432"/>
                      <a:pt x="177436" y="1273789"/>
                      <a:pt x="179070" y="1272622"/>
                    </a:cubicBezTo>
                    <a:cubicBezTo>
                      <a:pt x="182338" y="1270288"/>
                      <a:pt x="186908" y="1270608"/>
                      <a:pt x="190500" y="1268812"/>
                    </a:cubicBezTo>
                    <a:cubicBezTo>
                      <a:pt x="200462" y="1263831"/>
                      <a:pt x="195365" y="1265691"/>
                      <a:pt x="205740" y="1263097"/>
                    </a:cubicBezTo>
                    <a:cubicBezTo>
                      <a:pt x="207010" y="1261192"/>
                      <a:pt x="208526" y="1259430"/>
                      <a:pt x="209550" y="1257382"/>
                    </a:cubicBezTo>
                    <a:cubicBezTo>
                      <a:pt x="215645" y="1245192"/>
                      <a:pt x="202568" y="1250859"/>
                      <a:pt x="232410" y="1253572"/>
                    </a:cubicBezTo>
                    <a:cubicBezTo>
                      <a:pt x="234315" y="1254842"/>
                      <a:pt x="236077" y="1256358"/>
                      <a:pt x="238125" y="1257382"/>
                    </a:cubicBezTo>
                    <a:cubicBezTo>
                      <a:pt x="253899" y="1265269"/>
                      <a:pt x="233177" y="1252178"/>
                      <a:pt x="249555" y="1263097"/>
                    </a:cubicBezTo>
                    <a:cubicBezTo>
                      <a:pt x="255132" y="1262167"/>
                      <a:pt x="262579" y="1262533"/>
                      <a:pt x="266700" y="1257382"/>
                    </a:cubicBezTo>
                    <a:cubicBezTo>
                      <a:pt x="267954" y="1255814"/>
                      <a:pt x="267707" y="1253463"/>
                      <a:pt x="268605" y="1251667"/>
                    </a:cubicBezTo>
                    <a:cubicBezTo>
                      <a:pt x="269629" y="1249619"/>
                      <a:pt x="270949" y="1247711"/>
                      <a:pt x="272415" y="1245952"/>
                    </a:cubicBezTo>
                    <a:cubicBezTo>
                      <a:pt x="274140" y="1243882"/>
                      <a:pt x="276377" y="1242282"/>
                      <a:pt x="278130" y="1240237"/>
                    </a:cubicBezTo>
                    <a:cubicBezTo>
                      <a:pt x="292793" y="1223130"/>
                      <a:pt x="275379" y="1241083"/>
                      <a:pt x="289560" y="1226902"/>
                    </a:cubicBezTo>
                    <a:cubicBezTo>
                      <a:pt x="290195" y="1224997"/>
                      <a:pt x="291465" y="1223195"/>
                      <a:pt x="291465" y="1221187"/>
                    </a:cubicBezTo>
                    <a:cubicBezTo>
                      <a:pt x="291465" y="1218569"/>
                      <a:pt x="291012" y="1215745"/>
                      <a:pt x="289560" y="1213567"/>
                    </a:cubicBezTo>
                    <a:cubicBezTo>
                      <a:pt x="288290" y="1211662"/>
                      <a:pt x="286122" y="1209993"/>
                      <a:pt x="283845" y="1209757"/>
                    </a:cubicBezTo>
                    <a:cubicBezTo>
                      <a:pt x="267410" y="1208057"/>
                      <a:pt x="250825" y="1208487"/>
                      <a:pt x="234315" y="1207852"/>
                    </a:cubicBezTo>
                    <a:cubicBezTo>
                      <a:pt x="227330" y="1207217"/>
                      <a:pt x="220320" y="1206817"/>
                      <a:pt x="213360" y="1205947"/>
                    </a:cubicBezTo>
                    <a:cubicBezTo>
                      <a:pt x="179256" y="1201684"/>
                      <a:pt x="220929" y="1206284"/>
                      <a:pt x="198120" y="1202137"/>
                    </a:cubicBezTo>
                    <a:cubicBezTo>
                      <a:pt x="193083" y="1201221"/>
                      <a:pt x="187960" y="1200867"/>
                      <a:pt x="182880" y="1200232"/>
                    </a:cubicBezTo>
                    <a:cubicBezTo>
                      <a:pt x="176915" y="1198244"/>
                      <a:pt x="170164" y="1195669"/>
                      <a:pt x="163830" y="1194517"/>
                    </a:cubicBezTo>
                    <a:cubicBezTo>
                      <a:pt x="138802" y="1189966"/>
                      <a:pt x="160158" y="1195028"/>
                      <a:pt x="142875" y="1190707"/>
                    </a:cubicBezTo>
                    <a:cubicBezTo>
                      <a:pt x="141605" y="1188802"/>
                      <a:pt x="139995" y="1187084"/>
                      <a:pt x="139065" y="1184992"/>
                    </a:cubicBezTo>
                    <a:cubicBezTo>
                      <a:pt x="135549" y="1177082"/>
                      <a:pt x="134980" y="1172186"/>
                      <a:pt x="133350" y="1164037"/>
                    </a:cubicBezTo>
                    <a:cubicBezTo>
                      <a:pt x="133985" y="1151972"/>
                      <a:pt x="134363" y="1139891"/>
                      <a:pt x="135255" y="1127842"/>
                    </a:cubicBezTo>
                    <a:cubicBezTo>
                      <a:pt x="135633" y="1122736"/>
                      <a:pt x="134870" y="1117181"/>
                      <a:pt x="137160" y="1112602"/>
                    </a:cubicBezTo>
                    <a:cubicBezTo>
                      <a:pt x="138430" y="1110062"/>
                      <a:pt x="142240" y="1110062"/>
                      <a:pt x="144780" y="1108792"/>
                    </a:cubicBezTo>
                    <a:cubicBezTo>
                      <a:pt x="158895" y="1118202"/>
                      <a:pt x="139732" y="1106474"/>
                      <a:pt x="169545" y="1116412"/>
                    </a:cubicBezTo>
                    <a:cubicBezTo>
                      <a:pt x="183248" y="1120980"/>
                      <a:pt x="166136" y="1115438"/>
                      <a:pt x="182880" y="1120222"/>
                    </a:cubicBezTo>
                    <a:cubicBezTo>
                      <a:pt x="184811" y="1120774"/>
                      <a:pt x="186799" y="1121229"/>
                      <a:pt x="188595" y="1122127"/>
                    </a:cubicBezTo>
                    <a:cubicBezTo>
                      <a:pt x="202342" y="1129000"/>
                      <a:pt x="185231" y="1123067"/>
                      <a:pt x="201930" y="1129747"/>
                    </a:cubicBezTo>
                    <a:lnTo>
                      <a:pt x="219075" y="1135462"/>
                    </a:lnTo>
                    <a:cubicBezTo>
                      <a:pt x="220980" y="1136097"/>
                      <a:pt x="222794" y="1137145"/>
                      <a:pt x="224790" y="1137367"/>
                    </a:cubicBezTo>
                    <a:lnTo>
                      <a:pt x="241935" y="1139272"/>
                    </a:lnTo>
                    <a:cubicBezTo>
                      <a:pt x="261620" y="1138637"/>
                      <a:pt x="281323" y="1138430"/>
                      <a:pt x="300990" y="1137367"/>
                    </a:cubicBezTo>
                    <a:cubicBezTo>
                      <a:pt x="306949" y="1137045"/>
                      <a:pt x="314132" y="1135034"/>
                      <a:pt x="320040" y="1133557"/>
                    </a:cubicBezTo>
                    <a:cubicBezTo>
                      <a:pt x="321310" y="1131652"/>
                      <a:pt x="323526" y="1130109"/>
                      <a:pt x="323850" y="1127842"/>
                    </a:cubicBezTo>
                    <a:cubicBezTo>
                      <a:pt x="324220" y="1125250"/>
                      <a:pt x="321945" y="1122840"/>
                      <a:pt x="321945" y="1120222"/>
                    </a:cubicBezTo>
                    <a:cubicBezTo>
                      <a:pt x="321945" y="1115102"/>
                      <a:pt x="322934" y="1110019"/>
                      <a:pt x="323850" y="1104982"/>
                    </a:cubicBezTo>
                    <a:cubicBezTo>
                      <a:pt x="324209" y="1103006"/>
                      <a:pt x="324335" y="1100687"/>
                      <a:pt x="325755" y="1099267"/>
                    </a:cubicBezTo>
                    <a:cubicBezTo>
                      <a:pt x="327175" y="1097847"/>
                      <a:pt x="329565" y="1097997"/>
                      <a:pt x="331470" y="1097362"/>
                    </a:cubicBezTo>
                    <a:cubicBezTo>
                      <a:pt x="329565" y="1095457"/>
                      <a:pt x="327947" y="1093213"/>
                      <a:pt x="325755" y="1091647"/>
                    </a:cubicBezTo>
                    <a:cubicBezTo>
                      <a:pt x="323444" y="1089996"/>
                      <a:pt x="320971" y="1087989"/>
                      <a:pt x="318135" y="1087837"/>
                    </a:cubicBezTo>
                    <a:cubicBezTo>
                      <a:pt x="285156" y="1086070"/>
                      <a:pt x="252095" y="1086567"/>
                      <a:pt x="219075" y="1085932"/>
                    </a:cubicBezTo>
                    <a:cubicBezTo>
                      <a:pt x="208280" y="1085297"/>
                      <a:pt x="197438" y="1085221"/>
                      <a:pt x="186690" y="1084027"/>
                    </a:cubicBezTo>
                    <a:cubicBezTo>
                      <a:pt x="180254" y="1083312"/>
                      <a:pt x="167640" y="1080217"/>
                      <a:pt x="167640" y="1080217"/>
                    </a:cubicBezTo>
                    <a:cubicBezTo>
                      <a:pt x="141605" y="1080852"/>
                      <a:pt x="115551" y="1080939"/>
                      <a:pt x="89535" y="1082122"/>
                    </a:cubicBezTo>
                    <a:cubicBezTo>
                      <a:pt x="87529" y="1082213"/>
                      <a:pt x="85828" y="1084027"/>
                      <a:pt x="83820" y="1084027"/>
                    </a:cubicBezTo>
                    <a:cubicBezTo>
                      <a:pt x="69201" y="1084027"/>
                      <a:pt x="54610" y="1082757"/>
                      <a:pt x="40005" y="1082122"/>
                    </a:cubicBezTo>
                    <a:cubicBezTo>
                      <a:pt x="38100" y="1081487"/>
                      <a:pt x="36221" y="1080769"/>
                      <a:pt x="34290" y="1080217"/>
                    </a:cubicBezTo>
                    <a:cubicBezTo>
                      <a:pt x="31773" y="1079498"/>
                      <a:pt x="29076" y="1079343"/>
                      <a:pt x="26670" y="1078312"/>
                    </a:cubicBezTo>
                    <a:cubicBezTo>
                      <a:pt x="24566" y="1077410"/>
                      <a:pt x="22860" y="1075772"/>
                      <a:pt x="20955" y="1074502"/>
                    </a:cubicBezTo>
                    <a:cubicBezTo>
                      <a:pt x="20320" y="1072597"/>
                      <a:pt x="19948" y="1070583"/>
                      <a:pt x="19050" y="1068787"/>
                    </a:cubicBezTo>
                    <a:cubicBezTo>
                      <a:pt x="14957" y="1060602"/>
                      <a:pt x="10586" y="1062856"/>
                      <a:pt x="17145" y="1049737"/>
                    </a:cubicBezTo>
                    <a:cubicBezTo>
                      <a:pt x="18043" y="1047941"/>
                      <a:pt x="20929" y="1048384"/>
                      <a:pt x="22860" y="1047832"/>
                    </a:cubicBezTo>
                    <a:cubicBezTo>
                      <a:pt x="25377" y="1047113"/>
                      <a:pt x="27972" y="1046679"/>
                      <a:pt x="30480" y="1045927"/>
                    </a:cubicBezTo>
                    <a:cubicBezTo>
                      <a:pt x="51447" y="1039637"/>
                      <a:pt x="32876" y="1042938"/>
                      <a:pt x="62865" y="1040212"/>
                    </a:cubicBezTo>
                    <a:cubicBezTo>
                      <a:pt x="64770" y="1039577"/>
                      <a:pt x="68063" y="1040247"/>
                      <a:pt x="68580" y="1038307"/>
                    </a:cubicBezTo>
                    <a:cubicBezTo>
                      <a:pt x="70876" y="1029695"/>
                      <a:pt x="63129" y="1016670"/>
                      <a:pt x="70485" y="1011637"/>
                    </a:cubicBezTo>
                    <a:cubicBezTo>
                      <a:pt x="79933" y="1005173"/>
                      <a:pt x="93345" y="1012907"/>
                      <a:pt x="104775" y="1013542"/>
                    </a:cubicBezTo>
                    <a:cubicBezTo>
                      <a:pt x="133685" y="1023179"/>
                      <a:pt x="112191" y="1017214"/>
                      <a:pt x="171450" y="1019257"/>
                    </a:cubicBezTo>
                    <a:cubicBezTo>
                      <a:pt x="179174" y="1020544"/>
                      <a:pt x="183395" y="1020936"/>
                      <a:pt x="190500" y="1023067"/>
                    </a:cubicBezTo>
                    <a:cubicBezTo>
                      <a:pt x="194347" y="1024221"/>
                      <a:pt x="198120" y="1025607"/>
                      <a:pt x="201930" y="1026877"/>
                    </a:cubicBezTo>
                    <a:lnTo>
                      <a:pt x="207645" y="1028782"/>
                    </a:lnTo>
                    <a:cubicBezTo>
                      <a:pt x="208652" y="1028710"/>
                      <a:pt x="243146" y="1026720"/>
                      <a:pt x="249555" y="1024972"/>
                    </a:cubicBezTo>
                    <a:cubicBezTo>
                      <a:pt x="251764" y="1024370"/>
                      <a:pt x="253260" y="1022258"/>
                      <a:pt x="255270" y="1021162"/>
                    </a:cubicBezTo>
                    <a:cubicBezTo>
                      <a:pt x="260256" y="1018442"/>
                      <a:pt x="270510" y="1013542"/>
                      <a:pt x="270510" y="1013542"/>
                    </a:cubicBezTo>
                    <a:cubicBezTo>
                      <a:pt x="271145" y="1011637"/>
                      <a:pt x="274411" y="1008049"/>
                      <a:pt x="272415" y="1007827"/>
                    </a:cubicBezTo>
                    <a:cubicBezTo>
                      <a:pt x="249055" y="1005231"/>
                      <a:pt x="225368" y="1007680"/>
                      <a:pt x="201930" y="1005922"/>
                    </a:cubicBezTo>
                    <a:cubicBezTo>
                      <a:pt x="199647" y="1005751"/>
                      <a:pt x="198436" y="1002667"/>
                      <a:pt x="196215" y="1002112"/>
                    </a:cubicBezTo>
                    <a:cubicBezTo>
                      <a:pt x="190637" y="1000717"/>
                      <a:pt x="184770" y="1000967"/>
                      <a:pt x="179070" y="1000207"/>
                    </a:cubicBezTo>
                    <a:cubicBezTo>
                      <a:pt x="169061" y="998872"/>
                      <a:pt x="168673" y="998560"/>
                      <a:pt x="160020" y="996397"/>
                    </a:cubicBezTo>
                    <a:cubicBezTo>
                      <a:pt x="158115" y="995127"/>
                      <a:pt x="155029" y="994759"/>
                      <a:pt x="154305" y="992587"/>
                    </a:cubicBezTo>
                    <a:cubicBezTo>
                      <a:pt x="150403" y="980881"/>
                      <a:pt x="167395" y="983569"/>
                      <a:pt x="171450" y="983062"/>
                    </a:cubicBezTo>
                    <a:cubicBezTo>
                      <a:pt x="170815" y="981157"/>
                      <a:pt x="170799" y="978915"/>
                      <a:pt x="169545" y="977347"/>
                    </a:cubicBezTo>
                    <a:cubicBezTo>
                      <a:pt x="168115" y="975559"/>
                      <a:pt x="165449" y="975156"/>
                      <a:pt x="163830" y="973537"/>
                    </a:cubicBezTo>
                    <a:cubicBezTo>
                      <a:pt x="162211" y="971918"/>
                      <a:pt x="161290" y="969727"/>
                      <a:pt x="160020" y="967822"/>
                    </a:cubicBezTo>
                    <a:cubicBezTo>
                      <a:pt x="160655" y="965917"/>
                      <a:pt x="160505" y="963527"/>
                      <a:pt x="161925" y="962107"/>
                    </a:cubicBezTo>
                    <a:cubicBezTo>
                      <a:pt x="163345" y="960687"/>
                      <a:pt x="165634" y="960111"/>
                      <a:pt x="167640" y="960202"/>
                    </a:cubicBezTo>
                    <a:cubicBezTo>
                      <a:pt x="179759" y="960753"/>
                      <a:pt x="191770" y="962742"/>
                      <a:pt x="203835" y="964012"/>
                    </a:cubicBezTo>
                    <a:cubicBezTo>
                      <a:pt x="207010" y="965282"/>
                      <a:pt x="210158" y="966621"/>
                      <a:pt x="213360" y="967822"/>
                    </a:cubicBezTo>
                    <a:cubicBezTo>
                      <a:pt x="215240" y="968527"/>
                      <a:pt x="217211" y="968981"/>
                      <a:pt x="219075" y="969727"/>
                    </a:cubicBezTo>
                    <a:cubicBezTo>
                      <a:pt x="223565" y="971523"/>
                      <a:pt x="227760" y="974113"/>
                      <a:pt x="232410" y="975442"/>
                    </a:cubicBezTo>
                    <a:cubicBezTo>
                      <a:pt x="236727" y="976676"/>
                      <a:pt x="241282" y="976851"/>
                      <a:pt x="245745" y="977347"/>
                    </a:cubicBezTo>
                    <a:cubicBezTo>
                      <a:pt x="265212" y="979510"/>
                      <a:pt x="278596" y="979952"/>
                      <a:pt x="299085" y="981157"/>
                    </a:cubicBezTo>
                    <a:cubicBezTo>
                      <a:pt x="285984" y="972423"/>
                      <a:pt x="291999" y="974985"/>
                      <a:pt x="281940" y="971632"/>
                    </a:cubicBezTo>
                    <a:cubicBezTo>
                      <a:pt x="278592" y="961588"/>
                      <a:pt x="282248" y="969715"/>
                      <a:pt x="274320" y="960202"/>
                    </a:cubicBezTo>
                    <a:cubicBezTo>
                      <a:pt x="272854" y="958443"/>
                      <a:pt x="271976" y="956246"/>
                      <a:pt x="270510" y="954487"/>
                    </a:cubicBezTo>
                    <a:cubicBezTo>
                      <a:pt x="258287" y="939819"/>
                      <a:pt x="270445" y="957246"/>
                      <a:pt x="260985" y="943057"/>
                    </a:cubicBezTo>
                    <a:cubicBezTo>
                      <a:pt x="260350" y="940517"/>
                      <a:pt x="260111" y="937843"/>
                      <a:pt x="259080" y="935437"/>
                    </a:cubicBezTo>
                    <a:cubicBezTo>
                      <a:pt x="256576" y="929594"/>
                      <a:pt x="253594" y="928853"/>
                      <a:pt x="249555" y="924007"/>
                    </a:cubicBezTo>
                    <a:cubicBezTo>
                      <a:pt x="248089" y="922248"/>
                      <a:pt x="246769" y="920340"/>
                      <a:pt x="245745" y="918292"/>
                    </a:cubicBezTo>
                    <a:cubicBezTo>
                      <a:pt x="244847" y="916496"/>
                      <a:pt x="244815" y="914332"/>
                      <a:pt x="243840" y="912577"/>
                    </a:cubicBezTo>
                    <a:cubicBezTo>
                      <a:pt x="234210" y="895244"/>
                      <a:pt x="239761" y="906539"/>
                      <a:pt x="230505" y="895432"/>
                    </a:cubicBezTo>
                    <a:cubicBezTo>
                      <a:pt x="223877" y="887478"/>
                      <a:pt x="230362" y="890939"/>
                      <a:pt x="220980" y="887812"/>
                    </a:cubicBezTo>
                    <a:cubicBezTo>
                      <a:pt x="220345" y="885907"/>
                      <a:pt x="220329" y="883665"/>
                      <a:pt x="219075" y="882097"/>
                    </a:cubicBezTo>
                    <a:cubicBezTo>
                      <a:pt x="215892" y="878118"/>
                      <a:pt x="211846" y="878183"/>
                      <a:pt x="207645" y="876382"/>
                    </a:cubicBezTo>
                    <a:cubicBezTo>
                      <a:pt x="184267" y="866363"/>
                      <a:pt x="213442" y="878328"/>
                      <a:pt x="194310" y="868762"/>
                    </a:cubicBezTo>
                    <a:cubicBezTo>
                      <a:pt x="192514" y="867864"/>
                      <a:pt x="190391" y="867755"/>
                      <a:pt x="188595" y="866857"/>
                    </a:cubicBezTo>
                    <a:cubicBezTo>
                      <a:pt x="186547" y="865833"/>
                      <a:pt x="184928" y="864071"/>
                      <a:pt x="182880" y="863047"/>
                    </a:cubicBezTo>
                    <a:cubicBezTo>
                      <a:pt x="181084" y="862149"/>
                      <a:pt x="178920" y="862117"/>
                      <a:pt x="177165" y="861142"/>
                    </a:cubicBezTo>
                    <a:cubicBezTo>
                      <a:pt x="173162" y="858918"/>
                      <a:pt x="169545" y="856062"/>
                      <a:pt x="165735" y="853522"/>
                    </a:cubicBezTo>
                    <a:lnTo>
                      <a:pt x="160020" y="849712"/>
                    </a:lnTo>
                    <a:cubicBezTo>
                      <a:pt x="158750" y="847807"/>
                      <a:pt x="158152" y="845210"/>
                      <a:pt x="156210" y="843997"/>
                    </a:cubicBezTo>
                    <a:cubicBezTo>
                      <a:pt x="152804" y="841868"/>
                      <a:pt x="144780" y="840187"/>
                      <a:pt x="144780" y="840187"/>
                    </a:cubicBezTo>
                    <a:cubicBezTo>
                      <a:pt x="142875" y="838282"/>
                      <a:pt x="141404" y="835809"/>
                      <a:pt x="139065" y="834472"/>
                    </a:cubicBezTo>
                    <a:cubicBezTo>
                      <a:pt x="136792" y="833173"/>
                      <a:pt x="133623" y="834019"/>
                      <a:pt x="131445" y="832567"/>
                    </a:cubicBezTo>
                    <a:cubicBezTo>
                      <a:pt x="127350" y="829837"/>
                      <a:pt x="127632" y="824940"/>
                      <a:pt x="125730" y="821137"/>
                    </a:cubicBezTo>
                    <a:cubicBezTo>
                      <a:pt x="124706" y="819089"/>
                      <a:pt x="123190" y="817327"/>
                      <a:pt x="121920" y="815422"/>
                    </a:cubicBezTo>
                    <a:cubicBezTo>
                      <a:pt x="122555" y="813517"/>
                      <a:pt x="122850" y="811462"/>
                      <a:pt x="123825" y="809707"/>
                    </a:cubicBezTo>
                    <a:cubicBezTo>
                      <a:pt x="126049" y="805704"/>
                      <a:pt x="129997" y="802621"/>
                      <a:pt x="131445" y="798277"/>
                    </a:cubicBezTo>
                    <a:cubicBezTo>
                      <a:pt x="133344" y="792580"/>
                      <a:pt x="133742" y="789378"/>
                      <a:pt x="139065" y="784942"/>
                    </a:cubicBezTo>
                    <a:cubicBezTo>
                      <a:pt x="140608" y="783656"/>
                      <a:pt x="142875" y="783672"/>
                      <a:pt x="144780" y="783037"/>
                    </a:cubicBezTo>
                    <a:cubicBezTo>
                      <a:pt x="163157" y="786712"/>
                      <a:pt x="146939" y="782212"/>
                      <a:pt x="160020" y="788752"/>
                    </a:cubicBezTo>
                    <a:cubicBezTo>
                      <a:pt x="161816" y="789650"/>
                      <a:pt x="163980" y="789682"/>
                      <a:pt x="165735" y="790657"/>
                    </a:cubicBezTo>
                    <a:cubicBezTo>
                      <a:pt x="169738" y="792881"/>
                      <a:pt x="172821" y="796829"/>
                      <a:pt x="177165" y="798277"/>
                    </a:cubicBezTo>
                    <a:cubicBezTo>
                      <a:pt x="191530" y="803065"/>
                      <a:pt x="173823" y="796606"/>
                      <a:pt x="188595" y="803992"/>
                    </a:cubicBezTo>
                    <a:cubicBezTo>
                      <a:pt x="190391" y="804890"/>
                      <a:pt x="192464" y="805106"/>
                      <a:pt x="194310" y="805897"/>
                    </a:cubicBezTo>
                    <a:cubicBezTo>
                      <a:pt x="208256" y="811874"/>
                      <a:pt x="195501" y="808100"/>
                      <a:pt x="209550" y="811612"/>
                    </a:cubicBezTo>
                    <a:cubicBezTo>
                      <a:pt x="211455" y="812882"/>
                      <a:pt x="213161" y="814520"/>
                      <a:pt x="215265" y="815422"/>
                    </a:cubicBezTo>
                    <a:cubicBezTo>
                      <a:pt x="232487" y="822803"/>
                      <a:pt x="214252" y="811572"/>
                      <a:pt x="228600" y="821137"/>
                    </a:cubicBezTo>
                    <a:cubicBezTo>
                      <a:pt x="232229" y="832023"/>
                      <a:pt x="227511" y="822951"/>
                      <a:pt x="236220" y="828757"/>
                    </a:cubicBezTo>
                    <a:cubicBezTo>
                      <a:pt x="238462" y="830251"/>
                      <a:pt x="239865" y="832747"/>
                      <a:pt x="241935" y="834472"/>
                    </a:cubicBezTo>
                    <a:cubicBezTo>
                      <a:pt x="250124" y="841296"/>
                      <a:pt x="244773" y="835891"/>
                      <a:pt x="253365" y="840187"/>
                    </a:cubicBezTo>
                    <a:cubicBezTo>
                      <a:pt x="268137" y="847573"/>
                      <a:pt x="250430" y="841114"/>
                      <a:pt x="264795" y="845902"/>
                    </a:cubicBezTo>
                    <a:cubicBezTo>
                      <a:pt x="267380" y="845385"/>
                      <a:pt x="278121" y="844494"/>
                      <a:pt x="280035" y="840187"/>
                    </a:cubicBezTo>
                    <a:cubicBezTo>
                      <a:pt x="281859" y="836084"/>
                      <a:pt x="280328" y="831043"/>
                      <a:pt x="281940" y="826852"/>
                    </a:cubicBezTo>
                    <a:cubicBezTo>
                      <a:pt x="283584" y="822578"/>
                      <a:pt x="288112" y="819766"/>
                      <a:pt x="289560" y="815422"/>
                    </a:cubicBezTo>
                    <a:cubicBezTo>
                      <a:pt x="290830" y="811612"/>
                      <a:pt x="291142" y="807334"/>
                      <a:pt x="293370" y="803992"/>
                    </a:cubicBezTo>
                    <a:cubicBezTo>
                      <a:pt x="299720" y="794467"/>
                      <a:pt x="295275" y="799547"/>
                      <a:pt x="308610" y="790657"/>
                    </a:cubicBezTo>
                    <a:lnTo>
                      <a:pt x="314325" y="786847"/>
                    </a:lnTo>
                    <a:cubicBezTo>
                      <a:pt x="314889" y="786001"/>
                      <a:pt x="321235" y="777568"/>
                      <a:pt x="320040" y="775417"/>
                    </a:cubicBezTo>
                    <a:cubicBezTo>
                      <a:pt x="315667" y="767546"/>
                      <a:pt x="307439" y="763800"/>
                      <a:pt x="300990" y="758272"/>
                    </a:cubicBezTo>
                    <a:cubicBezTo>
                      <a:pt x="298945" y="756519"/>
                      <a:pt x="297180" y="754462"/>
                      <a:pt x="295275" y="752557"/>
                    </a:cubicBezTo>
                    <a:cubicBezTo>
                      <a:pt x="294005" y="748747"/>
                      <a:pt x="294305" y="743967"/>
                      <a:pt x="291465" y="741127"/>
                    </a:cubicBezTo>
                    <a:cubicBezTo>
                      <a:pt x="282512" y="732174"/>
                      <a:pt x="287992" y="736906"/>
                      <a:pt x="274320" y="727792"/>
                    </a:cubicBezTo>
                    <a:cubicBezTo>
                      <a:pt x="266934" y="722868"/>
                      <a:pt x="270777" y="724706"/>
                      <a:pt x="262890" y="722077"/>
                    </a:cubicBezTo>
                    <a:cubicBezTo>
                      <a:pt x="261620" y="720172"/>
                      <a:pt x="260699" y="717981"/>
                      <a:pt x="259080" y="716362"/>
                    </a:cubicBezTo>
                    <a:cubicBezTo>
                      <a:pt x="257461" y="714743"/>
                      <a:pt x="255228" y="713883"/>
                      <a:pt x="253365" y="712552"/>
                    </a:cubicBezTo>
                    <a:cubicBezTo>
                      <a:pt x="236825" y="700737"/>
                      <a:pt x="253499" y="712006"/>
                      <a:pt x="240030" y="703027"/>
                    </a:cubicBezTo>
                    <a:cubicBezTo>
                      <a:pt x="235874" y="690558"/>
                      <a:pt x="241646" y="702796"/>
                      <a:pt x="232410" y="695407"/>
                    </a:cubicBezTo>
                    <a:cubicBezTo>
                      <a:pt x="230622" y="693977"/>
                      <a:pt x="229870" y="691597"/>
                      <a:pt x="228600" y="689692"/>
                    </a:cubicBezTo>
                    <a:cubicBezTo>
                      <a:pt x="224482" y="673221"/>
                      <a:pt x="225536" y="680702"/>
                      <a:pt x="228600" y="651592"/>
                    </a:cubicBezTo>
                    <a:cubicBezTo>
                      <a:pt x="228810" y="649595"/>
                      <a:pt x="229085" y="647297"/>
                      <a:pt x="230505" y="645877"/>
                    </a:cubicBezTo>
                    <a:cubicBezTo>
                      <a:pt x="232859" y="643523"/>
                      <a:pt x="240425" y="641300"/>
                      <a:pt x="243840" y="640162"/>
                    </a:cubicBezTo>
                    <a:cubicBezTo>
                      <a:pt x="252730" y="640797"/>
                      <a:pt x="261733" y="640518"/>
                      <a:pt x="270510" y="642067"/>
                    </a:cubicBezTo>
                    <a:cubicBezTo>
                      <a:pt x="272765" y="642465"/>
                      <a:pt x="274177" y="644853"/>
                      <a:pt x="276225" y="645877"/>
                    </a:cubicBezTo>
                    <a:cubicBezTo>
                      <a:pt x="278021" y="646775"/>
                      <a:pt x="280035" y="647147"/>
                      <a:pt x="281940" y="647782"/>
                    </a:cubicBezTo>
                    <a:cubicBezTo>
                      <a:pt x="283210" y="649687"/>
                      <a:pt x="283962" y="652067"/>
                      <a:pt x="285750" y="653497"/>
                    </a:cubicBezTo>
                    <a:cubicBezTo>
                      <a:pt x="287318" y="654751"/>
                      <a:pt x="290298" y="653768"/>
                      <a:pt x="291465" y="655402"/>
                    </a:cubicBezTo>
                    <a:cubicBezTo>
                      <a:pt x="293799" y="658670"/>
                      <a:pt x="294005" y="663022"/>
                      <a:pt x="295275" y="666832"/>
                    </a:cubicBezTo>
                    <a:cubicBezTo>
                      <a:pt x="295910" y="668737"/>
                      <a:pt x="296066" y="670876"/>
                      <a:pt x="297180" y="672547"/>
                    </a:cubicBezTo>
                    <a:lnTo>
                      <a:pt x="304800" y="683977"/>
                    </a:lnTo>
                    <a:cubicBezTo>
                      <a:pt x="306070" y="685882"/>
                      <a:pt x="306705" y="688422"/>
                      <a:pt x="308610" y="689692"/>
                    </a:cubicBezTo>
                    <a:lnTo>
                      <a:pt x="320040" y="697312"/>
                    </a:lnTo>
                    <a:cubicBezTo>
                      <a:pt x="330200" y="712552"/>
                      <a:pt x="316865" y="694137"/>
                      <a:pt x="329565" y="706837"/>
                    </a:cubicBezTo>
                    <a:cubicBezTo>
                      <a:pt x="338182" y="715454"/>
                      <a:pt x="327964" y="710748"/>
                      <a:pt x="339090" y="714457"/>
                    </a:cubicBezTo>
                    <a:cubicBezTo>
                      <a:pt x="343303" y="718670"/>
                      <a:pt x="345963" y="720583"/>
                      <a:pt x="348615" y="725887"/>
                    </a:cubicBezTo>
                    <a:cubicBezTo>
                      <a:pt x="349513" y="727683"/>
                      <a:pt x="349545" y="729847"/>
                      <a:pt x="350520" y="731602"/>
                    </a:cubicBezTo>
                    <a:cubicBezTo>
                      <a:pt x="352744" y="735605"/>
                      <a:pt x="356692" y="738688"/>
                      <a:pt x="358140" y="743032"/>
                    </a:cubicBezTo>
                    <a:cubicBezTo>
                      <a:pt x="362674" y="756634"/>
                      <a:pt x="358608" y="752234"/>
                      <a:pt x="367665" y="758272"/>
                    </a:cubicBezTo>
                    <a:cubicBezTo>
                      <a:pt x="368935" y="756367"/>
                      <a:pt x="371475" y="754847"/>
                      <a:pt x="371475" y="752557"/>
                    </a:cubicBezTo>
                    <a:cubicBezTo>
                      <a:pt x="371475" y="750267"/>
                      <a:pt x="369155" y="748580"/>
                      <a:pt x="367665" y="746842"/>
                    </a:cubicBezTo>
                    <a:cubicBezTo>
                      <a:pt x="362041" y="740280"/>
                      <a:pt x="359734" y="740505"/>
                      <a:pt x="356235" y="733507"/>
                    </a:cubicBezTo>
                    <a:cubicBezTo>
                      <a:pt x="355337" y="731711"/>
                      <a:pt x="355228" y="729588"/>
                      <a:pt x="354330" y="727792"/>
                    </a:cubicBezTo>
                    <a:cubicBezTo>
                      <a:pt x="353306" y="725744"/>
                      <a:pt x="351450" y="724169"/>
                      <a:pt x="350520" y="722077"/>
                    </a:cubicBezTo>
                    <a:cubicBezTo>
                      <a:pt x="348889" y="718407"/>
                      <a:pt x="347980" y="714457"/>
                      <a:pt x="346710" y="710647"/>
                    </a:cubicBezTo>
                    <a:cubicBezTo>
                      <a:pt x="346075" y="708742"/>
                      <a:pt x="345919" y="706603"/>
                      <a:pt x="344805" y="704932"/>
                    </a:cubicBezTo>
                    <a:cubicBezTo>
                      <a:pt x="343535" y="703027"/>
                      <a:pt x="342019" y="701265"/>
                      <a:pt x="340995" y="699217"/>
                    </a:cubicBezTo>
                    <a:cubicBezTo>
                      <a:pt x="340097" y="697421"/>
                      <a:pt x="340204" y="695173"/>
                      <a:pt x="339090" y="693502"/>
                    </a:cubicBezTo>
                    <a:cubicBezTo>
                      <a:pt x="335509" y="688130"/>
                      <a:pt x="326486" y="683195"/>
                      <a:pt x="321945" y="680167"/>
                    </a:cubicBezTo>
                    <a:cubicBezTo>
                      <a:pt x="314559" y="675243"/>
                      <a:pt x="318402" y="677081"/>
                      <a:pt x="310515" y="674452"/>
                    </a:cubicBezTo>
                    <a:cubicBezTo>
                      <a:pt x="308610" y="672547"/>
                      <a:pt x="306870" y="670462"/>
                      <a:pt x="304800" y="668737"/>
                    </a:cubicBezTo>
                    <a:cubicBezTo>
                      <a:pt x="303041" y="667271"/>
                      <a:pt x="300948" y="666258"/>
                      <a:pt x="299085" y="664927"/>
                    </a:cubicBezTo>
                    <a:cubicBezTo>
                      <a:pt x="282545" y="653112"/>
                      <a:pt x="299219" y="664381"/>
                      <a:pt x="285750" y="655402"/>
                    </a:cubicBezTo>
                    <a:cubicBezTo>
                      <a:pt x="284480" y="653497"/>
                      <a:pt x="282964" y="651735"/>
                      <a:pt x="281940" y="649687"/>
                    </a:cubicBezTo>
                    <a:cubicBezTo>
                      <a:pt x="279003" y="643814"/>
                      <a:pt x="278787" y="633985"/>
                      <a:pt x="278130" y="628732"/>
                    </a:cubicBezTo>
                    <a:cubicBezTo>
                      <a:pt x="278765" y="617302"/>
                      <a:pt x="278416" y="605775"/>
                      <a:pt x="280035" y="594442"/>
                    </a:cubicBezTo>
                    <a:cubicBezTo>
                      <a:pt x="280359" y="592175"/>
                      <a:pt x="281940" y="589997"/>
                      <a:pt x="283845" y="588727"/>
                    </a:cubicBezTo>
                    <a:cubicBezTo>
                      <a:pt x="285745" y="587461"/>
                      <a:pt x="302850" y="584928"/>
                      <a:pt x="302895" y="584917"/>
                    </a:cubicBezTo>
                    <a:cubicBezTo>
                      <a:pt x="306791" y="583943"/>
                      <a:pt x="314325" y="581107"/>
                      <a:pt x="314325" y="581107"/>
                    </a:cubicBezTo>
                    <a:cubicBezTo>
                      <a:pt x="316865" y="581742"/>
                      <a:pt x="319539" y="581981"/>
                      <a:pt x="321945" y="583012"/>
                    </a:cubicBezTo>
                    <a:cubicBezTo>
                      <a:pt x="326586" y="585001"/>
                      <a:pt x="329942" y="589104"/>
                      <a:pt x="333375" y="592537"/>
                    </a:cubicBezTo>
                    <a:cubicBezTo>
                      <a:pt x="336728" y="602596"/>
                      <a:pt x="334166" y="596581"/>
                      <a:pt x="342900" y="609682"/>
                    </a:cubicBezTo>
                    <a:lnTo>
                      <a:pt x="354330" y="626827"/>
                    </a:lnTo>
                    <a:lnTo>
                      <a:pt x="358140" y="632542"/>
                    </a:lnTo>
                    <a:cubicBezTo>
                      <a:pt x="359410" y="634447"/>
                      <a:pt x="361226" y="636085"/>
                      <a:pt x="361950" y="638257"/>
                    </a:cubicBezTo>
                    <a:cubicBezTo>
                      <a:pt x="362585" y="640162"/>
                      <a:pt x="363303" y="642041"/>
                      <a:pt x="363855" y="643972"/>
                    </a:cubicBezTo>
                    <a:cubicBezTo>
                      <a:pt x="364574" y="646489"/>
                      <a:pt x="364589" y="649250"/>
                      <a:pt x="365760" y="651592"/>
                    </a:cubicBezTo>
                    <a:cubicBezTo>
                      <a:pt x="368794" y="657661"/>
                      <a:pt x="373719" y="664257"/>
                      <a:pt x="379095" y="668737"/>
                    </a:cubicBezTo>
                    <a:cubicBezTo>
                      <a:pt x="380854" y="670203"/>
                      <a:pt x="382905" y="671277"/>
                      <a:pt x="384810" y="672547"/>
                    </a:cubicBezTo>
                    <a:cubicBezTo>
                      <a:pt x="394970" y="687787"/>
                      <a:pt x="381635" y="669372"/>
                      <a:pt x="394335" y="682072"/>
                    </a:cubicBezTo>
                    <a:cubicBezTo>
                      <a:pt x="395954" y="683691"/>
                      <a:pt x="397121" y="685739"/>
                      <a:pt x="398145" y="687787"/>
                    </a:cubicBezTo>
                    <a:cubicBezTo>
                      <a:pt x="400712" y="692920"/>
                      <a:pt x="399007" y="694971"/>
                      <a:pt x="403860" y="699217"/>
                    </a:cubicBezTo>
                    <a:cubicBezTo>
                      <a:pt x="411922" y="706271"/>
                      <a:pt x="413156" y="706126"/>
                      <a:pt x="421005" y="708742"/>
                    </a:cubicBezTo>
                    <a:cubicBezTo>
                      <a:pt x="420370" y="703662"/>
                      <a:pt x="420016" y="698539"/>
                      <a:pt x="419100" y="693502"/>
                    </a:cubicBezTo>
                    <a:cubicBezTo>
                      <a:pt x="417732" y="685978"/>
                      <a:pt x="416871" y="689044"/>
                      <a:pt x="413385" y="682072"/>
                    </a:cubicBezTo>
                    <a:cubicBezTo>
                      <a:pt x="412487" y="680276"/>
                      <a:pt x="412378" y="678153"/>
                      <a:pt x="411480" y="676357"/>
                    </a:cubicBezTo>
                    <a:cubicBezTo>
                      <a:pt x="410456" y="674309"/>
                      <a:pt x="408694" y="672690"/>
                      <a:pt x="407670" y="670642"/>
                    </a:cubicBezTo>
                    <a:cubicBezTo>
                      <a:pt x="400397" y="656097"/>
                      <a:pt x="413869" y="675733"/>
                      <a:pt x="400050" y="657307"/>
                    </a:cubicBezTo>
                    <a:cubicBezTo>
                      <a:pt x="399415" y="655402"/>
                      <a:pt x="399043" y="653388"/>
                      <a:pt x="398145" y="651592"/>
                    </a:cubicBezTo>
                    <a:cubicBezTo>
                      <a:pt x="395493" y="646288"/>
                      <a:pt x="392833" y="644375"/>
                      <a:pt x="388620" y="640162"/>
                    </a:cubicBezTo>
                    <a:cubicBezTo>
                      <a:pt x="387365" y="636397"/>
                      <a:pt x="386262" y="631418"/>
                      <a:pt x="382905" y="628732"/>
                    </a:cubicBezTo>
                    <a:cubicBezTo>
                      <a:pt x="381337" y="627478"/>
                      <a:pt x="379095" y="627462"/>
                      <a:pt x="377190" y="626827"/>
                    </a:cubicBezTo>
                    <a:cubicBezTo>
                      <a:pt x="375285" y="624922"/>
                      <a:pt x="373545" y="622837"/>
                      <a:pt x="371475" y="621112"/>
                    </a:cubicBezTo>
                    <a:cubicBezTo>
                      <a:pt x="369716" y="619646"/>
                      <a:pt x="367379" y="618921"/>
                      <a:pt x="365760" y="617302"/>
                    </a:cubicBezTo>
                    <a:cubicBezTo>
                      <a:pt x="364141" y="615683"/>
                      <a:pt x="363416" y="613346"/>
                      <a:pt x="361950" y="611587"/>
                    </a:cubicBezTo>
                    <a:cubicBezTo>
                      <a:pt x="360225" y="609517"/>
                      <a:pt x="358140" y="607777"/>
                      <a:pt x="356235" y="605872"/>
                    </a:cubicBezTo>
                    <a:cubicBezTo>
                      <a:pt x="353356" y="594356"/>
                      <a:pt x="355158" y="600736"/>
                      <a:pt x="350520" y="586822"/>
                    </a:cubicBezTo>
                    <a:lnTo>
                      <a:pt x="348615" y="581107"/>
                    </a:lnTo>
                    <a:cubicBezTo>
                      <a:pt x="347980" y="579202"/>
                      <a:pt x="347824" y="577063"/>
                      <a:pt x="346710" y="575392"/>
                    </a:cubicBezTo>
                    <a:lnTo>
                      <a:pt x="342900" y="569677"/>
                    </a:lnTo>
                    <a:cubicBezTo>
                      <a:pt x="342265" y="567137"/>
                      <a:pt x="341714" y="564574"/>
                      <a:pt x="340995" y="562057"/>
                    </a:cubicBezTo>
                    <a:cubicBezTo>
                      <a:pt x="340443" y="560126"/>
                      <a:pt x="339090" y="558350"/>
                      <a:pt x="339090" y="556342"/>
                    </a:cubicBezTo>
                    <a:cubicBezTo>
                      <a:pt x="339090" y="546796"/>
                      <a:pt x="340045" y="537266"/>
                      <a:pt x="340995" y="527767"/>
                    </a:cubicBezTo>
                    <a:cubicBezTo>
                      <a:pt x="341317" y="524545"/>
                      <a:pt x="342115" y="521383"/>
                      <a:pt x="342900" y="518242"/>
                    </a:cubicBezTo>
                    <a:cubicBezTo>
                      <a:pt x="343387" y="516294"/>
                      <a:pt x="343385" y="513947"/>
                      <a:pt x="344805" y="512527"/>
                    </a:cubicBezTo>
                    <a:cubicBezTo>
                      <a:pt x="346225" y="511107"/>
                      <a:pt x="348615" y="511257"/>
                      <a:pt x="350520" y="510622"/>
                    </a:cubicBezTo>
                    <a:cubicBezTo>
                      <a:pt x="358775" y="511257"/>
                      <a:pt x="367070" y="511500"/>
                      <a:pt x="375285" y="512527"/>
                    </a:cubicBezTo>
                    <a:cubicBezTo>
                      <a:pt x="377278" y="512776"/>
                      <a:pt x="379580" y="513012"/>
                      <a:pt x="381000" y="514432"/>
                    </a:cubicBezTo>
                    <a:cubicBezTo>
                      <a:pt x="384238" y="517670"/>
                      <a:pt x="388620" y="525862"/>
                      <a:pt x="388620" y="525862"/>
                    </a:cubicBezTo>
                    <a:cubicBezTo>
                      <a:pt x="389255" y="537292"/>
                      <a:pt x="389489" y="548751"/>
                      <a:pt x="390525" y="560152"/>
                    </a:cubicBezTo>
                    <a:cubicBezTo>
                      <a:pt x="390762" y="562759"/>
                      <a:pt x="391131" y="565499"/>
                      <a:pt x="392430" y="567772"/>
                    </a:cubicBezTo>
                    <a:cubicBezTo>
                      <a:pt x="393767" y="570111"/>
                      <a:pt x="396240" y="571582"/>
                      <a:pt x="398145" y="573487"/>
                    </a:cubicBezTo>
                    <a:cubicBezTo>
                      <a:pt x="405093" y="594330"/>
                      <a:pt x="394012" y="562760"/>
                      <a:pt x="403860" y="584917"/>
                    </a:cubicBezTo>
                    <a:cubicBezTo>
                      <a:pt x="405491" y="588587"/>
                      <a:pt x="406400" y="592537"/>
                      <a:pt x="407670" y="596347"/>
                    </a:cubicBezTo>
                    <a:cubicBezTo>
                      <a:pt x="408305" y="598252"/>
                      <a:pt x="409245" y="600081"/>
                      <a:pt x="409575" y="602062"/>
                    </a:cubicBezTo>
                    <a:cubicBezTo>
                      <a:pt x="410092" y="605163"/>
                      <a:pt x="411152" y="615187"/>
                      <a:pt x="413385" y="619207"/>
                    </a:cubicBezTo>
                    <a:cubicBezTo>
                      <a:pt x="415609" y="623210"/>
                      <a:pt x="418465" y="626827"/>
                      <a:pt x="421005" y="630637"/>
                    </a:cubicBezTo>
                    <a:cubicBezTo>
                      <a:pt x="422275" y="632542"/>
                      <a:pt x="424091" y="634180"/>
                      <a:pt x="424815" y="636352"/>
                    </a:cubicBezTo>
                    <a:cubicBezTo>
                      <a:pt x="427512" y="644444"/>
                      <a:pt x="428661" y="648789"/>
                      <a:pt x="434340" y="657307"/>
                    </a:cubicBezTo>
                    <a:cubicBezTo>
                      <a:pt x="435610" y="659212"/>
                      <a:pt x="437126" y="660974"/>
                      <a:pt x="438150" y="663022"/>
                    </a:cubicBezTo>
                    <a:cubicBezTo>
                      <a:pt x="439048" y="664818"/>
                      <a:pt x="439264" y="666891"/>
                      <a:pt x="440055" y="668737"/>
                    </a:cubicBezTo>
                    <a:cubicBezTo>
                      <a:pt x="441174" y="671347"/>
                      <a:pt x="442810" y="673720"/>
                      <a:pt x="443865" y="676357"/>
                    </a:cubicBezTo>
                    <a:cubicBezTo>
                      <a:pt x="450666" y="693360"/>
                      <a:pt x="444155" y="682507"/>
                      <a:pt x="451485" y="693502"/>
                    </a:cubicBezTo>
                    <a:cubicBezTo>
                      <a:pt x="452120" y="697312"/>
                      <a:pt x="451663" y="701477"/>
                      <a:pt x="453390" y="704932"/>
                    </a:cubicBezTo>
                    <a:cubicBezTo>
                      <a:pt x="454414" y="706980"/>
                      <a:pt x="456829" y="708489"/>
                      <a:pt x="459105" y="708742"/>
                    </a:cubicBezTo>
                    <a:cubicBezTo>
                      <a:pt x="460672" y="708916"/>
                      <a:pt x="477693" y="705405"/>
                      <a:pt x="480060" y="704932"/>
                    </a:cubicBezTo>
                    <a:cubicBezTo>
                      <a:pt x="481330" y="703027"/>
                      <a:pt x="482404" y="700976"/>
                      <a:pt x="483870" y="699217"/>
                    </a:cubicBezTo>
                    <a:cubicBezTo>
                      <a:pt x="485595" y="697147"/>
                      <a:pt x="488091" y="695744"/>
                      <a:pt x="489585" y="693502"/>
                    </a:cubicBezTo>
                    <a:cubicBezTo>
                      <a:pt x="500613" y="676960"/>
                      <a:pt x="478974" y="700303"/>
                      <a:pt x="497205" y="682072"/>
                    </a:cubicBezTo>
                    <a:cubicBezTo>
                      <a:pt x="498157" y="676359"/>
                      <a:pt x="499566" y="664243"/>
                      <a:pt x="502920" y="659212"/>
                    </a:cubicBezTo>
                    <a:cubicBezTo>
                      <a:pt x="507844" y="651826"/>
                      <a:pt x="506006" y="655669"/>
                      <a:pt x="508635" y="647782"/>
                    </a:cubicBezTo>
                    <a:cubicBezTo>
                      <a:pt x="508000" y="643337"/>
                      <a:pt x="509110" y="638255"/>
                      <a:pt x="506730" y="634447"/>
                    </a:cubicBezTo>
                    <a:cubicBezTo>
                      <a:pt x="505342" y="632227"/>
                      <a:pt x="501618" y="633294"/>
                      <a:pt x="499110" y="632542"/>
                    </a:cubicBezTo>
                    <a:cubicBezTo>
                      <a:pt x="495263" y="631388"/>
                      <a:pt x="491490" y="630002"/>
                      <a:pt x="487680" y="628732"/>
                    </a:cubicBezTo>
                    <a:cubicBezTo>
                      <a:pt x="485775" y="628097"/>
                      <a:pt x="483636" y="627941"/>
                      <a:pt x="481965" y="626827"/>
                    </a:cubicBezTo>
                    <a:cubicBezTo>
                      <a:pt x="480060" y="625557"/>
                      <a:pt x="477961" y="624538"/>
                      <a:pt x="476250" y="623017"/>
                    </a:cubicBezTo>
                    <a:cubicBezTo>
                      <a:pt x="472223" y="619437"/>
                      <a:pt x="469303" y="614576"/>
                      <a:pt x="464820" y="611587"/>
                    </a:cubicBezTo>
                    <a:cubicBezTo>
                      <a:pt x="461010" y="609047"/>
                      <a:pt x="457486" y="606015"/>
                      <a:pt x="453390" y="603967"/>
                    </a:cubicBezTo>
                    <a:cubicBezTo>
                      <a:pt x="450850" y="602697"/>
                      <a:pt x="448081" y="601808"/>
                      <a:pt x="445770" y="600157"/>
                    </a:cubicBezTo>
                    <a:cubicBezTo>
                      <a:pt x="443578" y="598591"/>
                      <a:pt x="441960" y="596347"/>
                      <a:pt x="440055" y="594442"/>
                    </a:cubicBezTo>
                    <a:cubicBezTo>
                      <a:pt x="439420" y="592537"/>
                      <a:pt x="439264" y="590398"/>
                      <a:pt x="438150" y="588727"/>
                    </a:cubicBezTo>
                    <a:cubicBezTo>
                      <a:pt x="428637" y="574457"/>
                      <a:pt x="435060" y="590886"/>
                      <a:pt x="430530" y="577297"/>
                    </a:cubicBezTo>
                    <a:cubicBezTo>
                      <a:pt x="433412" y="525415"/>
                      <a:pt x="421139" y="549209"/>
                      <a:pt x="440055" y="541102"/>
                    </a:cubicBezTo>
                    <a:cubicBezTo>
                      <a:pt x="442159" y="540200"/>
                      <a:pt x="443865" y="538562"/>
                      <a:pt x="445770" y="537292"/>
                    </a:cubicBezTo>
                    <a:cubicBezTo>
                      <a:pt x="451485" y="537927"/>
                      <a:pt x="457576" y="537061"/>
                      <a:pt x="462915" y="539197"/>
                    </a:cubicBezTo>
                    <a:cubicBezTo>
                      <a:pt x="464779" y="539943"/>
                      <a:pt x="464029" y="543066"/>
                      <a:pt x="464820" y="544912"/>
                    </a:cubicBezTo>
                    <a:cubicBezTo>
                      <a:pt x="465939" y="547522"/>
                      <a:pt x="467221" y="550066"/>
                      <a:pt x="468630" y="552532"/>
                    </a:cubicBezTo>
                    <a:cubicBezTo>
                      <a:pt x="469766" y="554520"/>
                      <a:pt x="471510" y="556155"/>
                      <a:pt x="472440" y="558247"/>
                    </a:cubicBezTo>
                    <a:cubicBezTo>
                      <a:pt x="474071" y="561917"/>
                      <a:pt x="474980" y="565867"/>
                      <a:pt x="476250" y="569677"/>
                    </a:cubicBezTo>
                    <a:cubicBezTo>
                      <a:pt x="476885" y="571582"/>
                      <a:pt x="476735" y="573972"/>
                      <a:pt x="478155" y="575392"/>
                    </a:cubicBezTo>
                    <a:cubicBezTo>
                      <a:pt x="480060" y="577297"/>
                      <a:pt x="482145" y="579037"/>
                      <a:pt x="483870" y="581107"/>
                    </a:cubicBezTo>
                    <a:cubicBezTo>
                      <a:pt x="485336" y="582866"/>
                      <a:pt x="485892" y="585392"/>
                      <a:pt x="487680" y="586822"/>
                    </a:cubicBezTo>
                    <a:cubicBezTo>
                      <a:pt x="489248" y="588076"/>
                      <a:pt x="491599" y="587829"/>
                      <a:pt x="493395" y="588727"/>
                    </a:cubicBezTo>
                    <a:cubicBezTo>
                      <a:pt x="495443" y="589751"/>
                      <a:pt x="497205" y="591267"/>
                      <a:pt x="499110" y="592537"/>
                    </a:cubicBezTo>
                    <a:cubicBezTo>
                      <a:pt x="499745" y="590632"/>
                      <a:pt x="501015" y="588830"/>
                      <a:pt x="501015" y="586822"/>
                    </a:cubicBezTo>
                    <a:cubicBezTo>
                      <a:pt x="501015" y="584814"/>
                      <a:pt x="499597" y="583055"/>
                      <a:pt x="499110" y="581107"/>
                    </a:cubicBezTo>
                    <a:cubicBezTo>
                      <a:pt x="498725" y="579568"/>
                      <a:pt x="497042" y="568480"/>
                      <a:pt x="495300" y="565867"/>
                    </a:cubicBezTo>
                    <a:cubicBezTo>
                      <a:pt x="493806" y="563625"/>
                      <a:pt x="491239" y="562279"/>
                      <a:pt x="489585" y="560152"/>
                    </a:cubicBezTo>
                    <a:cubicBezTo>
                      <a:pt x="486774" y="556538"/>
                      <a:pt x="485203" y="551960"/>
                      <a:pt x="481965" y="548722"/>
                    </a:cubicBezTo>
                    <a:cubicBezTo>
                      <a:pt x="480060" y="546817"/>
                      <a:pt x="477975" y="545077"/>
                      <a:pt x="476250" y="543007"/>
                    </a:cubicBezTo>
                    <a:cubicBezTo>
                      <a:pt x="474784" y="541248"/>
                      <a:pt x="474059" y="538911"/>
                      <a:pt x="472440" y="537292"/>
                    </a:cubicBezTo>
                    <a:cubicBezTo>
                      <a:pt x="470821" y="535673"/>
                      <a:pt x="468630" y="534752"/>
                      <a:pt x="466725" y="533482"/>
                    </a:cubicBezTo>
                    <a:cubicBezTo>
                      <a:pt x="464820" y="530307"/>
                      <a:pt x="462972" y="527097"/>
                      <a:pt x="461010" y="523957"/>
                    </a:cubicBezTo>
                    <a:cubicBezTo>
                      <a:pt x="459797" y="522015"/>
                      <a:pt x="458819" y="519861"/>
                      <a:pt x="457200" y="518242"/>
                    </a:cubicBezTo>
                    <a:cubicBezTo>
                      <a:pt x="455581" y="516623"/>
                      <a:pt x="453390" y="515702"/>
                      <a:pt x="451485" y="514432"/>
                    </a:cubicBezTo>
                    <a:cubicBezTo>
                      <a:pt x="450215" y="512527"/>
                      <a:pt x="449294" y="510336"/>
                      <a:pt x="447675" y="508717"/>
                    </a:cubicBezTo>
                    <a:cubicBezTo>
                      <a:pt x="446056" y="507098"/>
                      <a:pt x="443390" y="506695"/>
                      <a:pt x="441960" y="504907"/>
                    </a:cubicBezTo>
                    <a:cubicBezTo>
                      <a:pt x="440706" y="503339"/>
                      <a:pt x="441169" y="500863"/>
                      <a:pt x="440055" y="499192"/>
                    </a:cubicBezTo>
                    <a:cubicBezTo>
                      <a:pt x="438561" y="496950"/>
                      <a:pt x="435994" y="495604"/>
                      <a:pt x="434340" y="493477"/>
                    </a:cubicBezTo>
                    <a:cubicBezTo>
                      <a:pt x="428218" y="485605"/>
                      <a:pt x="429146" y="481855"/>
                      <a:pt x="421005" y="478237"/>
                    </a:cubicBezTo>
                    <a:cubicBezTo>
                      <a:pt x="417335" y="476606"/>
                      <a:pt x="413385" y="475697"/>
                      <a:pt x="409575" y="474427"/>
                    </a:cubicBezTo>
                    <a:lnTo>
                      <a:pt x="403860" y="472522"/>
                    </a:lnTo>
                    <a:lnTo>
                      <a:pt x="398145" y="470617"/>
                    </a:lnTo>
                    <a:lnTo>
                      <a:pt x="392430" y="468712"/>
                    </a:lnTo>
                    <a:cubicBezTo>
                      <a:pt x="389533" y="464366"/>
                      <a:pt x="379334" y="452122"/>
                      <a:pt x="392430" y="447757"/>
                    </a:cubicBezTo>
                    <a:lnTo>
                      <a:pt x="403860" y="443947"/>
                    </a:lnTo>
                    <a:cubicBezTo>
                      <a:pt x="411480" y="444582"/>
                      <a:pt x="419150" y="446933"/>
                      <a:pt x="426720" y="445852"/>
                    </a:cubicBezTo>
                    <a:cubicBezTo>
                      <a:pt x="428987" y="445528"/>
                      <a:pt x="429975" y="442358"/>
                      <a:pt x="430530" y="440137"/>
                    </a:cubicBezTo>
                    <a:cubicBezTo>
                      <a:pt x="431925" y="434559"/>
                      <a:pt x="431800" y="428707"/>
                      <a:pt x="432435" y="422992"/>
                    </a:cubicBezTo>
                    <a:cubicBezTo>
                      <a:pt x="434340" y="423627"/>
                      <a:pt x="436354" y="423999"/>
                      <a:pt x="438150" y="424897"/>
                    </a:cubicBezTo>
                    <a:cubicBezTo>
                      <a:pt x="445245" y="428444"/>
                      <a:pt x="443260" y="429156"/>
                      <a:pt x="449580" y="434422"/>
                    </a:cubicBezTo>
                    <a:cubicBezTo>
                      <a:pt x="451339" y="435888"/>
                      <a:pt x="453390" y="436962"/>
                      <a:pt x="455295" y="438232"/>
                    </a:cubicBezTo>
                    <a:cubicBezTo>
                      <a:pt x="456805" y="445781"/>
                      <a:pt x="460225" y="464451"/>
                      <a:pt x="462915" y="472522"/>
                    </a:cubicBezTo>
                    <a:cubicBezTo>
                      <a:pt x="463550" y="474427"/>
                      <a:pt x="463566" y="476669"/>
                      <a:pt x="464820" y="478237"/>
                    </a:cubicBezTo>
                    <a:cubicBezTo>
                      <a:pt x="467506" y="481594"/>
                      <a:pt x="472485" y="482697"/>
                      <a:pt x="476250" y="483952"/>
                    </a:cubicBezTo>
                    <a:cubicBezTo>
                      <a:pt x="480060" y="483317"/>
                      <a:pt x="484225" y="483774"/>
                      <a:pt x="487680" y="482047"/>
                    </a:cubicBezTo>
                    <a:cubicBezTo>
                      <a:pt x="489728" y="481023"/>
                      <a:pt x="491327" y="478616"/>
                      <a:pt x="491490" y="476332"/>
                    </a:cubicBezTo>
                    <a:cubicBezTo>
                      <a:pt x="492386" y="463784"/>
                      <a:pt x="492493" y="457724"/>
                      <a:pt x="485775" y="449662"/>
                    </a:cubicBezTo>
                    <a:cubicBezTo>
                      <a:pt x="474565" y="436209"/>
                      <a:pt x="486575" y="452100"/>
                      <a:pt x="468630" y="440137"/>
                    </a:cubicBezTo>
                    <a:cubicBezTo>
                      <a:pt x="455529" y="431403"/>
                      <a:pt x="461544" y="433965"/>
                      <a:pt x="451485" y="430612"/>
                    </a:cubicBezTo>
                    <a:cubicBezTo>
                      <a:pt x="450850" y="426802"/>
                      <a:pt x="450418" y="422953"/>
                      <a:pt x="449580" y="419182"/>
                    </a:cubicBezTo>
                    <a:cubicBezTo>
                      <a:pt x="449144" y="417222"/>
                      <a:pt x="448162" y="415415"/>
                      <a:pt x="447675" y="413467"/>
                    </a:cubicBezTo>
                    <a:cubicBezTo>
                      <a:pt x="446890" y="410326"/>
                      <a:pt x="446405" y="407117"/>
                      <a:pt x="445770" y="403942"/>
                    </a:cubicBezTo>
                    <a:cubicBezTo>
                      <a:pt x="446405" y="396957"/>
                      <a:pt x="445612" y="389691"/>
                      <a:pt x="447675" y="382987"/>
                    </a:cubicBezTo>
                    <a:cubicBezTo>
                      <a:pt x="448348" y="380799"/>
                      <a:pt x="451189" y="378548"/>
                      <a:pt x="453390" y="379177"/>
                    </a:cubicBezTo>
                    <a:cubicBezTo>
                      <a:pt x="456844" y="380164"/>
                      <a:pt x="458283" y="384459"/>
                      <a:pt x="461010" y="386797"/>
                    </a:cubicBezTo>
                    <a:cubicBezTo>
                      <a:pt x="462748" y="388287"/>
                      <a:pt x="464820" y="389337"/>
                      <a:pt x="466725" y="390607"/>
                    </a:cubicBezTo>
                    <a:cubicBezTo>
                      <a:pt x="470471" y="396226"/>
                      <a:pt x="470750" y="397453"/>
                      <a:pt x="476250" y="402037"/>
                    </a:cubicBezTo>
                    <a:cubicBezTo>
                      <a:pt x="492163" y="415298"/>
                      <a:pt x="470984" y="394866"/>
                      <a:pt x="487680" y="411562"/>
                    </a:cubicBezTo>
                    <a:cubicBezTo>
                      <a:pt x="490855" y="401402"/>
                      <a:pt x="488348" y="375177"/>
                      <a:pt x="497205" y="381082"/>
                    </a:cubicBezTo>
                    <a:cubicBezTo>
                      <a:pt x="508188" y="388404"/>
                      <a:pt x="497593" y="382065"/>
                      <a:pt x="508635" y="386797"/>
                    </a:cubicBezTo>
                    <a:cubicBezTo>
                      <a:pt x="515402" y="389697"/>
                      <a:pt x="516230" y="390591"/>
                      <a:pt x="521970" y="394417"/>
                    </a:cubicBezTo>
                    <a:cubicBezTo>
                      <a:pt x="535150" y="414187"/>
                      <a:pt x="515088" y="383582"/>
                      <a:pt x="529590" y="407752"/>
                    </a:cubicBezTo>
                    <a:cubicBezTo>
                      <a:pt x="531946" y="411679"/>
                      <a:pt x="534670" y="415372"/>
                      <a:pt x="537210" y="419182"/>
                    </a:cubicBezTo>
                    <a:lnTo>
                      <a:pt x="552450" y="442042"/>
                    </a:lnTo>
                    <a:cubicBezTo>
                      <a:pt x="558488" y="451099"/>
                      <a:pt x="555536" y="445585"/>
                      <a:pt x="560070" y="459187"/>
                    </a:cubicBezTo>
                    <a:cubicBezTo>
                      <a:pt x="560705" y="461092"/>
                      <a:pt x="563089" y="466573"/>
                      <a:pt x="561975" y="464902"/>
                    </a:cubicBezTo>
                    <a:cubicBezTo>
                      <a:pt x="554180" y="453209"/>
                      <a:pt x="559784" y="460806"/>
                      <a:pt x="542925" y="443947"/>
                    </a:cubicBezTo>
                    <a:cubicBezTo>
                      <a:pt x="539750" y="440772"/>
                      <a:pt x="535891" y="438158"/>
                      <a:pt x="533400" y="434422"/>
                    </a:cubicBezTo>
                    <a:cubicBezTo>
                      <a:pt x="532130" y="432517"/>
                      <a:pt x="531209" y="430326"/>
                      <a:pt x="529590" y="428707"/>
                    </a:cubicBezTo>
                    <a:cubicBezTo>
                      <a:pt x="527971" y="427088"/>
                      <a:pt x="525780" y="426167"/>
                      <a:pt x="523875" y="424897"/>
                    </a:cubicBezTo>
                    <a:cubicBezTo>
                      <a:pt x="521890" y="418942"/>
                      <a:pt x="519965" y="411495"/>
                      <a:pt x="514350" y="407752"/>
                    </a:cubicBezTo>
                    <a:cubicBezTo>
                      <a:pt x="512445" y="406482"/>
                      <a:pt x="510254" y="405561"/>
                      <a:pt x="508635" y="403942"/>
                    </a:cubicBezTo>
                    <a:cubicBezTo>
                      <a:pt x="506390" y="401697"/>
                      <a:pt x="505165" y="398567"/>
                      <a:pt x="502920" y="396322"/>
                    </a:cubicBezTo>
                    <a:cubicBezTo>
                      <a:pt x="485140" y="378542"/>
                      <a:pt x="504825" y="403307"/>
                      <a:pt x="489585" y="382987"/>
                    </a:cubicBezTo>
                    <a:cubicBezTo>
                      <a:pt x="488950" y="381082"/>
                      <a:pt x="488578" y="379068"/>
                      <a:pt x="487680" y="377272"/>
                    </a:cubicBezTo>
                    <a:cubicBezTo>
                      <a:pt x="486656" y="375224"/>
                      <a:pt x="483949" y="373845"/>
                      <a:pt x="483870" y="371557"/>
                    </a:cubicBezTo>
                    <a:cubicBezTo>
                      <a:pt x="483301" y="355045"/>
                      <a:pt x="484131" y="338467"/>
                      <a:pt x="485775" y="322027"/>
                    </a:cubicBezTo>
                    <a:cubicBezTo>
                      <a:pt x="486058" y="319201"/>
                      <a:pt x="488410" y="316992"/>
                      <a:pt x="489585" y="314407"/>
                    </a:cubicBezTo>
                    <a:cubicBezTo>
                      <a:pt x="495832" y="300664"/>
                      <a:pt x="494398" y="304681"/>
                      <a:pt x="497205" y="293452"/>
                    </a:cubicBezTo>
                    <a:cubicBezTo>
                      <a:pt x="499745" y="294087"/>
                      <a:pt x="502408" y="294350"/>
                      <a:pt x="504825" y="295357"/>
                    </a:cubicBezTo>
                    <a:cubicBezTo>
                      <a:pt x="510068" y="297541"/>
                      <a:pt x="520065" y="302977"/>
                      <a:pt x="520065" y="302977"/>
                    </a:cubicBezTo>
                    <a:cubicBezTo>
                      <a:pt x="521335" y="304882"/>
                      <a:pt x="522256" y="307073"/>
                      <a:pt x="523875" y="308692"/>
                    </a:cubicBezTo>
                    <a:cubicBezTo>
                      <a:pt x="527680" y="312497"/>
                      <a:pt x="534567" y="314493"/>
                      <a:pt x="539115" y="316312"/>
                    </a:cubicBezTo>
                    <a:cubicBezTo>
                      <a:pt x="548068" y="325265"/>
                      <a:pt x="543336" y="319785"/>
                      <a:pt x="552450" y="333457"/>
                    </a:cubicBezTo>
                    <a:cubicBezTo>
                      <a:pt x="553720" y="335362"/>
                      <a:pt x="555536" y="337000"/>
                      <a:pt x="556260" y="339172"/>
                    </a:cubicBezTo>
                    <a:cubicBezTo>
                      <a:pt x="560828" y="352875"/>
                      <a:pt x="555286" y="335763"/>
                      <a:pt x="560070" y="352507"/>
                    </a:cubicBezTo>
                    <a:cubicBezTo>
                      <a:pt x="560622" y="354438"/>
                      <a:pt x="561340" y="356317"/>
                      <a:pt x="561975" y="358222"/>
                    </a:cubicBezTo>
                    <a:cubicBezTo>
                      <a:pt x="565376" y="405831"/>
                      <a:pt x="560757" y="372170"/>
                      <a:pt x="565785" y="390607"/>
                    </a:cubicBezTo>
                    <a:cubicBezTo>
                      <a:pt x="567163" y="395659"/>
                      <a:pt x="565238" y="402942"/>
                      <a:pt x="569595" y="405847"/>
                    </a:cubicBezTo>
                    <a:lnTo>
                      <a:pt x="581025" y="413467"/>
                    </a:lnTo>
                    <a:cubicBezTo>
                      <a:pt x="581660" y="411562"/>
                      <a:pt x="581296" y="408919"/>
                      <a:pt x="582930" y="407752"/>
                    </a:cubicBezTo>
                    <a:cubicBezTo>
                      <a:pt x="586198" y="405418"/>
                      <a:pt x="594360" y="403942"/>
                      <a:pt x="594360" y="403942"/>
                    </a:cubicBezTo>
                    <a:cubicBezTo>
                      <a:pt x="597535" y="404577"/>
                      <a:pt x="600989" y="404399"/>
                      <a:pt x="603885" y="405847"/>
                    </a:cubicBezTo>
                    <a:cubicBezTo>
                      <a:pt x="610127" y="408968"/>
                      <a:pt x="609034" y="412901"/>
                      <a:pt x="613410" y="417277"/>
                    </a:cubicBezTo>
                    <a:cubicBezTo>
                      <a:pt x="615029" y="418896"/>
                      <a:pt x="617220" y="419817"/>
                      <a:pt x="619125" y="421087"/>
                    </a:cubicBezTo>
                    <a:cubicBezTo>
                      <a:pt x="619760" y="422992"/>
                      <a:pt x="620132" y="425006"/>
                      <a:pt x="621030" y="426802"/>
                    </a:cubicBezTo>
                    <a:cubicBezTo>
                      <a:pt x="622054" y="428850"/>
                      <a:pt x="624238" y="430308"/>
                      <a:pt x="624840" y="432517"/>
                    </a:cubicBezTo>
                    <a:cubicBezTo>
                      <a:pt x="626082" y="437071"/>
                      <a:pt x="628382" y="466833"/>
                      <a:pt x="628650" y="468712"/>
                    </a:cubicBezTo>
                    <a:cubicBezTo>
                      <a:pt x="630086" y="478766"/>
                      <a:pt x="633812" y="472768"/>
                      <a:pt x="638175" y="485857"/>
                    </a:cubicBezTo>
                    <a:cubicBezTo>
                      <a:pt x="640804" y="493744"/>
                      <a:pt x="638409" y="490458"/>
                      <a:pt x="645795" y="495382"/>
                    </a:cubicBezTo>
                    <a:cubicBezTo>
                      <a:pt x="649605" y="494747"/>
                      <a:pt x="653454" y="494315"/>
                      <a:pt x="657225" y="493477"/>
                    </a:cubicBezTo>
                    <a:cubicBezTo>
                      <a:pt x="659185" y="493041"/>
                      <a:pt x="660980" y="492008"/>
                      <a:pt x="662940" y="491572"/>
                    </a:cubicBezTo>
                    <a:cubicBezTo>
                      <a:pt x="666711" y="490734"/>
                      <a:pt x="670560" y="490302"/>
                      <a:pt x="674370" y="489667"/>
                    </a:cubicBezTo>
                    <a:cubicBezTo>
                      <a:pt x="677999" y="478779"/>
                      <a:pt x="678181" y="480780"/>
                      <a:pt x="674370" y="462997"/>
                    </a:cubicBezTo>
                    <a:cubicBezTo>
                      <a:pt x="673890" y="460758"/>
                      <a:pt x="671584" y="459330"/>
                      <a:pt x="670560" y="457282"/>
                    </a:cubicBezTo>
                    <a:cubicBezTo>
                      <a:pt x="669662" y="455486"/>
                      <a:pt x="669651" y="453310"/>
                      <a:pt x="668655" y="451567"/>
                    </a:cubicBezTo>
                    <a:cubicBezTo>
                      <a:pt x="665203" y="445527"/>
                      <a:pt x="662078" y="444129"/>
                      <a:pt x="659130" y="438232"/>
                    </a:cubicBezTo>
                    <a:cubicBezTo>
                      <a:pt x="658232" y="436436"/>
                      <a:pt x="658123" y="434313"/>
                      <a:pt x="657225" y="432517"/>
                    </a:cubicBezTo>
                    <a:cubicBezTo>
                      <a:pt x="648168" y="414404"/>
                      <a:pt x="659434" y="444860"/>
                      <a:pt x="649605" y="415372"/>
                    </a:cubicBezTo>
                    <a:lnTo>
                      <a:pt x="647700" y="409657"/>
                    </a:lnTo>
                    <a:cubicBezTo>
                      <a:pt x="647065" y="402672"/>
                      <a:pt x="646722" y="395654"/>
                      <a:pt x="645795" y="388702"/>
                    </a:cubicBezTo>
                    <a:cubicBezTo>
                      <a:pt x="645051" y="383119"/>
                      <a:pt x="643454" y="380509"/>
                      <a:pt x="641985" y="375367"/>
                    </a:cubicBezTo>
                    <a:cubicBezTo>
                      <a:pt x="641266" y="372850"/>
                      <a:pt x="641111" y="370153"/>
                      <a:pt x="640080" y="367747"/>
                    </a:cubicBezTo>
                    <a:cubicBezTo>
                      <a:pt x="639178" y="365643"/>
                      <a:pt x="637540" y="363937"/>
                      <a:pt x="636270" y="362032"/>
                    </a:cubicBezTo>
                    <a:cubicBezTo>
                      <a:pt x="637963" y="340019"/>
                      <a:pt x="630409" y="338732"/>
                      <a:pt x="643890" y="335362"/>
                    </a:cubicBezTo>
                    <a:cubicBezTo>
                      <a:pt x="647031" y="334577"/>
                      <a:pt x="650240" y="334092"/>
                      <a:pt x="653415" y="333457"/>
                    </a:cubicBezTo>
                    <a:cubicBezTo>
                      <a:pt x="652780" y="315677"/>
                      <a:pt x="651510" y="297908"/>
                      <a:pt x="651510" y="280117"/>
                    </a:cubicBezTo>
                    <a:cubicBezTo>
                      <a:pt x="651510" y="273103"/>
                      <a:pt x="651352" y="265866"/>
                      <a:pt x="653415" y="259162"/>
                    </a:cubicBezTo>
                    <a:cubicBezTo>
                      <a:pt x="654259" y="256419"/>
                      <a:pt x="662695" y="254164"/>
                      <a:pt x="664845" y="253447"/>
                    </a:cubicBezTo>
                    <a:lnTo>
                      <a:pt x="672465" y="264877"/>
                    </a:lnTo>
                    <a:cubicBezTo>
                      <a:pt x="673735" y="266782"/>
                      <a:pt x="675551" y="268420"/>
                      <a:pt x="676275" y="270592"/>
                    </a:cubicBezTo>
                    <a:lnTo>
                      <a:pt x="678180" y="276307"/>
                    </a:lnTo>
                    <a:cubicBezTo>
                      <a:pt x="677760" y="272947"/>
                      <a:pt x="676591" y="258630"/>
                      <a:pt x="674370" y="253447"/>
                    </a:cubicBezTo>
                    <a:cubicBezTo>
                      <a:pt x="673441" y="251280"/>
                      <a:pt x="665496" y="240979"/>
                      <a:pt x="664845" y="240112"/>
                    </a:cubicBezTo>
                    <a:cubicBezTo>
                      <a:pt x="659890" y="225247"/>
                      <a:pt x="658797" y="227059"/>
                      <a:pt x="662940" y="207727"/>
                    </a:cubicBezTo>
                    <a:cubicBezTo>
                      <a:pt x="663420" y="205488"/>
                      <a:pt x="664808" y="203225"/>
                      <a:pt x="666750" y="202012"/>
                    </a:cubicBezTo>
                    <a:cubicBezTo>
                      <a:pt x="670156" y="199883"/>
                      <a:pt x="678180" y="198202"/>
                      <a:pt x="678180" y="198202"/>
                    </a:cubicBezTo>
                    <a:cubicBezTo>
                      <a:pt x="687972" y="201466"/>
                      <a:pt x="680609" y="197712"/>
                      <a:pt x="687705" y="205822"/>
                    </a:cubicBezTo>
                    <a:cubicBezTo>
                      <a:pt x="690662" y="209201"/>
                      <a:pt x="694473" y="211803"/>
                      <a:pt x="697230" y="215347"/>
                    </a:cubicBezTo>
                    <a:cubicBezTo>
                      <a:pt x="705469" y="225940"/>
                      <a:pt x="695849" y="221237"/>
                      <a:pt x="706755" y="224872"/>
                    </a:cubicBezTo>
                    <a:cubicBezTo>
                      <a:pt x="709877" y="284186"/>
                      <a:pt x="704655" y="246096"/>
                      <a:pt x="710565" y="266782"/>
                    </a:cubicBezTo>
                    <a:cubicBezTo>
                      <a:pt x="711284" y="269299"/>
                      <a:pt x="710834" y="272358"/>
                      <a:pt x="712470" y="274402"/>
                    </a:cubicBezTo>
                    <a:cubicBezTo>
                      <a:pt x="713724" y="275970"/>
                      <a:pt x="716389" y="275409"/>
                      <a:pt x="718185" y="276307"/>
                    </a:cubicBezTo>
                    <a:cubicBezTo>
                      <a:pt x="725280" y="279854"/>
                      <a:pt x="723295" y="280566"/>
                      <a:pt x="729615" y="285832"/>
                    </a:cubicBezTo>
                    <a:cubicBezTo>
                      <a:pt x="731374" y="287298"/>
                      <a:pt x="733425" y="288372"/>
                      <a:pt x="735330" y="289642"/>
                    </a:cubicBezTo>
                    <a:cubicBezTo>
                      <a:pt x="744064" y="302743"/>
                      <a:pt x="741502" y="296728"/>
                      <a:pt x="744855" y="306787"/>
                    </a:cubicBezTo>
                    <a:cubicBezTo>
                      <a:pt x="745490" y="312502"/>
                      <a:pt x="745815" y="318260"/>
                      <a:pt x="746760" y="323932"/>
                    </a:cubicBezTo>
                    <a:cubicBezTo>
                      <a:pt x="747090" y="325913"/>
                      <a:pt x="748335" y="331628"/>
                      <a:pt x="748665" y="329647"/>
                    </a:cubicBezTo>
                    <a:cubicBezTo>
                      <a:pt x="750234" y="320231"/>
                      <a:pt x="749516" y="310560"/>
                      <a:pt x="750570" y="301072"/>
                    </a:cubicBezTo>
                    <a:cubicBezTo>
                      <a:pt x="750792" y="299076"/>
                      <a:pt x="750679" y="296255"/>
                      <a:pt x="752475" y="295357"/>
                    </a:cubicBezTo>
                    <a:cubicBezTo>
                      <a:pt x="756491" y="293349"/>
                      <a:pt x="761365" y="294087"/>
                      <a:pt x="765810" y="293452"/>
                    </a:cubicBezTo>
                    <a:cubicBezTo>
                      <a:pt x="769018" y="280621"/>
                      <a:pt x="768974" y="290051"/>
                      <a:pt x="760095" y="278212"/>
                    </a:cubicBezTo>
                    <a:cubicBezTo>
                      <a:pt x="758391" y="275940"/>
                      <a:pt x="757340" y="273229"/>
                      <a:pt x="756285" y="270592"/>
                    </a:cubicBezTo>
                    <a:cubicBezTo>
                      <a:pt x="753193" y="262862"/>
                      <a:pt x="752441" y="259027"/>
                      <a:pt x="750570" y="251542"/>
                    </a:cubicBezTo>
                    <a:cubicBezTo>
                      <a:pt x="751205" y="235667"/>
                      <a:pt x="746896" y="218793"/>
                      <a:pt x="752475" y="203917"/>
                    </a:cubicBezTo>
                    <a:cubicBezTo>
                      <a:pt x="754273" y="199123"/>
                      <a:pt x="762665" y="204980"/>
                      <a:pt x="767715" y="205822"/>
                    </a:cubicBezTo>
                    <a:cubicBezTo>
                      <a:pt x="774746" y="206994"/>
                      <a:pt x="778006" y="208795"/>
                      <a:pt x="784860" y="211537"/>
                    </a:cubicBezTo>
                    <a:cubicBezTo>
                      <a:pt x="787791" y="240843"/>
                      <a:pt x="784903" y="221257"/>
                      <a:pt x="788670" y="238207"/>
                    </a:cubicBezTo>
                    <a:cubicBezTo>
                      <a:pt x="789372" y="241368"/>
                      <a:pt x="789438" y="244700"/>
                      <a:pt x="790575" y="247732"/>
                    </a:cubicBezTo>
                    <a:cubicBezTo>
                      <a:pt x="791379" y="249876"/>
                      <a:pt x="793361" y="251399"/>
                      <a:pt x="794385" y="253447"/>
                    </a:cubicBezTo>
                    <a:cubicBezTo>
                      <a:pt x="802272" y="269221"/>
                      <a:pt x="789181" y="248499"/>
                      <a:pt x="800100" y="264877"/>
                    </a:cubicBezTo>
                    <a:cubicBezTo>
                      <a:pt x="800735" y="267417"/>
                      <a:pt x="801253" y="269989"/>
                      <a:pt x="802005" y="272497"/>
                    </a:cubicBezTo>
                    <a:cubicBezTo>
                      <a:pt x="803159" y="276344"/>
                      <a:pt x="804841" y="280031"/>
                      <a:pt x="805815" y="283927"/>
                    </a:cubicBezTo>
                    <a:cubicBezTo>
                      <a:pt x="806450" y="286467"/>
                      <a:pt x="806968" y="289039"/>
                      <a:pt x="807720" y="291547"/>
                    </a:cubicBezTo>
                    <a:cubicBezTo>
                      <a:pt x="808874" y="295394"/>
                      <a:pt x="810556" y="299081"/>
                      <a:pt x="811530" y="302977"/>
                    </a:cubicBezTo>
                    <a:lnTo>
                      <a:pt x="815340" y="318217"/>
                    </a:lnTo>
                    <a:cubicBezTo>
                      <a:pt x="815975" y="320757"/>
                      <a:pt x="816417" y="323353"/>
                      <a:pt x="817245" y="325837"/>
                    </a:cubicBezTo>
                    <a:lnTo>
                      <a:pt x="821055" y="337267"/>
                    </a:lnTo>
                    <a:cubicBezTo>
                      <a:pt x="821690" y="334092"/>
                      <a:pt x="822428" y="330936"/>
                      <a:pt x="822960" y="327742"/>
                    </a:cubicBezTo>
                    <a:cubicBezTo>
                      <a:pt x="823698" y="323313"/>
                      <a:pt x="823984" y="318810"/>
                      <a:pt x="824865" y="314407"/>
                    </a:cubicBezTo>
                    <a:cubicBezTo>
                      <a:pt x="825259" y="312438"/>
                      <a:pt x="826283" y="310640"/>
                      <a:pt x="826770" y="308692"/>
                    </a:cubicBezTo>
                    <a:cubicBezTo>
                      <a:pt x="827555" y="305551"/>
                      <a:pt x="827973" y="302328"/>
                      <a:pt x="828675" y="299167"/>
                    </a:cubicBezTo>
                    <a:cubicBezTo>
                      <a:pt x="829243" y="296611"/>
                      <a:pt x="829945" y="294087"/>
                      <a:pt x="830580" y="291547"/>
                    </a:cubicBezTo>
                    <a:cubicBezTo>
                      <a:pt x="829945" y="283927"/>
                      <a:pt x="830175" y="276185"/>
                      <a:pt x="828675" y="268687"/>
                    </a:cubicBezTo>
                    <a:cubicBezTo>
                      <a:pt x="828226" y="266442"/>
                      <a:pt x="826078" y="264914"/>
                      <a:pt x="824865" y="262972"/>
                    </a:cubicBezTo>
                    <a:cubicBezTo>
                      <a:pt x="822903" y="259832"/>
                      <a:pt x="821055" y="256622"/>
                      <a:pt x="819150" y="253447"/>
                    </a:cubicBezTo>
                    <a:cubicBezTo>
                      <a:pt x="826188" y="251101"/>
                      <a:pt x="829444" y="249637"/>
                      <a:pt x="838200" y="249637"/>
                    </a:cubicBezTo>
                    <a:cubicBezTo>
                      <a:pt x="846479" y="249637"/>
                      <a:pt x="854710" y="250907"/>
                      <a:pt x="862965" y="251542"/>
                    </a:cubicBezTo>
                    <a:cubicBezTo>
                      <a:pt x="864870" y="252177"/>
                      <a:pt x="866816" y="254193"/>
                      <a:pt x="868680" y="253447"/>
                    </a:cubicBezTo>
                    <a:cubicBezTo>
                      <a:pt x="871267" y="252412"/>
                      <a:pt x="873816" y="244334"/>
                      <a:pt x="874395" y="242017"/>
                    </a:cubicBezTo>
                    <a:cubicBezTo>
                      <a:pt x="875180" y="238876"/>
                      <a:pt x="875448" y="235616"/>
                      <a:pt x="876300" y="232492"/>
                    </a:cubicBezTo>
                    <a:cubicBezTo>
                      <a:pt x="877357" y="228617"/>
                      <a:pt x="879136" y="224958"/>
                      <a:pt x="880110" y="221062"/>
                    </a:cubicBezTo>
                    <a:lnTo>
                      <a:pt x="882015" y="213442"/>
                    </a:lnTo>
                    <a:cubicBezTo>
                      <a:pt x="879824" y="182766"/>
                      <a:pt x="882928" y="195227"/>
                      <a:pt x="876300" y="175342"/>
                    </a:cubicBezTo>
                    <a:lnTo>
                      <a:pt x="874395" y="169627"/>
                    </a:lnTo>
                    <a:cubicBezTo>
                      <a:pt x="873760" y="167722"/>
                      <a:pt x="874161" y="165026"/>
                      <a:pt x="872490" y="163912"/>
                    </a:cubicBezTo>
                    <a:cubicBezTo>
                      <a:pt x="864772" y="158767"/>
                      <a:pt x="867263" y="161343"/>
                      <a:pt x="861060" y="152482"/>
                    </a:cubicBezTo>
                    <a:cubicBezTo>
                      <a:pt x="858434" y="148731"/>
                      <a:pt x="853440" y="141052"/>
                      <a:pt x="853440" y="141052"/>
                    </a:cubicBezTo>
                    <a:cubicBezTo>
                      <a:pt x="854075" y="135972"/>
                      <a:pt x="853266" y="130490"/>
                      <a:pt x="855345" y="125812"/>
                    </a:cubicBezTo>
                    <a:cubicBezTo>
                      <a:pt x="856161" y="123977"/>
                      <a:pt x="859052" y="123907"/>
                      <a:pt x="861060" y="123907"/>
                    </a:cubicBezTo>
                    <a:cubicBezTo>
                      <a:pt x="872508" y="123907"/>
                      <a:pt x="883920" y="125177"/>
                      <a:pt x="895350" y="125812"/>
                    </a:cubicBezTo>
                    <a:cubicBezTo>
                      <a:pt x="908952" y="130346"/>
                      <a:pt x="903438" y="127394"/>
                      <a:pt x="912495" y="133432"/>
                    </a:cubicBezTo>
                    <a:cubicBezTo>
                      <a:pt x="918533" y="142489"/>
                      <a:pt x="915581" y="136975"/>
                      <a:pt x="920115" y="150577"/>
                    </a:cubicBezTo>
                    <a:cubicBezTo>
                      <a:pt x="920750" y="152482"/>
                      <a:pt x="921533" y="154344"/>
                      <a:pt x="922020" y="156292"/>
                    </a:cubicBezTo>
                    <a:cubicBezTo>
                      <a:pt x="926615" y="174673"/>
                      <a:pt x="924803" y="166397"/>
                      <a:pt x="927735" y="181057"/>
                    </a:cubicBezTo>
                    <a:cubicBezTo>
                      <a:pt x="930208" y="163746"/>
                      <a:pt x="928220" y="171982"/>
                      <a:pt x="933450" y="156292"/>
                    </a:cubicBezTo>
                    <a:lnTo>
                      <a:pt x="935355" y="150577"/>
                    </a:lnTo>
                    <a:cubicBezTo>
                      <a:pt x="941705" y="151212"/>
                      <a:pt x="948351" y="150464"/>
                      <a:pt x="954405" y="152482"/>
                    </a:cubicBezTo>
                    <a:cubicBezTo>
                      <a:pt x="956577" y="153206"/>
                      <a:pt x="956884" y="156334"/>
                      <a:pt x="958215" y="158197"/>
                    </a:cubicBezTo>
                    <a:cubicBezTo>
                      <a:pt x="959653" y="160210"/>
                      <a:pt x="966243" y="168539"/>
                      <a:pt x="967740" y="171532"/>
                    </a:cubicBezTo>
                    <a:cubicBezTo>
                      <a:pt x="968638" y="173328"/>
                      <a:pt x="969010" y="175342"/>
                      <a:pt x="969645" y="177247"/>
                    </a:cubicBezTo>
                    <a:cubicBezTo>
                      <a:pt x="969010" y="184232"/>
                      <a:pt x="965522" y="204856"/>
                      <a:pt x="967740" y="198202"/>
                    </a:cubicBezTo>
                    <a:cubicBezTo>
                      <a:pt x="968375" y="196297"/>
                      <a:pt x="967974" y="193601"/>
                      <a:pt x="969645" y="192487"/>
                    </a:cubicBezTo>
                    <a:lnTo>
                      <a:pt x="975360" y="188677"/>
                    </a:lnTo>
                    <a:cubicBezTo>
                      <a:pt x="981398" y="197734"/>
                      <a:pt x="978446" y="192220"/>
                      <a:pt x="982980" y="205822"/>
                    </a:cubicBezTo>
                    <a:cubicBezTo>
                      <a:pt x="983615" y="207727"/>
                      <a:pt x="983771" y="209866"/>
                      <a:pt x="984885" y="211537"/>
                    </a:cubicBezTo>
                    <a:cubicBezTo>
                      <a:pt x="986155" y="213442"/>
                      <a:pt x="987765" y="215160"/>
                      <a:pt x="988695" y="217252"/>
                    </a:cubicBezTo>
                    <a:cubicBezTo>
                      <a:pt x="990326" y="220922"/>
                      <a:pt x="991235" y="224872"/>
                      <a:pt x="992505" y="228682"/>
                    </a:cubicBezTo>
                    <a:lnTo>
                      <a:pt x="994410" y="234397"/>
                    </a:lnTo>
                    <a:cubicBezTo>
                      <a:pt x="993775" y="245827"/>
                      <a:pt x="993418" y="257276"/>
                      <a:pt x="992505" y="268687"/>
                    </a:cubicBezTo>
                    <a:cubicBezTo>
                      <a:pt x="992147" y="273163"/>
                      <a:pt x="990600" y="277532"/>
                      <a:pt x="990600" y="282022"/>
                    </a:cubicBezTo>
                    <a:cubicBezTo>
                      <a:pt x="990600" y="304256"/>
                      <a:pt x="990882" y="326522"/>
                      <a:pt x="992505" y="348697"/>
                    </a:cubicBezTo>
                    <a:cubicBezTo>
                      <a:pt x="993720" y="365296"/>
                      <a:pt x="998698" y="355845"/>
                      <a:pt x="1003935" y="371557"/>
                    </a:cubicBezTo>
                    <a:cubicBezTo>
                      <a:pt x="1006564" y="379444"/>
                      <a:pt x="1004726" y="375601"/>
                      <a:pt x="1009650" y="382987"/>
                    </a:cubicBezTo>
                    <a:cubicBezTo>
                      <a:pt x="1010285" y="389337"/>
                      <a:pt x="1008701" y="396329"/>
                      <a:pt x="1011555" y="402037"/>
                    </a:cubicBezTo>
                    <a:cubicBezTo>
                      <a:pt x="1012825" y="404577"/>
                      <a:pt x="1014368" y="397076"/>
                      <a:pt x="1015365" y="394417"/>
                    </a:cubicBezTo>
                    <a:cubicBezTo>
                      <a:pt x="1020637" y="380358"/>
                      <a:pt x="1013359" y="392664"/>
                      <a:pt x="1021080" y="381082"/>
                    </a:cubicBezTo>
                    <a:cubicBezTo>
                      <a:pt x="1020445" y="361397"/>
                      <a:pt x="1019175" y="341722"/>
                      <a:pt x="1019175" y="322027"/>
                    </a:cubicBezTo>
                    <a:cubicBezTo>
                      <a:pt x="1019175" y="316277"/>
                      <a:pt x="1018508" y="310025"/>
                      <a:pt x="1021080" y="304882"/>
                    </a:cubicBezTo>
                    <a:cubicBezTo>
                      <a:pt x="1022104" y="302834"/>
                      <a:pt x="1023271" y="308978"/>
                      <a:pt x="1024890" y="310597"/>
                    </a:cubicBezTo>
                    <a:cubicBezTo>
                      <a:pt x="1026509" y="312216"/>
                      <a:pt x="1028846" y="312941"/>
                      <a:pt x="1030605" y="314407"/>
                    </a:cubicBezTo>
                    <a:cubicBezTo>
                      <a:pt x="1032675" y="316132"/>
                      <a:pt x="1034415" y="318217"/>
                      <a:pt x="1036320" y="320122"/>
                    </a:cubicBezTo>
                    <a:cubicBezTo>
                      <a:pt x="1043268" y="340965"/>
                      <a:pt x="1032187" y="309395"/>
                      <a:pt x="1042035" y="331552"/>
                    </a:cubicBezTo>
                    <a:cubicBezTo>
                      <a:pt x="1043666" y="335222"/>
                      <a:pt x="1044691" y="339135"/>
                      <a:pt x="1045845" y="342982"/>
                    </a:cubicBezTo>
                    <a:cubicBezTo>
                      <a:pt x="1046597" y="345490"/>
                      <a:pt x="1046719" y="348196"/>
                      <a:pt x="1047750" y="350602"/>
                    </a:cubicBezTo>
                    <a:cubicBezTo>
                      <a:pt x="1048652" y="352706"/>
                      <a:pt x="1050290" y="354412"/>
                      <a:pt x="1051560" y="356317"/>
                    </a:cubicBezTo>
                    <a:cubicBezTo>
                      <a:pt x="1052195" y="365842"/>
                      <a:pt x="1052411" y="375404"/>
                      <a:pt x="1053465" y="384892"/>
                    </a:cubicBezTo>
                    <a:cubicBezTo>
                      <a:pt x="1053687" y="386888"/>
                      <a:pt x="1055370" y="388599"/>
                      <a:pt x="1055370" y="390607"/>
                    </a:cubicBezTo>
                    <a:cubicBezTo>
                      <a:pt x="1055370" y="392615"/>
                      <a:pt x="1051669" y="397220"/>
                      <a:pt x="1053465" y="396322"/>
                    </a:cubicBezTo>
                    <a:cubicBezTo>
                      <a:pt x="1056305" y="394902"/>
                      <a:pt x="1057275" y="391242"/>
                      <a:pt x="1059180" y="388702"/>
                    </a:cubicBezTo>
                    <a:cubicBezTo>
                      <a:pt x="1060450" y="384892"/>
                      <a:pt x="1062852" y="381286"/>
                      <a:pt x="1062990" y="377272"/>
                    </a:cubicBezTo>
                    <a:cubicBezTo>
                      <a:pt x="1064993" y="319189"/>
                      <a:pt x="1056655" y="338508"/>
                      <a:pt x="1068705" y="314407"/>
                    </a:cubicBezTo>
                    <a:cubicBezTo>
                      <a:pt x="1069340" y="306787"/>
                      <a:pt x="1069766" y="299147"/>
                      <a:pt x="1070610" y="291547"/>
                    </a:cubicBezTo>
                    <a:cubicBezTo>
                      <a:pt x="1071037" y="287708"/>
                      <a:pt x="1072515" y="283980"/>
                      <a:pt x="1072515" y="280117"/>
                    </a:cubicBezTo>
                    <a:cubicBezTo>
                      <a:pt x="1072515" y="273871"/>
                      <a:pt x="1068331" y="273105"/>
                      <a:pt x="1064895" y="268687"/>
                    </a:cubicBezTo>
                    <a:cubicBezTo>
                      <a:pt x="1062084" y="265073"/>
                      <a:pt x="1058723" y="261601"/>
                      <a:pt x="1057275" y="257257"/>
                    </a:cubicBezTo>
                    <a:cubicBezTo>
                      <a:pt x="1056005" y="253447"/>
                      <a:pt x="1054253" y="249765"/>
                      <a:pt x="1053465" y="245827"/>
                    </a:cubicBezTo>
                    <a:cubicBezTo>
                      <a:pt x="1052830" y="242652"/>
                      <a:pt x="1052584" y="239374"/>
                      <a:pt x="1051560" y="236302"/>
                    </a:cubicBezTo>
                    <a:cubicBezTo>
                      <a:pt x="1050662" y="233608"/>
                      <a:pt x="1049020" y="231222"/>
                      <a:pt x="1047750" y="228682"/>
                    </a:cubicBezTo>
                    <a:cubicBezTo>
                      <a:pt x="1047115" y="224872"/>
                      <a:pt x="1046654" y="221029"/>
                      <a:pt x="1045845" y="217252"/>
                    </a:cubicBezTo>
                    <a:cubicBezTo>
                      <a:pt x="1040024" y="190087"/>
                      <a:pt x="1044275" y="210806"/>
                      <a:pt x="1040130" y="196297"/>
                    </a:cubicBezTo>
                    <a:cubicBezTo>
                      <a:pt x="1039411" y="193780"/>
                      <a:pt x="1038977" y="191185"/>
                      <a:pt x="1038225" y="188677"/>
                    </a:cubicBezTo>
                    <a:cubicBezTo>
                      <a:pt x="1037071" y="184830"/>
                      <a:pt x="1035685" y="181057"/>
                      <a:pt x="1034415" y="177247"/>
                    </a:cubicBezTo>
                    <a:lnTo>
                      <a:pt x="1032510" y="171532"/>
                    </a:lnTo>
                    <a:cubicBezTo>
                      <a:pt x="1033145" y="168357"/>
                      <a:pt x="1032619" y="164701"/>
                      <a:pt x="1034415" y="162007"/>
                    </a:cubicBezTo>
                    <a:cubicBezTo>
                      <a:pt x="1035529" y="160336"/>
                      <a:pt x="1038710" y="161522"/>
                      <a:pt x="1040130" y="160102"/>
                    </a:cubicBezTo>
                    <a:cubicBezTo>
                      <a:pt x="1043368" y="156864"/>
                      <a:pt x="1045210" y="152482"/>
                      <a:pt x="1047750" y="148672"/>
                    </a:cubicBezTo>
                    <a:lnTo>
                      <a:pt x="1047750" y="148672"/>
                    </a:lnTo>
                    <a:lnTo>
                      <a:pt x="1051560" y="137242"/>
                    </a:lnTo>
                    <a:lnTo>
                      <a:pt x="1053465" y="131527"/>
                    </a:lnTo>
                    <a:cubicBezTo>
                      <a:pt x="1057757" y="92902"/>
                      <a:pt x="1053465" y="140306"/>
                      <a:pt x="1053465" y="81997"/>
                    </a:cubicBezTo>
                    <a:cubicBezTo>
                      <a:pt x="1053465" y="75615"/>
                      <a:pt x="1054467" y="69265"/>
                      <a:pt x="1055370" y="62947"/>
                    </a:cubicBezTo>
                    <a:cubicBezTo>
                      <a:pt x="1056099" y="57846"/>
                      <a:pt x="1057337" y="53360"/>
                      <a:pt x="1061085" y="49612"/>
                    </a:cubicBezTo>
                    <a:cubicBezTo>
                      <a:pt x="1066544" y="44153"/>
                      <a:pt x="1066317" y="46996"/>
                      <a:pt x="1072515" y="43897"/>
                    </a:cubicBezTo>
                    <a:cubicBezTo>
                      <a:pt x="1074563" y="42873"/>
                      <a:pt x="1076325" y="41357"/>
                      <a:pt x="1078230" y="40087"/>
                    </a:cubicBezTo>
                    <a:cubicBezTo>
                      <a:pt x="1080770" y="43897"/>
                      <a:pt x="1084089" y="47290"/>
                      <a:pt x="1085850" y="51517"/>
                    </a:cubicBezTo>
                    <a:cubicBezTo>
                      <a:pt x="1087336" y="55082"/>
                      <a:pt x="1086917" y="59176"/>
                      <a:pt x="1087755" y="62947"/>
                    </a:cubicBezTo>
                    <a:cubicBezTo>
                      <a:pt x="1088191" y="64907"/>
                      <a:pt x="1089025" y="66757"/>
                      <a:pt x="1089660" y="68662"/>
                    </a:cubicBezTo>
                    <a:cubicBezTo>
                      <a:pt x="1089025" y="78822"/>
                      <a:pt x="1087755" y="88962"/>
                      <a:pt x="1087755" y="99142"/>
                    </a:cubicBezTo>
                    <a:cubicBezTo>
                      <a:pt x="1087755" y="107898"/>
                      <a:pt x="1092059" y="119674"/>
                      <a:pt x="1087755" y="106762"/>
                    </a:cubicBezTo>
                    <a:cubicBezTo>
                      <a:pt x="1089349" y="90825"/>
                      <a:pt x="1084544" y="89318"/>
                      <a:pt x="1095375" y="83902"/>
                    </a:cubicBezTo>
                    <a:cubicBezTo>
                      <a:pt x="1097171" y="83004"/>
                      <a:pt x="1099185" y="82632"/>
                      <a:pt x="1101090" y="81997"/>
                    </a:cubicBezTo>
                    <a:cubicBezTo>
                      <a:pt x="1102995" y="83902"/>
                      <a:pt x="1105080" y="85642"/>
                      <a:pt x="1106805" y="87712"/>
                    </a:cubicBezTo>
                    <a:cubicBezTo>
                      <a:pt x="1112189" y="94172"/>
                      <a:pt x="1109488" y="92067"/>
                      <a:pt x="1112520" y="99142"/>
                    </a:cubicBezTo>
                    <a:cubicBezTo>
                      <a:pt x="1113639" y="101752"/>
                      <a:pt x="1115211" y="104152"/>
                      <a:pt x="1116330" y="106762"/>
                    </a:cubicBezTo>
                    <a:cubicBezTo>
                      <a:pt x="1125647" y="128502"/>
                      <a:pt x="1117976" y="121829"/>
                      <a:pt x="1129665" y="129622"/>
                    </a:cubicBezTo>
                    <a:cubicBezTo>
                      <a:pt x="1132205" y="133432"/>
                      <a:pt x="1132941" y="139604"/>
                      <a:pt x="1137285" y="141052"/>
                    </a:cubicBezTo>
                    <a:lnTo>
                      <a:pt x="1148715" y="144862"/>
                    </a:lnTo>
                    <a:cubicBezTo>
                      <a:pt x="1147445" y="142957"/>
                      <a:pt x="1145158" y="141423"/>
                      <a:pt x="1144905" y="139147"/>
                    </a:cubicBezTo>
                    <a:cubicBezTo>
                      <a:pt x="1143304" y="124739"/>
                      <a:pt x="1146408" y="128294"/>
                      <a:pt x="1156335" y="125812"/>
                    </a:cubicBezTo>
                    <a:cubicBezTo>
                      <a:pt x="1158283" y="125325"/>
                      <a:pt x="1160145" y="124542"/>
                      <a:pt x="1162050" y="123907"/>
                    </a:cubicBezTo>
                    <a:cubicBezTo>
                      <a:pt x="1167765" y="125177"/>
                      <a:pt x="1174863" y="123779"/>
                      <a:pt x="1179195" y="127717"/>
                    </a:cubicBezTo>
                    <a:cubicBezTo>
                      <a:pt x="1183070" y="131239"/>
                      <a:pt x="1181735" y="137877"/>
                      <a:pt x="1183005" y="142957"/>
                    </a:cubicBezTo>
                    <a:lnTo>
                      <a:pt x="1184910" y="150577"/>
                    </a:lnTo>
                    <a:cubicBezTo>
                      <a:pt x="1184275" y="159467"/>
                      <a:pt x="1184554" y="168470"/>
                      <a:pt x="1183005" y="177247"/>
                    </a:cubicBezTo>
                    <a:cubicBezTo>
                      <a:pt x="1182607" y="179502"/>
                      <a:pt x="1180219" y="180914"/>
                      <a:pt x="1179195" y="182962"/>
                    </a:cubicBezTo>
                    <a:cubicBezTo>
                      <a:pt x="1178297" y="184758"/>
                      <a:pt x="1178188" y="186881"/>
                      <a:pt x="1177290" y="188677"/>
                    </a:cubicBezTo>
                    <a:cubicBezTo>
                      <a:pt x="1169904" y="203449"/>
                      <a:pt x="1176363" y="185742"/>
                      <a:pt x="1171575" y="200107"/>
                    </a:cubicBezTo>
                    <a:cubicBezTo>
                      <a:pt x="1172210" y="204552"/>
                      <a:pt x="1169888" y="210748"/>
                      <a:pt x="1173480" y="213442"/>
                    </a:cubicBezTo>
                    <a:cubicBezTo>
                      <a:pt x="1177072" y="216136"/>
                      <a:pt x="1185203" y="215728"/>
                      <a:pt x="1186815" y="211537"/>
                    </a:cubicBezTo>
                    <a:cubicBezTo>
                      <a:pt x="1189588" y="204327"/>
                      <a:pt x="1184275" y="196297"/>
                      <a:pt x="1183005" y="188677"/>
                    </a:cubicBezTo>
                    <a:cubicBezTo>
                      <a:pt x="1186873" y="177074"/>
                      <a:pt x="1183294" y="177651"/>
                      <a:pt x="1192530" y="175342"/>
                    </a:cubicBezTo>
                    <a:cubicBezTo>
                      <a:pt x="1195671" y="174557"/>
                      <a:pt x="1198880" y="174072"/>
                      <a:pt x="1202055" y="173437"/>
                    </a:cubicBezTo>
                    <a:cubicBezTo>
                      <a:pt x="1212503" y="175527"/>
                      <a:pt x="1214828" y="173657"/>
                      <a:pt x="1219200" y="186772"/>
                    </a:cubicBezTo>
                    <a:lnTo>
                      <a:pt x="1223010" y="198202"/>
                    </a:lnTo>
                    <a:cubicBezTo>
                      <a:pt x="1222375" y="206457"/>
                      <a:pt x="1219934" y="214771"/>
                      <a:pt x="1221105" y="222967"/>
                    </a:cubicBezTo>
                    <a:cubicBezTo>
                      <a:pt x="1221389" y="224955"/>
                      <a:pt x="1225186" y="226039"/>
                      <a:pt x="1226820" y="224872"/>
                    </a:cubicBezTo>
                    <a:cubicBezTo>
                      <a:pt x="1232552" y="220778"/>
                      <a:pt x="1234309" y="213836"/>
                      <a:pt x="1236345" y="207727"/>
                    </a:cubicBezTo>
                    <a:cubicBezTo>
                      <a:pt x="1235687" y="203776"/>
                      <a:pt x="1234240" y="193224"/>
                      <a:pt x="1232535" y="188677"/>
                    </a:cubicBezTo>
                    <a:cubicBezTo>
                      <a:pt x="1231538" y="186018"/>
                      <a:pt x="1229995" y="183597"/>
                      <a:pt x="1228725" y="181057"/>
                    </a:cubicBezTo>
                    <a:cubicBezTo>
                      <a:pt x="1227856" y="173236"/>
                      <a:pt x="1224514" y="154588"/>
                      <a:pt x="1228725" y="146767"/>
                    </a:cubicBezTo>
                    <a:cubicBezTo>
                      <a:pt x="1231591" y="141445"/>
                      <a:pt x="1240299" y="139099"/>
                      <a:pt x="1245870" y="137242"/>
                    </a:cubicBezTo>
                    <a:cubicBezTo>
                      <a:pt x="1250315" y="138512"/>
                      <a:pt x="1255241" y="138674"/>
                      <a:pt x="1259205" y="141052"/>
                    </a:cubicBezTo>
                    <a:cubicBezTo>
                      <a:pt x="1264010" y="143935"/>
                      <a:pt x="1265253" y="149672"/>
                      <a:pt x="1266825" y="154387"/>
                    </a:cubicBezTo>
                    <a:cubicBezTo>
                      <a:pt x="1267460" y="175977"/>
                      <a:pt x="1267831" y="197576"/>
                      <a:pt x="1268730" y="219157"/>
                    </a:cubicBezTo>
                    <a:cubicBezTo>
                      <a:pt x="1269742" y="243436"/>
                      <a:pt x="1269295" y="239129"/>
                      <a:pt x="1272540" y="255352"/>
                    </a:cubicBezTo>
                    <a:cubicBezTo>
                      <a:pt x="1274445" y="254717"/>
                      <a:pt x="1276835" y="254867"/>
                      <a:pt x="1278255" y="253447"/>
                    </a:cubicBezTo>
                    <a:cubicBezTo>
                      <a:pt x="1279675" y="252027"/>
                      <a:pt x="1279876" y="249720"/>
                      <a:pt x="1280160" y="247732"/>
                    </a:cubicBezTo>
                    <a:cubicBezTo>
                      <a:pt x="1281152" y="240789"/>
                      <a:pt x="1280846" y="233684"/>
                      <a:pt x="1282065" y="226777"/>
                    </a:cubicBezTo>
                    <a:cubicBezTo>
                      <a:pt x="1282763" y="222822"/>
                      <a:pt x="1284605" y="219157"/>
                      <a:pt x="1285875" y="215347"/>
                    </a:cubicBezTo>
                    <a:lnTo>
                      <a:pt x="1287780" y="209632"/>
                    </a:lnTo>
                    <a:cubicBezTo>
                      <a:pt x="1289050" y="198837"/>
                      <a:pt x="1289978" y="187996"/>
                      <a:pt x="1291590" y="177247"/>
                    </a:cubicBezTo>
                    <a:cubicBezTo>
                      <a:pt x="1291888" y="175261"/>
                      <a:pt x="1292262" y="173117"/>
                      <a:pt x="1293495" y="171532"/>
                    </a:cubicBezTo>
                    <a:cubicBezTo>
                      <a:pt x="1296803" y="167279"/>
                      <a:pt x="1300442" y="163091"/>
                      <a:pt x="1304925" y="160102"/>
                    </a:cubicBezTo>
                    <a:lnTo>
                      <a:pt x="1310640" y="156292"/>
                    </a:lnTo>
                    <a:cubicBezTo>
                      <a:pt x="1313180" y="156927"/>
                      <a:pt x="1315743" y="157478"/>
                      <a:pt x="1318260" y="158197"/>
                    </a:cubicBezTo>
                    <a:cubicBezTo>
                      <a:pt x="1320191" y="158749"/>
                      <a:pt x="1322861" y="158431"/>
                      <a:pt x="1323975" y="160102"/>
                    </a:cubicBezTo>
                    <a:cubicBezTo>
                      <a:pt x="1325771" y="162796"/>
                      <a:pt x="1325452" y="166418"/>
                      <a:pt x="1325880" y="169627"/>
                    </a:cubicBezTo>
                    <a:cubicBezTo>
                      <a:pt x="1326723" y="175953"/>
                      <a:pt x="1327150" y="182327"/>
                      <a:pt x="1327785" y="188677"/>
                    </a:cubicBezTo>
                    <a:cubicBezTo>
                      <a:pt x="1332573" y="174312"/>
                      <a:pt x="1326114" y="192019"/>
                      <a:pt x="1333500" y="177247"/>
                    </a:cubicBezTo>
                    <a:cubicBezTo>
                      <a:pt x="1334398" y="175451"/>
                      <a:pt x="1334770" y="173437"/>
                      <a:pt x="1335405" y="171532"/>
                    </a:cubicBezTo>
                    <a:cubicBezTo>
                      <a:pt x="1335945" y="160742"/>
                      <a:pt x="1334078" y="129707"/>
                      <a:pt x="1343025" y="116287"/>
                    </a:cubicBezTo>
                    <a:cubicBezTo>
                      <a:pt x="1345565" y="112477"/>
                      <a:pt x="1346549" y="106905"/>
                      <a:pt x="1350645" y="104857"/>
                    </a:cubicBezTo>
                    <a:lnTo>
                      <a:pt x="1358265" y="101047"/>
                    </a:lnTo>
                    <a:cubicBezTo>
                      <a:pt x="1359535" y="103587"/>
                      <a:pt x="1361078" y="106008"/>
                      <a:pt x="1362075" y="108667"/>
                    </a:cubicBezTo>
                    <a:cubicBezTo>
                      <a:pt x="1364036" y="113896"/>
                      <a:pt x="1362964" y="118141"/>
                      <a:pt x="1367790" y="122002"/>
                    </a:cubicBezTo>
                    <a:cubicBezTo>
                      <a:pt x="1369358" y="123256"/>
                      <a:pt x="1371600" y="123272"/>
                      <a:pt x="1373505" y="123907"/>
                    </a:cubicBezTo>
                    <a:cubicBezTo>
                      <a:pt x="1374140" y="120732"/>
                      <a:pt x="1374708" y="117543"/>
                      <a:pt x="1375410" y="114382"/>
                    </a:cubicBezTo>
                    <a:cubicBezTo>
                      <a:pt x="1375978" y="111826"/>
                      <a:pt x="1377088" y="109370"/>
                      <a:pt x="1377315" y="106762"/>
                    </a:cubicBezTo>
                    <a:cubicBezTo>
                      <a:pt x="1380991" y="64488"/>
                      <a:pt x="1373436" y="82136"/>
                      <a:pt x="1383030" y="62947"/>
                    </a:cubicBezTo>
                    <a:cubicBezTo>
                      <a:pt x="1384915" y="730"/>
                      <a:pt x="1364139" y="-4143"/>
                      <a:pt x="1403985" y="1987"/>
                    </a:cubicBezTo>
                    <a:cubicBezTo>
                      <a:pt x="1405970" y="2292"/>
                      <a:pt x="1407795" y="3257"/>
                      <a:pt x="1409700" y="3892"/>
                    </a:cubicBezTo>
                    <a:cubicBezTo>
                      <a:pt x="1412240" y="7702"/>
                      <a:pt x="1417671" y="10756"/>
                      <a:pt x="1417320" y="15322"/>
                    </a:cubicBezTo>
                    <a:cubicBezTo>
                      <a:pt x="1416060" y="31697"/>
                      <a:pt x="1415622" y="48785"/>
                      <a:pt x="1411605" y="64852"/>
                    </a:cubicBezTo>
                    <a:cubicBezTo>
                      <a:pt x="1411118" y="66800"/>
                      <a:pt x="1410335" y="68662"/>
                      <a:pt x="1409700" y="70567"/>
                    </a:cubicBezTo>
                    <a:cubicBezTo>
                      <a:pt x="1410335" y="88982"/>
                      <a:pt x="1407691" y="107807"/>
                      <a:pt x="1411605" y="125812"/>
                    </a:cubicBezTo>
                    <a:cubicBezTo>
                      <a:pt x="1412578" y="130287"/>
                      <a:pt x="1415415" y="116922"/>
                      <a:pt x="1419225" y="114382"/>
                    </a:cubicBezTo>
                    <a:lnTo>
                      <a:pt x="1430655" y="106762"/>
                    </a:lnTo>
                    <a:cubicBezTo>
                      <a:pt x="1433830" y="107397"/>
                      <a:pt x="1437486" y="106871"/>
                      <a:pt x="1440180" y="108667"/>
                    </a:cubicBezTo>
                    <a:cubicBezTo>
                      <a:pt x="1448647" y="114311"/>
                      <a:pt x="1434253" y="116993"/>
                      <a:pt x="1447800" y="112477"/>
                    </a:cubicBezTo>
                    <a:cubicBezTo>
                      <a:pt x="1449705" y="110572"/>
                      <a:pt x="1451861" y="108889"/>
                      <a:pt x="1453515" y="106762"/>
                    </a:cubicBezTo>
                    <a:cubicBezTo>
                      <a:pt x="1456326" y="103148"/>
                      <a:pt x="1456791" y="96780"/>
                      <a:pt x="1461135" y="95332"/>
                    </a:cubicBezTo>
                    <a:lnTo>
                      <a:pt x="1466850" y="93427"/>
                    </a:lnTo>
                    <a:cubicBezTo>
                      <a:pt x="1470025" y="94697"/>
                      <a:pt x="1473131" y="98318"/>
                      <a:pt x="1476375" y="97237"/>
                    </a:cubicBezTo>
                    <a:cubicBezTo>
                      <a:pt x="1476771" y="97105"/>
                      <a:pt x="1478983" y="84864"/>
                      <a:pt x="1480185" y="83902"/>
                    </a:cubicBezTo>
                    <a:cubicBezTo>
                      <a:pt x="1482229" y="82266"/>
                      <a:pt x="1485265" y="82632"/>
                      <a:pt x="1487805" y="81997"/>
                    </a:cubicBezTo>
                    <a:lnTo>
                      <a:pt x="1499235" y="83902"/>
                    </a:lnTo>
                    <a:cubicBezTo>
                      <a:pt x="1503452" y="121009"/>
                      <a:pt x="1499548" y="148074"/>
                      <a:pt x="1495425" y="181057"/>
                    </a:cubicBezTo>
                    <a:cubicBezTo>
                      <a:pt x="1496017" y="191117"/>
                      <a:pt x="1491638" y="209655"/>
                      <a:pt x="1501140" y="219157"/>
                    </a:cubicBezTo>
                    <a:cubicBezTo>
                      <a:pt x="1502759" y="220776"/>
                      <a:pt x="1504950" y="221697"/>
                      <a:pt x="1506855" y="222967"/>
                    </a:cubicBezTo>
                    <a:cubicBezTo>
                      <a:pt x="1507530" y="224993"/>
                      <a:pt x="1509317" y="236478"/>
                      <a:pt x="1514475" y="224872"/>
                    </a:cubicBezTo>
                    <a:cubicBezTo>
                      <a:pt x="1516299" y="220769"/>
                      <a:pt x="1515499" y="215940"/>
                      <a:pt x="1516380" y="211537"/>
                    </a:cubicBezTo>
                    <a:cubicBezTo>
                      <a:pt x="1516774" y="209568"/>
                      <a:pt x="1517733" y="207753"/>
                      <a:pt x="1518285" y="205822"/>
                    </a:cubicBezTo>
                    <a:cubicBezTo>
                      <a:pt x="1520558" y="197865"/>
                      <a:pt x="1520598" y="195754"/>
                      <a:pt x="1522095" y="186772"/>
                    </a:cubicBezTo>
                    <a:cubicBezTo>
                      <a:pt x="1521469" y="178639"/>
                      <a:pt x="1517320" y="140117"/>
                      <a:pt x="1522095" y="133432"/>
                    </a:cubicBezTo>
                    <a:cubicBezTo>
                      <a:pt x="1525437" y="128753"/>
                      <a:pt x="1533525" y="134702"/>
                      <a:pt x="1539240" y="135337"/>
                    </a:cubicBezTo>
                    <a:cubicBezTo>
                      <a:pt x="1539875" y="140417"/>
                      <a:pt x="1536392" y="148676"/>
                      <a:pt x="1541145" y="150577"/>
                    </a:cubicBezTo>
                    <a:cubicBezTo>
                      <a:pt x="1545397" y="152278"/>
                      <a:pt x="1548765" y="139147"/>
                      <a:pt x="1548765" y="139147"/>
                    </a:cubicBezTo>
                    <a:cubicBezTo>
                      <a:pt x="1552575" y="139782"/>
                      <a:pt x="1556740" y="139325"/>
                      <a:pt x="1560195" y="141052"/>
                    </a:cubicBezTo>
                    <a:cubicBezTo>
                      <a:pt x="1562243" y="142076"/>
                      <a:pt x="1562981" y="144719"/>
                      <a:pt x="1564005" y="146767"/>
                    </a:cubicBezTo>
                    <a:cubicBezTo>
                      <a:pt x="1565371" y="149500"/>
                      <a:pt x="1567205" y="157661"/>
                      <a:pt x="1567815" y="160102"/>
                    </a:cubicBezTo>
                    <a:cubicBezTo>
                      <a:pt x="1569720" y="159467"/>
                      <a:pt x="1571859" y="159311"/>
                      <a:pt x="1573530" y="158197"/>
                    </a:cubicBezTo>
                    <a:cubicBezTo>
                      <a:pt x="1575772" y="156703"/>
                      <a:pt x="1577175" y="154207"/>
                      <a:pt x="1579245" y="152482"/>
                    </a:cubicBezTo>
                    <a:cubicBezTo>
                      <a:pt x="1581004" y="151016"/>
                      <a:pt x="1583055" y="149942"/>
                      <a:pt x="1584960" y="148672"/>
                    </a:cubicBezTo>
                    <a:cubicBezTo>
                      <a:pt x="1586865" y="149307"/>
                      <a:pt x="1588795" y="149872"/>
                      <a:pt x="1590675" y="150577"/>
                    </a:cubicBezTo>
                    <a:cubicBezTo>
                      <a:pt x="1593877" y="151778"/>
                      <a:pt x="1596956" y="153306"/>
                      <a:pt x="1600200" y="154387"/>
                    </a:cubicBezTo>
                    <a:cubicBezTo>
                      <a:pt x="1602684" y="155215"/>
                      <a:pt x="1605294" y="155603"/>
                      <a:pt x="1607820" y="156292"/>
                    </a:cubicBezTo>
                    <a:cubicBezTo>
                      <a:pt x="1612280" y="157508"/>
                      <a:pt x="1616710" y="158832"/>
                      <a:pt x="1621155" y="160102"/>
                    </a:cubicBezTo>
                    <a:cubicBezTo>
                      <a:pt x="1622425" y="162007"/>
                      <a:pt x="1625689" y="163645"/>
                      <a:pt x="1624965" y="165817"/>
                    </a:cubicBezTo>
                    <a:cubicBezTo>
                      <a:pt x="1623523" y="170142"/>
                      <a:pt x="1615434" y="172169"/>
                      <a:pt x="1611630" y="173437"/>
                    </a:cubicBezTo>
                    <a:cubicBezTo>
                      <a:pt x="1597811" y="191863"/>
                      <a:pt x="1611283" y="172227"/>
                      <a:pt x="1604010" y="186772"/>
                    </a:cubicBezTo>
                    <a:cubicBezTo>
                      <a:pt x="1602986" y="188820"/>
                      <a:pt x="1601130" y="190395"/>
                      <a:pt x="1600200" y="192487"/>
                    </a:cubicBezTo>
                    <a:cubicBezTo>
                      <a:pt x="1595529" y="202996"/>
                      <a:pt x="1597046" y="203198"/>
                      <a:pt x="1594485" y="213442"/>
                    </a:cubicBezTo>
                    <a:cubicBezTo>
                      <a:pt x="1593998" y="215390"/>
                      <a:pt x="1593067" y="217209"/>
                      <a:pt x="1592580" y="219157"/>
                    </a:cubicBezTo>
                    <a:cubicBezTo>
                      <a:pt x="1591795" y="222298"/>
                      <a:pt x="1591310" y="225507"/>
                      <a:pt x="1590675" y="228682"/>
                    </a:cubicBezTo>
                    <a:cubicBezTo>
                      <a:pt x="1590040" y="236937"/>
                      <a:pt x="1589797" y="245232"/>
                      <a:pt x="1588770" y="253447"/>
                    </a:cubicBezTo>
                    <a:cubicBezTo>
                      <a:pt x="1588521" y="255440"/>
                      <a:pt x="1588285" y="257742"/>
                      <a:pt x="1586865" y="259162"/>
                    </a:cubicBezTo>
                    <a:cubicBezTo>
                      <a:pt x="1585445" y="260582"/>
                      <a:pt x="1583055" y="260432"/>
                      <a:pt x="1581150" y="261067"/>
                    </a:cubicBezTo>
                    <a:cubicBezTo>
                      <a:pt x="1574955" y="254872"/>
                      <a:pt x="1561673" y="241292"/>
                      <a:pt x="1556385" y="238207"/>
                    </a:cubicBezTo>
                    <a:cubicBezTo>
                      <a:pt x="1554650" y="237195"/>
                      <a:pt x="1552575" y="239477"/>
                      <a:pt x="1550670" y="240112"/>
                    </a:cubicBezTo>
                    <a:cubicBezTo>
                      <a:pt x="1552575" y="242652"/>
                      <a:pt x="1554319" y="245321"/>
                      <a:pt x="1556385" y="247732"/>
                    </a:cubicBezTo>
                    <a:cubicBezTo>
                      <a:pt x="1558138" y="249777"/>
                      <a:pt x="1560446" y="251320"/>
                      <a:pt x="1562100" y="253447"/>
                    </a:cubicBezTo>
                    <a:cubicBezTo>
                      <a:pt x="1574067" y="268834"/>
                      <a:pt x="1564371" y="261311"/>
                      <a:pt x="1575435" y="268687"/>
                    </a:cubicBezTo>
                    <a:cubicBezTo>
                      <a:pt x="1581235" y="286086"/>
                      <a:pt x="1576788" y="275067"/>
                      <a:pt x="1579245" y="238207"/>
                    </a:cubicBezTo>
                    <a:cubicBezTo>
                      <a:pt x="1579712" y="231209"/>
                      <a:pt x="1580158" y="224195"/>
                      <a:pt x="1581150" y="217252"/>
                    </a:cubicBezTo>
                    <a:cubicBezTo>
                      <a:pt x="1581434" y="215264"/>
                      <a:pt x="1582603" y="213494"/>
                      <a:pt x="1583055" y="211537"/>
                    </a:cubicBezTo>
                    <a:cubicBezTo>
                      <a:pt x="1584511" y="205227"/>
                      <a:pt x="1585294" y="198769"/>
                      <a:pt x="1586865" y="192487"/>
                    </a:cubicBezTo>
                    <a:cubicBezTo>
                      <a:pt x="1587500" y="189947"/>
                      <a:pt x="1588202" y="187423"/>
                      <a:pt x="1588770" y="184867"/>
                    </a:cubicBezTo>
                    <a:cubicBezTo>
                      <a:pt x="1589639" y="180954"/>
                      <a:pt x="1590538" y="173712"/>
                      <a:pt x="1592580" y="169627"/>
                    </a:cubicBezTo>
                    <a:cubicBezTo>
                      <a:pt x="1593604" y="167579"/>
                      <a:pt x="1595366" y="165960"/>
                      <a:pt x="1596390" y="163912"/>
                    </a:cubicBezTo>
                    <a:cubicBezTo>
                      <a:pt x="1597288" y="162116"/>
                      <a:pt x="1597397" y="159993"/>
                      <a:pt x="1598295" y="158197"/>
                    </a:cubicBezTo>
                    <a:cubicBezTo>
                      <a:pt x="1599319" y="156149"/>
                      <a:pt x="1601081" y="154530"/>
                      <a:pt x="1602105" y="152482"/>
                    </a:cubicBezTo>
                    <a:cubicBezTo>
                      <a:pt x="1603608" y="149477"/>
                      <a:pt x="1604180" y="142872"/>
                      <a:pt x="1607820" y="141052"/>
                    </a:cubicBezTo>
                    <a:cubicBezTo>
                      <a:pt x="1611275" y="139325"/>
                      <a:pt x="1615479" y="139985"/>
                      <a:pt x="1619250" y="139147"/>
                    </a:cubicBezTo>
                    <a:cubicBezTo>
                      <a:pt x="1621210" y="138711"/>
                      <a:pt x="1623060" y="137877"/>
                      <a:pt x="1624965" y="137242"/>
                    </a:cubicBezTo>
                    <a:cubicBezTo>
                      <a:pt x="1627270" y="160288"/>
                      <a:pt x="1624852" y="150238"/>
                      <a:pt x="1630680" y="167722"/>
                    </a:cubicBezTo>
                    <a:lnTo>
                      <a:pt x="1632585" y="173437"/>
                    </a:lnTo>
                    <a:lnTo>
                      <a:pt x="1634490" y="179152"/>
                    </a:lnTo>
                    <a:cubicBezTo>
                      <a:pt x="1638300" y="175342"/>
                      <a:pt x="1642931" y="172205"/>
                      <a:pt x="1645920" y="167722"/>
                    </a:cubicBezTo>
                    <a:cubicBezTo>
                      <a:pt x="1647190" y="165817"/>
                      <a:pt x="1648706" y="164055"/>
                      <a:pt x="1649730" y="162007"/>
                    </a:cubicBezTo>
                    <a:cubicBezTo>
                      <a:pt x="1650628" y="160211"/>
                      <a:pt x="1650381" y="157860"/>
                      <a:pt x="1651635" y="156292"/>
                    </a:cubicBezTo>
                    <a:cubicBezTo>
                      <a:pt x="1653065" y="154504"/>
                      <a:pt x="1655445" y="153752"/>
                      <a:pt x="1657350" y="152482"/>
                    </a:cubicBezTo>
                    <a:cubicBezTo>
                      <a:pt x="1657985" y="140417"/>
                      <a:pt x="1656634" y="128081"/>
                      <a:pt x="1659255" y="116287"/>
                    </a:cubicBezTo>
                    <a:cubicBezTo>
                      <a:pt x="1659691" y="114327"/>
                      <a:pt x="1663299" y="117078"/>
                      <a:pt x="1664970" y="118192"/>
                    </a:cubicBezTo>
                    <a:cubicBezTo>
                      <a:pt x="1667212" y="119686"/>
                      <a:pt x="1668615" y="122182"/>
                      <a:pt x="1670685" y="123907"/>
                    </a:cubicBezTo>
                    <a:cubicBezTo>
                      <a:pt x="1672444" y="125373"/>
                      <a:pt x="1674495" y="126447"/>
                      <a:pt x="1676400" y="127717"/>
                    </a:cubicBezTo>
                    <a:cubicBezTo>
                      <a:pt x="1674674" y="158785"/>
                      <a:pt x="1680784" y="153584"/>
                      <a:pt x="1670685" y="167722"/>
                    </a:cubicBezTo>
                    <a:cubicBezTo>
                      <a:pt x="1668840" y="170306"/>
                      <a:pt x="1666875" y="172802"/>
                      <a:pt x="1664970" y="175342"/>
                    </a:cubicBezTo>
                    <a:cubicBezTo>
                      <a:pt x="1663700" y="179152"/>
                      <a:pt x="1661948" y="182834"/>
                      <a:pt x="1661160" y="186772"/>
                    </a:cubicBezTo>
                    <a:cubicBezTo>
                      <a:pt x="1658861" y="198266"/>
                      <a:pt x="1660279" y="193225"/>
                      <a:pt x="1657350" y="202012"/>
                    </a:cubicBezTo>
                    <a:cubicBezTo>
                      <a:pt x="1656715" y="207092"/>
                      <a:pt x="1656169" y="212184"/>
                      <a:pt x="1655445" y="217252"/>
                    </a:cubicBezTo>
                    <a:cubicBezTo>
                      <a:pt x="1654899" y="221076"/>
                      <a:pt x="1654019" y="224849"/>
                      <a:pt x="1653540" y="228682"/>
                    </a:cubicBezTo>
                    <a:cubicBezTo>
                      <a:pt x="1652114" y="240094"/>
                      <a:pt x="1653367" y="252062"/>
                      <a:pt x="1649730" y="262972"/>
                    </a:cubicBezTo>
                    <a:cubicBezTo>
                      <a:pt x="1649095" y="264877"/>
                      <a:pt x="1648377" y="266756"/>
                      <a:pt x="1647825" y="268687"/>
                    </a:cubicBezTo>
                    <a:cubicBezTo>
                      <a:pt x="1647106" y="271204"/>
                      <a:pt x="1646748" y="273823"/>
                      <a:pt x="1645920" y="276307"/>
                    </a:cubicBezTo>
                    <a:cubicBezTo>
                      <a:pt x="1644839" y="279551"/>
                      <a:pt x="1643380" y="282657"/>
                      <a:pt x="1642110" y="285832"/>
                    </a:cubicBezTo>
                    <a:cubicBezTo>
                      <a:pt x="1641475" y="290277"/>
                      <a:pt x="1635715" y="299167"/>
                      <a:pt x="1640205" y="299167"/>
                    </a:cubicBezTo>
                    <a:cubicBezTo>
                      <a:pt x="1642957" y="299167"/>
                      <a:pt x="1651666" y="282584"/>
                      <a:pt x="1653540" y="278212"/>
                    </a:cubicBezTo>
                    <a:cubicBezTo>
                      <a:pt x="1654331" y="276366"/>
                      <a:pt x="1654547" y="274293"/>
                      <a:pt x="1655445" y="272497"/>
                    </a:cubicBezTo>
                    <a:cubicBezTo>
                      <a:pt x="1656469" y="270449"/>
                      <a:pt x="1658231" y="268830"/>
                      <a:pt x="1659255" y="266782"/>
                    </a:cubicBezTo>
                    <a:cubicBezTo>
                      <a:pt x="1660153" y="264986"/>
                      <a:pt x="1660046" y="262738"/>
                      <a:pt x="1661160" y="261067"/>
                    </a:cubicBezTo>
                    <a:cubicBezTo>
                      <a:pt x="1662654" y="258825"/>
                      <a:pt x="1665150" y="257422"/>
                      <a:pt x="1666875" y="255352"/>
                    </a:cubicBezTo>
                    <a:cubicBezTo>
                      <a:pt x="1668341" y="253593"/>
                      <a:pt x="1669066" y="251256"/>
                      <a:pt x="1670685" y="249637"/>
                    </a:cubicBezTo>
                    <a:cubicBezTo>
                      <a:pt x="1671548" y="248774"/>
                      <a:pt x="1681857" y="241194"/>
                      <a:pt x="1684020" y="240112"/>
                    </a:cubicBezTo>
                    <a:cubicBezTo>
                      <a:pt x="1685816" y="239214"/>
                      <a:pt x="1687830" y="238842"/>
                      <a:pt x="1689735" y="238207"/>
                    </a:cubicBezTo>
                    <a:cubicBezTo>
                      <a:pt x="1692910" y="238842"/>
                      <a:pt x="1696228" y="238975"/>
                      <a:pt x="1699260" y="240112"/>
                    </a:cubicBezTo>
                    <a:cubicBezTo>
                      <a:pt x="1701404" y="240916"/>
                      <a:pt x="1703012" y="245100"/>
                      <a:pt x="1704975" y="243922"/>
                    </a:cubicBezTo>
                    <a:cubicBezTo>
                      <a:pt x="1707665" y="242308"/>
                      <a:pt x="1709558" y="229796"/>
                      <a:pt x="1710690" y="226777"/>
                    </a:cubicBezTo>
                    <a:cubicBezTo>
                      <a:pt x="1711687" y="224118"/>
                      <a:pt x="1713381" y="221767"/>
                      <a:pt x="1714500" y="219157"/>
                    </a:cubicBezTo>
                    <a:cubicBezTo>
                      <a:pt x="1715291" y="217311"/>
                      <a:pt x="1715507" y="215238"/>
                      <a:pt x="1716405" y="213442"/>
                    </a:cubicBezTo>
                    <a:cubicBezTo>
                      <a:pt x="1717429" y="211394"/>
                      <a:pt x="1719191" y="209775"/>
                      <a:pt x="1720215" y="207727"/>
                    </a:cubicBezTo>
                    <a:cubicBezTo>
                      <a:pt x="1721113" y="205931"/>
                      <a:pt x="1721222" y="203808"/>
                      <a:pt x="1722120" y="202012"/>
                    </a:cubicBezTo>
                    <a:cubicBezTo>
                      <a:pt x="1723144" y="199964"/>
                      <a:pt x="1723988" y="197510"/>
                      <a:pt x="1725930" y="196297"/>
                    </a:cubicBezTo>
                    <a:cubicBezTo>
                      <a:pt x="1729336" y="194168"/>
                      <a:pt x="1737360" y="192487"/>
                      <a:pt x="1737360" y="192487"/>
                    </a:cubicBezTo>
                    <a:cubicBezTo>
                      <a:pt x="1739265" y="190582"/>
                      <a:pt x="1740622" y="187887"/>
                      <a:pt x="1743075" y="186772"/>
                    </a:cubicBezTo>
                    <a:cubicBezTo>
                      <a:pt x="1747842" y="184605"/>
                      <a:pt x="1758315" y="182962"/>
                      <a:pt x="1758315" y="182962"/>
                    </a:cubicBezTo>
                    <a:cubicBezTo>
                      <a:pt x="1760220" y="184867"/>
                      <a:pt x="1762602" y="186392"/>
                      <a:pt x="1764030" y="188677"/>
                    </a:cubicBezTo>
                    <a:cubicBezTo>
                      <a:pt x="1768938" y="196530"/>
                      <a:pt x="1768618" y="204428"/>
                      <a:pt x="1769745" y="213442"/>
                    </a:cubicBezTo>
                    <a:cubicBezTo>
                      <a:pt x="1768475" y="216617"/>
                      <a:pt x="1768160" y="220371"/>
                      <a:pt x="1765935" y="222967"/>
                    </a:cubicBezTo>
                    <a:cubicBezTo>
                      <a:pt x="1762962" y="226436"/>
                      <a:pt x="1756453" y="226755"/>
                      <a:pt x="1752600" y="228682"/>
                    </a:cubicBezTo>
                    <a:cubicBezTo>
                      <a:pt x="1750552" y="229706"/>
                      <a:pt x="1748790" y="231222"/>
                      <a:pt x="1746885" y="232492"/>
                    </a:cubicBezTo>
                    <a:cubicBezTo>
                      <a:pt x="1744345" y="236302"/>
                      <a:pt x="1740713" y="239578"/>
                      <a:pt x="1739265" y="243922"/>
                    </a:cubicBezTo>
                    <a:cubicBezTo>
                      <a:pt x="1738630" y="245827"/>
                      <a:pt x="1738258" y="247841"/>
                      <a:pt x="1737360" y="249637"/>
                    </a:cubicBezTo>
                    <a:cubicBezTo>
                      <a:pt x="1736336" y="251685"/>
                      <a:pt x="1734924" y="253520"/>
                      <a:pt x="1733550" y="255352"/>
                    </a:cubicBezTo>
                    <a:cubicBezTo>
                      <a:pt x="1726573" y="264655"/>
                      <a:pt x="1727264" y="263543"/>
                      <a:pt x="1720215" y="270592"/>
                    </a:cubicBezTo>
                    <a:cubicBezTo>
                      <a:pt x="1718487" y="275775"/>
                      <a:pt x="1715022" y="285034"/>
                      <a:pt x="1716405" y="289642"/>
                    </a:cubicBezTo>
                    <a:cubicBezTo>
                      <a:pt x="1717317" y="292683"/>
                      <a:pt x="1721485" y="293452"/>
                      <a:pt x="1724025" y="295357"/>
                    </a:cubicBezTo>
                    <a:cubicBezTo>
                      <a:pt x="1736262" y="287199"/>
                      <a:pt x="1722578" y="296862"/>
                      <a:pt x="1737360" y="283927"/>
                    </a:cubicBezTo>
                    <a:cubicBezTo>
                      <a:pt x="1739749" y="281836"/>
                      <a:pt x="1742440" y="280117"/>
                      <a:pt x="1744980" y="278212"/>
                    </a:cubicBezTo>
                    <a:cubicBezTo>
                      <a:pt x="1746250" y="280117"/>
                      <a:pt x="1748638" y="281643"/>
                      <a:pt x="1748790" y="283927"/>
                    </a:cubicBezTo>
                    <a:cubicBezTo>
                      <a:pt x="1749299" y="291556"/>
                      <a:pt x="1748932" y="299420"/>
                      <a:pt x="1746885" y="306787"/>
                    </a:cubicBezTo>
                    <a:cubicBezTo>
                      <a:pt x="1743931" y="317420"/>
                      <a:pt x="1737279" y="317949"/>
                      <a:pt x="1731645" y="325837"/>
                    </a:cubicBezTo>
                    <a:cubicBezTo>
                      <a:pt x="1727341" y="331863"/>
                      <a:pt x="1720215" y="344887"/>
                      <a:pt x="1720215" y="344887"/>
                    </a:cubicBezTo>
                    <a:cubicBezTo>
                      <a:pt x="1722120" y="346157"/>
                      <a:pt x="1723652" y="348469"/>
                      <a:pt x="1725930" y="348697"/>
                    </a:cubicBezTo>
                    <a:cubicBezTo>
                      <a:pt x="1734162" y="349520"/>
                      <a:pt x="1739287" y="347726"/>
                      <a:pt x="1744980" y="342982"/>
                    </a:cubicBezTo>
                    <a:cubicBezTo>
                      <a:pt x="1747050" y="341257"/>
                      <a:pt x="1748790" y="339172"/>
                      <a:pt x="1750695" y="337267"/>
                    </a:cubicBezTo>
                    <a:cubicBezTo>
                      <a:pt x="1750060" y="323932"/>
                      <a:pt x="1749814" y="310573"/>
                      <a:pt x="1748790" y="297262"/>
                    </a:cubicBezTo>
                    <a:cubicBezTo>
                      <a:pt x="1748542" y="294034"/>
                      <a:pt x="1746885" y="290975"/>
                      <a:pt x="1746885" y="287737"/>
                    </a:cubicBezTo>
                    <a:cubicBezTo>
                      <a:pt x="1746885" y="278191"/>
                      <a:pt x="1747736" y="268650"/>
                      <a:pt x="1748790" y="259162"/>
                    </a:cubicBezTo>
                    <a:cubicBezTo>
                      <a:pt x="1749335" y="254258"/>
                      <a:pt x="1753228" y="249009"/>
                      <a:pt x="1756410" y="245827"/>
                    </a:cubicBezTo>
                    <a:cubicBezTo>
                      <a:pt x="1758029" y="244208"/>
                      <a:pt x="1760337" y="243447"/>
                      <a:pt x="1762125" y="242017"/>
                    </a:cubicBezTo>
                    <a:cubicBezTo>
                      <a:pt x="1769870" y="235821"/>
                      <a:pt x="1777328" y="229273"/>
                      <a:pt x="1784985" y="222967"/>
                    </a:cubicBezTo>
                    <a:cubicBezTo>
                      <a:pt x="1788124" y="220382"/>
                      <a:pt x="1791635" y="218222"/>
                      <a:pt x="1794510" y="215347"/>
                    </a:cubicBezTo>
                    <a:cubicBezTo>
                      <a:pt x="1796415" y="213442"/>
                      <a:pt x="1798180" y="211385"/>
                      <a:pt x="1800225" y="209632"/>
                    </a:cubicBezTo>
                    <a:cubicBezTo>
                      <a:pt x="1804887" y="205636"/>
                      <a:pt x="1809683" y="202275"/>
                      <a:pt x="1815465" y="200107"/>
                    </a:cubicBezTo>
                    <a:cubicBezTo>
                      <a:pt x="1817916" y="199188"/>
                      <a:pt x="1820545" y="198837"/>
                      <a:pt x="1823085" y="198202"/>
                    </a:cubicBezTo>
                    <a:cubicBezTo>
                      <a:pt x="1823720" y="202012"/>
                      <a:pt x="1824990" y="205769"/>
                      <a:pt x="1824990" y="209632"/>
                    </a:cubicBezTo>
                    <a:cubicBezTo>
                      <a:pt x="1824990" y="244298"/>
                      <a:pt x="1824004" y="218372"/>
                      <a:pt x="1819275" y="242017"/>
                    </a:cubicBezTo>
                    <a:cubicBezTo>
                      <a:pt x="1816857" y="254109"/>
                      <a:pt x="1818155" y="248401"/>
                      <a:pt x="1815465" y="259162"/>
                    </a:cubicBezTo>
                    <a:cubicBezTo>
                      <a:pt x="1816100" y="263607"/>
                      <a:pt x="1812967" y="271616"/>
                      <a:pt x="1817370" y="272497"/>
                    </a:cubicBezTo>
                    <a:cubicBezTo>
                      <a:pt x="1821860" y="273395"/>
                      <a:pt x="1821752" y="264305"/>
                      <a:pt x="1824990" y="261067"/>
                    </a:cubicBezTo>
                    <a:cubicBezTo>
                      <a:pt x="1826895" y="259162"/>
                      <a:pt x="1828635" y="257077"/>
                      <a:pt x="1830705" y="255352"/>
                    </a:cubicBezTo>
                    <a:cubicBezTo>
                      <a:pt x="1832464" y="253886"/>
                      <a:pt x="1834801" y="253161"/>
                      <a:pt x="1836420" y="251542"/>
                    </a:cubicBezTo>
                    <a:cubicBezTo>
                      <a:pt x="1839611" y="248351"/>
                      <a:pt x="1846036" y="238025"/>
                      <a:pt x="1847850" y="234397"/>
                    </a:cubicBezTo>
                    <a:cubicBezTo>
                      <a:pt x="1848748" y="232601"/>
                      <a:pt x="1848857" y="230478"/>
                      <a:pt x="1849755" y="228682"/>
                    </a:cubicBezTo>
                    <a:cubicBezTo>
                      <a:pt x="1850779" y="226634"/>
                      <a:pt x="1851842" y="224475"/>
                      <a:pt x="1853565" y="222967"/>
                    </a:cubicBezTo>
                    <a:cubicBezTo>
                      <a:pt x="1857011" y="219952"/>
                      <a:pt x="1864995" y="215347"/>
                      <a:pt x="1864995" y="215347"/>
                    </a:cubicBezTo>
                    <a:cubicBezTo>
                      <a:pt x="1866265" y="213442"/>
                      <a:pt x="1867186" y="211251"/>
                      <a:pt x="1868805" y="209632"/>
                    </a:cubicBezTo>
                    <a:cubicBezTo>
                      <a:pt x="1876826" y="201611"/>
                      <a:pt x="1883052" y="206598"/>
                      <a:pt x="1895475" y="207727"/>
                    </a:cubicBezTo>
                    <a:cubicBezTo>
                      <a:pt x="1898692" y="268849"/>
                      <a:pt x="1885405" y="242017"/>
                      <a:pt x="1905000" y="242017"/>
                    </a:cubicBezTo>
                    <a:cubicBezTo>
                      <a:pt x="1910750" y="242017"/>
                      <a:pt x="1916430" y="243287"/>
                      <a:pt x="1922145" y="243922"/>
                    </a:cubicBezTo>
                    <a:cubicBezTo>
                      <a:pt x="1921510" y="254717"/>
                      <a:pt x="1921844" y="265613"/>
                      <a:pt x="1920240" y="276307"/>
                    </a:cubicBezTo>
                    <a:cubicBezTo>
                      <a:pt x="1919900" y="278571"/>
                      <a:pt x="1917234" y="279878"/>
                      <a:pt x="1916430" y="282022"/>
                    </a:cubicBezTo>
                    <a:cubicBezTo>
                      <a:pt x="1915293" y="285054"/>
                      <a:pt x="1915865" y="288599"/>
                      <a:pt x="1914525" y="291547"/>
                    </a:cubicBezTo>
                    <a:cubicBezTo>
                      <a:pt x="1912630" y="295716"/>
                      <a:pt x="1909445" y="299167"/>
                      <a:pt x="1906905" y="302977"/>
                    </a:cubicBezTo>
                    <a:cubicBezTo>
                      <a:pt x="1901424" y="311199"/>
                      <a:pt x="1899729" y="314550"/>
                      <a:pt x="1889760" y="322027"/>
                    </a:cubicBezTo>
                    <a:cubicBezTo>
                      <a:pt x="1879985" y="329358"/>
                      <a:pt x="1884385" y="325497"/>
                      <a:pt x="1876425" y="333457"/>
                    </a:cubicBezTo>
                    <a:cubicBezTo>
                      <a:pt x="1867861" y="354868"/>
                      <a:pt x="1877990" y="333170"/>
                      <a:pt x="1866900" y="348697"/>
                    </a:cubicBezTo>
                    <a:cubicBezTo>
                      <a:pt x="1865249" y="351008"/>
                      <a:pt x="1864469" y="353835"/>
                      <a:pt x="1863090" y="356317"/>
                    </a:cubicBezTo>
                    <a:cubicBezTo>
                      <a:pt x="1861292" y="359554"/>
                      <a:pt x="1859337" y="362702"/>
                      <a:pt x="1857375" y="365842"/>
                    </a:cubicBezTo>
                    <a:cubicBezTo>
                      <a:pt x="1856162" y="367784"/>
                      <a:pt x="1854589" y="369509"/>
                      <a:pt x="1853565" y="371557"/>
                    </a:cubicBezTo>
                    <a:cubicBezTo>
                      <a:pt x="1852667" y="373353"/>
                      <a:pt x="1849864" y="376374"/>
                      <a:pt x="1851660" y="377272"/>
                    </a:cubicBezTo>
                    <a:cubicBezTo>
                      <a:pt x="1853708" y="378296"/>
                      <a:pt x="1855231" y="374266"/>
                      <a:pt x="1857375" y="373462"/>
                    </a:cubicBezTo>
                    <a:cubicBezTo>
                      <a:pt x="1860407" y="372325"/>
                      <a:pt x="1863725" y="372192"/>
                      <a:pt x="1866900" y="371557"/>
                    </a:cubicBezTo>
                    <a:cubicBezTo>
                      <a:pt x="1870710" y="368382"/>
                      <a:pt x="1874252" y="364855"/>
                      <a:pt x="1878330" y="362032"/>
                    </a:cubicBezTo>
                    <a:cubicBezTo>
                      <a:pt x="1888331" y="355108"/>
                      <a:pt x="1888800" y="355367"/>
                      <a:pt x="1897380" y="352507"/>
                    </a:cubicBezTo>
                    <a:cubicBezTo>
                      <a:pt x="1899285" y="349967"/>
                      <a:pt x="1900850" y="347132"/>
                      <a:pt x="1903095" y="344887"/>
                    </a:cubicBezTo>
                    <a:cubicBezTo>
                      <a:pt x="1915319" y="332663"/>
                      <a:pt x="1902073" y="352134"/>
                      <a:pt x="1914525" y="333457"/>
                    </a:cubicBezTo>
                    <a:cubicBezTo>
                      <a:pt x="1916579" y="330376"/>
                      <a:pt x="1918278" y="327072"/>
                      <a:pt x="1920240" y="323932"/>
                    </a:cubicBezTo>
                    <a:cubicBezTo>
                      <a:pt x="1921453" y="321990"/>
                      <a:pt x="1922327" y="319725"/>
                      <a:pt x="1924050" y="318217"/>
                    </a:cubicBezTo>
                    <a:cubicBezTo>
                      <a:pt x="1927496" y="315202"/>
                      <a:pt x="1932242" y="313835"/>
                      <a:pt x="1935480" y="310597"/>
                    </a:cubicBezTo>
                    <a:cubicBezTo>
                      <a:pt x="1940411" y="305666"/>
                      <a:pt x="1945789" y="299541"/>
                      <a:pt x="1952625" y="297262"/>
                    </a:cubicBezTo>
                    <a:cubicBezTo>
                      <a:pt x="1954530" y="296627"/>
                      <a:pt x="1956409" y="295909"/>
                      <a:pt x="1958340" y="295357"/>
                    </a:cubicBezTo>
                    <a:cubicBezTo>
                      <a:pt x="1975084" y="290573"/>
                      <a:pt x="1957972" y="296115"/>
                      <a:pt x="1971675" y="291547"/>
                    </a:cubicBezTo>
                    <a:cubicBezTo>
                      <a:pt x="1972945" y="293452"/>
                      <a:pt x="1975278" y="294982"/>
                      <a:pt x="1975485" y="297262"/>
                    </a:cubicBezTo>
                    <a:cubicBezTo>
                      <a:pt x="1976463" y="308023"/>
                      <a:pt x="1973970" y="310183"/>
                      <a:pt x="1971675" y="318217"/>
                    </a:cubicBezTo>
                    <a:cubicBezTo>
                      <a:pt x="1970956" y="320734"/>
                      <a:pt x="1970941" y="323495"/>
                      <a:pt x="1969770" y="325837"/>
                    </a:cubicBezTo>
                    <a:cubicBezTo>
                      <a:pt x="1967147" y="331084"/>
                      <a:pt x="1960364" y="337148"/>
                      <a:pt x="1956435" y="341077"/>
                    </a:cubicBezTo>
                    <a:cubicBezTo>
                      <a:pt x="1960723" y="353941"/>
                      <a:pt x="1961496" y="353857"/>
                      <a:pt x="1956435" y="375367"/>
                    </a:cubicBezTo>
                    <a:cubicBezTo>
                      <a:pt x="1955911" y="377596"/>
                      <a:pt x="1952458" y="377687"/>
                      <a:pt x="1950720" y="379177"/>
                    </a:cubicBezTo>
                    <a:cubicBezTo>
                      <a:pt x="1947993" y="381515"/>
                      <a:pt x="1946089" y="384804"/>
                      <a:pt x="1943100" y="386797"/>
                    </a:cubicBezTo>
                    <a:cubicBezTo>
                      <a:pt x="1938374" y="389947"/>
                      <a:pt x="1931876" y="390401"/>
                      <a:pt x="1927860" y="394417"/>
                    </a:cubicBezTo>
                    <a:cubicBezTo>
                      <a:pt x="1925955" y="396322"/>
                      <a:pt x="1924500" y="398824"/>
                      <a:pt x="1922145" y="400132"/>
                    </a:cubicBezTo>
                    <a:cubicBezTo>
                      <a:pt x="1918634" y="402082"/>
                      <a:pt x="1914057" y="401714"/>
                      <a:pt x="1910715" y="403942"/>
                    </a:cubicBezTo>
                    <a:cubicBezTo>
                      <a:pt x="1897107" y="413014"/>
                      <a:pt x="1903727" y="410451"/>
                      <a:pt x="1891665" y="413467"/>
                    </a:cubicBezTo>
                    <a:cubicBezTo>
                      <a:pt x="1887852" y="417280"/>
                      <a:pt x="1882679" y="421914"/>
                      <a:pt x="1880235" y="426802"/>
                    </a:cubicBezTo>
                    <a:cubicBezTo>
                      <a:pt x="1879064" y="429144"/>
                      <a:pt x="1878965" y="431882"/>
                      <a:pt x="1878330" y="434422"/>
                    </a:cubicBezTo>
                    <a:cubicBezTo>
                      <a:pt x="1878965" y="438232"/>
                      <a:pt x="1878749" y="442287"/>
                      <a:pt x="1880235" y="445852"/>
                    </a:cubicBezTo>
                    <a:cubicBezTo>
                      <a:pt x="1881996" y="450079"/>
                      <a:pt x="1885315" y="453472"/>
                      <a:pt x="1887855" y="457282"/>
                    </a:cubicBezTo>
                    <a:cubicBezTo>
                      <a:pt x="1892935" y="464902"/>
                      <a:pt x="1889760" y="461727"/>
                      <a:pt x="1897380" y="466807"/>
                    </a:cubicBezTo>
                    <a:cubicBezTo>
                      <a:pt x="1902173" y="473997"/>
                      <a:pt x="1900887" y="475832"/>
                      <a:pt x="1912620" y="470617"/>
                    </a:cubicBezTo>
                    <a:cubicBezTo>
                      <a:pt x="1915082" y="469523"/>
                      <a:pt x="1916290" y="466655"/>
                      <a:pt x="1918335" y="464902"/>
                    </a:cubicBezTo>
                    <a:cubicBezTo>
                      <a:pt x="1920746" y="462836"/>
                      <a:pt x="1923198" y="460762"/>
                      <a:pt x="1925955" y="459187"/>
                    </a:cubicBezTo>
                    <a:cubicBezTo>
                      <a:pt x="1927698" y="458191"/>
                      <a:pt x="1929874" y="458180"/>
                      <a:pt x="1931670" y="457282"/>
                    </a:cubicBezTo>
                    <a:cubicBezTo>
                      <a:pt x="1933718" y="456258"/>
                      <a:pt x="1935281" y="454374"/>
                      <a:pt x="1937385" y="453472"/>
                    </a:cubicBezTo>
                    <a:cubicBezTo>
                      <a:pt x="1945930" y="449810"/>
                      <a:pt x="1943306" y="453369"/>
                      <a:pt x="1950720" y="449662"/>
                    </a:cubicBezTo>
                    <a:cubicBezTo>
                      <a:pt x="1965492" y="442276"/>
                      <a:pt x="1947785" y="448735"/>
                      <a:pt x="1962150" y="443947"/>
                    </a:cubicBezTo>
                    <a:cubicBezTo>
                      <a:pt x="1962159" y="443940"/>
                      <a:pt x="1973937" y="434886"/>
                      <a:pt x="1975485" y="434422"/>
                    </a:cubicBezTo>
                    <a:cubicBezTo>
                      <a:pt x="1979786" y="433132"/>
                      <a:pt x="1984375" y="433152"/>
                      <a:pt x="1988820" y="432517"/>
                    </a:cubicBezTo>
                    <a:cubicBezTo>
                      <a:pt x="1990725" y="433152"/>
                      <a:pt x="1992967" y="433168"/>
                      <a:pt x="1994535" y="434422"/>
                    </a:cubicBezTo>
                    <a:cubicBezTo>
                      <a:pt x="1996323" y="435852"/>
                      <a:pt x="1997321" y="438089"/>
                      <a:pt x="1998345" y="440137"/>
                    </a:cubicBezTo>
                    <a:cubicBezTo>
                      <a:pt x="2000623" y="444693"/>
                      <a:pt x="2002411" y="450431"/>
                      <a:pt x="2004060" y="455377"/>
                    </a:cubicBezTo>
                    <a:cubicBezTo>
                      <a:pt x="2003425" y="457282"/>
                      <a:pt x="2003269" y="459421"/>
                      <a:pt x="2002155" y="461092"/>
                    </a:cubicBezTo>
                    <a:cubicBezTo>
                      <a:pt x="1995833" y="470575"/>
                      <a:pt x="1993246" y="472354"/>
                      <a:pt x="1985010" y="478237"/>
                    </a:cubicBezTo>
                    <a:cubicBezTo>
                      <a:pt x="1983147" y="479568"/>
                      <a:pt x="1981399" y="481145"/>
                      <a:pt x="1979295" y="482047"/>
                    </a:cubicBezTo>
                    <a:cubicBezTo>
                      <a:pt x="1976889" y="483078"/>
                      <a:pt x="1974215" y="483317"/>
                      <a:pt x="1971675" y="483952"/>
                    </a:cubicBezTo>
                    <a:cubicBezTo>
                      <a:pt x="1978266" y="484776"/>
                      <a:pt x="1991282" y="486192"/>
                      <a:pt x="1998345" y="487762"/>
                    </a:cubicBezTo>
                    <a:cubicBezTo>
                      <a:pt x="2000305" y="488198"/>
                      <a:pt x="2002155" y="489032"/>
                      <a:pt x="2004060" y="489667"/>
                    </a:cubicBezTo>
                    <a:cubicBezTo>
                      <a:pt x="2006600" y="491572"/>
                      <a:pt x="2009079" y="493561"/>
                      <a:pt x="2011680" y="495382"/>
                    </a:cubicBezTo>
                    <a:cubicBezTo>
                      <a:pt x="2015431" y="498008"/>
                      <a:pt x="2023110" y="503002"/>
                      <a:pt x="2023110" y="503002"/>
                    </a:cubicBezTo>
                    <a:cubicBezTo>
                      <a:pt x="2024380" y="504907"/>
                      <a:pt x="2026039" y="506604"/>
                      <a:pt x="2026920" y="508717"/>
                    </a:cubicBezTo>
                    <a:cubicBezTo>
                      <a:pt x="2029237" y="514278"/>
                      <a:pt x="2032635" y="525862"/>
                      <a:pt x="2032635" y="525862"/>
                    </a:cubicBezTo>
                    <a:cubicBezTo>
                      <a:pt x="2032000" y="530307"/>
                      <a:pt x="2032398" y="535028"/>
                      <a:pt x="2030730" y="539197"/>
                    </a:cubicBezTo>
                    <a:cubicBezTo>
                      <a:pt x="2029729" y="541698"/>
                      <a:pt x="2027370" y="543604"/>
                      <a:pt x="2025015" y="544912"/>
                    </a:cubicBezTo>
                    <a:cubicBezTo>
                      <a:pt x="2021220" y="547020"/>
                      <a:pt x="2010884" y="549397"/>
                      <a:pt x="2005965" y="550627"/>
                    </a:cubicBezTo>
                    <a:cubicBezTo>
                      <a:pt x="2003144" y="550479"/>
                      <a:pt x="1968805" y="551889"/>
                      <a:pt x="1958340" y="544912"/>
                    </a:cubicBezTo>
                    <a:cubicBezTo>
                      <a:pt x="1932969" y="527998"/>
                      <a:pt x="1970571" y="552342"/>
                      <a:pt x="1946910" y="539197"/>
                    </a:cubicBezTo>
                    <a:cubicBezTo>
                      <a:pt x="1942907" y="536973"/>
                      <a:pt x="1935480" y="531577"/>
                      <a:pt x="1935480" y="531577"/>
                    </a:cubicBezTo>
                    <a:cubicBezTo>
                      <a:pt x="1927860" y="532212"/>
                      <a:pt x="1919928" y="531233"/>
                      <a:pt x="1912620" y="533482"/>
                    </a:cubicBezTo>
                    <a:cubicBezTo>
                      <a:pt x="1910701" y="534073"/>
                      <a:pt x="1910715" y="537189"/>
                      <a:pt x="1910715" y="539197"/>
                    </a:cubicBezTo>
                    <a:cubicBezTo>
                      <a:pt x="1910715" y="553816"/>
                      <a:pt x="1911985" y="568407"/>
                      <a:pt x="1912620" y="583012"/>
                    </a:cubicBezTo>
                    <a:cubicBezTo>
                      <a:pt x="1924050" y="582377"/>
                      <a:pt x="1935505" y="582099"/>
                      <a:pt x="1946910" y="581107"/>
                    </a:cubicBezTo>
                    <a:cubicBezTo>
                      <a:pt x="1950136" y="580827"/>
                      <a:pt x="1953311" y="580054"/>
                      <a:pt x="1956435" y="579202"/>
                    </a:cubicBezTo>
                    <a:cubicBezTo>
                      <a:pt x="1960310" y="578145"/>
                      <a:pt x="1963869" y="575792"/>
                      <a:pt x="1967865" y="575392"/>
                    </a:cubicBezTo>
                    <a:cubicBezTo>
                      <a:pt x="1974215" y="574757"/>
                      <a:pt x="1980589" y="574330"/>
                      <a:pt x="1986915" y="573487"/>
                    </a:cubicBezTo>
                    <a:cubicBezTo>
                      <a:pt x="1990124" y="573059"/>
                      <a:pt x="1993224" y="571960"/>
                      <a:pt x="1996440" y="571582"/>
                    </a:cubicBezTo>
                    <a:cubicBezTo>
                      <a:pt x="2010455" y="569933"/>
                      <a:pt x="2039415" y="568494"/>
                      <a:pt x="2051685" y="567772"/>
                    </a:cubicBezTo>
                    <a:cubicBezTo>
                      <a:pt x="2065287" y="563238"/>
                      <a:pt x="2059773" y="561734"/>
                      <a:pt x="2068830" y="567772"/>
                    </a:cubicBezTo>
                    <a:cubicBezTo>
                      <a:pt x="2070844" y="571800"/>
                      <a:pt x="2075366" y="579497"/>
                      <a:pt x="2076450" y="584917"/>
                    </a:cubicBezTo>
                    <a:cubicBezTo>
                      <a:pt x="2077331" y="589320"/>
                      <a:pt x="2077720" y="593807"/>
                      <a:pt x="2078355" y="598252"/>
                    </a:cubicBezTo>
                    <a:cubicBezTo>
                      <a:pt x="2077720" y="600157"/>
                      <a:pt x="2077348" y="602171"/>
                      <a:pt x="2076450" y="603967"/>
                    </a:cubicBezTo>
                    <a:cubicBezTo>
                      <a:pt x="2069193" y="618481"/>
                      <a:pt x="2064926" y="608718"/>
                      <a:pt x="2042160" y="605872"/>
                    </a:cubicBezTo>
                    <a:cubicBezTo>
                      <a:pt x="2034540" y="603332"/>
                      <a:pt x="2026967" y="600648"/>
                      <a:pt x="2019300" y="598252"/>
                    </a:cubicBezTo>
                    <a:cubicBezTo>
                      <a:pt x="2016801" y="597471"/>
                      <a:pt x="2014298" y="596347"/>
                      <a:pt x="2011680" y="596347"/>
                    </a:cubicBezTo>
                    <a:cubicBezTo>
                      <a:pt x="2007190" y="596347"/>
                      <a:pt x="2002790" y="597617"/>
                      <a:pt x="1998345" y="598252"/>
                    </a:cubicBezTo>
                    <a:cubicBezTo>
                      <a:pt x="1995170" y="599522"/>
                      <a:pt x="1992064" y="600981"/>
                      <a:pt x="1988820" y="602062"/>
                    </a:cubicBezTo>
                    <a:cubicBezTo>
                      <a:pt x="1986336" y="602890"/>
                      <a:pt x="1983717" y="603248"/>
                      <a:pt x="1981200" y="603967"/>
                    </a:cubicBezTo>
                    <a:cubicBezTo>
                      <a:pt x="1979269" y="604519"/>
                      <a:pt x="1977416" y="605320"/>
                      <a:pt x="1975485" y="605872"/>
                    </a:cubicBezTo>
                    <a:cubicBezTo>
                      <a:pt x="1972968" y="606591"/>
                      <a:pt x="1970349" y="606949"/>
                      <a:pt x="1967865" y="607777"/>
                    </a:cubicBezTo>
                    <a:cubicBezTo>
                      <a:pt x="1962966" y="609410"/>
                      <a:pt x="1955367" y="612742"/>
                      <a:pt x="1950720" y="615397"/>
                    </a:cubicBezTo>
                    <a:cubicBezTo>
                      <a:pt x="1948732" y="616533"/>
                      <a:pt x="1946910" y="617937"/>
                      <a:pt x="1945005" y="619207"/>
                    </a:cubicBezTo>
                    <a:cubicBezTo>
                      <a:pt x="1943735" y="621112"/>
                      <a:pt x="1942918" y="623414"/>
                      <a:pt x="1941195" y="624922"/>
                    </a:cubicBezTo>
                    <a:cubicBezTo>
                      <a:pt x="1937749" y="627937"/>
                      <a:pt x="1932512" y="628879"/>
                      <a:pt x="1929765" y="632542"/>
                    </a:cubicBezTo>
                    <a:cubicBezTo>
                      <a:pt x="1922676" y="641994"/>
                      <a:pt x="1925811" y="637520"/>
                      <a:pt x="1920240" y="645877"/>
                    </a:cubicBezTo>
                    <a:cubicBezTo>
                      <a:pt x="1919605" y="648417"/>
                      <a:pt x="1919054" y="650980"/>
                      <a:pt x="1918335" y="653497"/>
                    </a:cubicBezTo>
                    <a:cubicBezTo>
                      <a:pt x="1917783" y="655428"/>
                      <a:pt x="1916430" y="657204"/>
                      <a:pt x="1916430" y="659212"/>
                    </a:cubicBezTo>
                    <a:cubicBezTo>
                      <a:pt x="1916430" y="663075"/>
                      <a:pt x="1917700" y="666832"/>
                      <a:pt x="1918335" y="670642"/>
                    </a:cubicBezTo>
                    <a:cubicBezTo>
                      <a:pt x="1921510" y="667467"/>
                      <a:pt x="1925219" y="664748"/>
                      <a:pt x="1927860" y="661117"/>
                    </a:cubicBezTo>
                    <a:cubicBezTo>
                      <a:pt x="1930365" y="657672"/>
                      <a:pt x="1931506" y="653411"/>
                      <a:pt x="1933575" y="649687"/>
                    </a:cubicBezTo>
                    <a:cubicBezTo>
                      <a:pt x="1934687" y="647686"/>
                      <a:pt x="1936115" y="645877"/>
                      <a:pt x="1937385" y="643972"/>
                    </a:cubicBezTo>
                    <a:cubicBezTo>
                      <a:pt x="1938020" y="641432"/>
                      <a:pt x="1937586" y="638340"/>
                      <a:pt x="1939290" y="636352"/>
                    </a:cubicBezTo>
                    <a:cubicBezTo>
                      <a:pt x="1948473" y="625639"/>
                      <a:pt x="1973200" y="629203"/>
                      <a:pt x="1981200" y="628732"/>
                    </a:cubicBezTo>
                    <a:cubicBezTo>
                      <a:pt x="1983105" y="628097"/>
                      <a:pt x="1985748" y="625193"/>
                      <a:pt x="1986915" y="626827"/>
                    </a:cubicBezTo>
                    <a:cubicBezTo>
                      <a:pt x="1992735" y="634975"/>
                      <a:pt x="1990683" y="653045"/>
                      <a:pt x="1988820" y="661117"/>
                    </a:cubicBezTo>
                    <a:cubicBezTo>
                      <a:pt x="1987826" y="665424"/>
                      <a:pt x="1982829" y="668875"/>
                      <a:pt x="1979295" y="670642"/>
                    </a:cubicBezTo>
                    <a:cubicBezTo>
                      <a:pt x="1977499" y="671540"/>
                      <a:pt x="1975426" y="671756"/>
                      <a:pt x="1973580" y="672547"/>
                    </a:cubicBezTo>
                    <a:cubicBezTo>
                      <a:pt x="1970970" y="673666"/>
                      <a:pt x="1968500" y="675087"/>
                      <a:pt x="1965960" y="676357"/>
                    </a:cubicBezTo>
                    <a:cubicBezTo>
                      <a:pt x="1964690" y="678262"/>
                      <a:pt x="1963769" y="680453"/>
                      <a:pt x="1962150" y="682072"/>
                    </a:cubicBezTo>
                    <a:cubicBezTo>
                      <a:pt x="1959905" y="684317"/>
                      <a:pt x="1954530" y="684612"/>
                      <a:pt x="1954530" y="687787"/>
                    </a:cubicBezTo>
                    <a:cubicBezTo>
                      <a:pt x="1954530" y="690627"/>
                      <a:pt x="1959316" y="691412"/>
                      <a:pt x="1962150" y="691597"/>
                    </a:cubicBezTo>
                    <a:cubicBezTo>
                      <a:pt x="1988771" y="693333"/>
                      <a:pt x="2015490" y="692867"/>
                      <a:pt x="2042160" y="693502"/>
                    </a:cubicBezTo>
                    <a:cubicBezTo>
                      <a:pt x="2046605" y="692867"/>
                      <a:pt x="2051304" y="693209"/>
                      <a:pt x="2055495" y="691597"/>
                    </a:cubicBezTo>
                    <a:cubicBezTo>
                      <a:pt x="2067693" y="686906"/>
                      <a:pt x="2063819" y="683232"/>
                      <a:pt x="2074545" y="680167"/>
                    </a:cubicBezTo>
                    <a:cubicBezTo>
                      <a:pt x="2085778" y="676958"/>
                      <a:pt x="2097318" y="675892"/>
                      <a:pt x="2108835" y="674452"/>
                    </a:cubicBezTo>
                    <a:cubicBezTo>
                      <a:pt x="2113280" y="673182"/>
                      <a:pt x="2117685" y="671763"/>
                      <a:pt x="2122170" y="670642"/>
                    </a:cubicBezTo>
                    <a:lnTo>
                      <a:pt x="2137410" y="666832"/>
                    </a:lnTo>
                    <a:cubicBezTo>
                      <a:pt x="2145030" y="667467"/>
                      <a:pt x="2152962" y="666488"/>
                      <a:pt x="2160270" y="668737"/>
                    </a:cubicBezTo>
                    <a:cubicBezTo>
                      <a:pt x="2162189" y="669328"/>
                      <a:pt x="2161845" y="672471"/>
                      <a:pt x="2162175" y="674452"/>
                    </a:cubicBezTo>
                    <a:cubicBezTo>
                      <a:pt x="2163120" y="680124"/>
                      <a:pt x="2163445" y="685882"/>
                      <a:pt x="2164080" y="691597"/>
                    </a:cubicBezTo>
                    <a:cubicBezTo>
                      <a:pt x="2163445" y="695407"/>
                      <a:pt x="2164222" y="699752"/>
                      <a:pt x="2162175" y="703027"/>
                    </a:cubicBezTo>
                    <a:cubicBezTo>
                      <a:pt x="2160670" y="705435"/>
                      <a:pt x="2157165" y="705718"/>
                      <a:pt x="2154555" y="706837"/>
                    </a:cubicBezTo>
                    <a:cubicBezTo>
                      <a:pt x="2152709" y="707628"/>
                      <a:pt x="2150636" y="707844"/>
                      <a:pt x="2148840" y="708742"/>
                    </a:cubicBezTo>
                    <a:cubicBezTo>
                      <a:pt x="2134068" y="716128"/>
                      <a:pt x="2151775" y="709669"/>
                      <a:pt x="2137410" y="714457"/>
                    </a:cubicBezTo>
                    <a:cubicBezTo>
                      <a:pt x="2138045" y="718267"/>
                      <a:pt x="2138094" y="722223"/>
                      <a:pt x="2139315" y="725887"/>
                    </a:cubicBezTo>
                    <a:cubicBezTo>
                      <a:pt x="2141560" y="732621"/>
                      <a:pt x="2145906" y="732478"/>
                      <a:pt x="2150745" y="737317"/>
                    </a:cubicBezTo>
                    <a:cubicBezTo>
                      <a:pt x="2152364" y="738936"/>
                      <a:pt x="2153285" y="741127"/>
                      <a:pt x="2154555" y="743032"/>
                    </a:cubicBezTo>
                    <a:cubicBezTo>
                      <a:pt x="2155190" y="745572"/>
                      <a:pt x="2155429" y="748246"/>
                      <a:pt x="2156460" y="750652"/>
                    </a:cubicBezTo>
                    <a:cubicBezTo>
                      <a:pt x="2157362" y="752756"/>
                      <a:pt x="2160118" y="754083"/>
                      <a:pt x="2160270" y="756367"/>
                    </a:cubicBezTo>
                    <a:cubicBezTo>
                      <a:pt x="2160779" y="763996"/>
                      <a:pt x="2159796" y="771716"/>
                      <a:pt x="2158365" y="779227"/>
                    </a:cubicBezTo>
                    <a:cubicBezTo>
                      <a:pt x="2156371" y="789698"/>
                      <a:pt x="2156913" y="797327"/>
                      <a:pt x="2146935" y="798277"/>
                    </a:cubicBezTo>
                    <a:cubicBezTo>
                      <a:pt x="2135539" y="799362"/>
                      <a:pt x="2124075" y="799547"/>
                      <a:pt x="2112645" y="800182"/>
                    </a:cubicBezTo>
                    <a:cubicBezTo>
                      <a:pt x="2110740" y="801452"/>
                      <a:pt x="2108978" y="802968"/>
                      <a:pt x="2106930" y="803992"/>
                    </a:cubicBezTo>
                    <a:cubicBezTo>
                      <a:pt x="2100553" y="807180"/>
                      <a:pt x="2096891" y="804816"/>
                      <a:pt x="2108835" y="807802"/>
                    </a:cubicBezTo>
                    <a:cubicBezTo>
                      <a:pt x="2111375" y="811612"/>
                      <a:pt x="2116709" y="814660"/>
                      <a:pt x="2116455" y="819232"/>
                    </a:cubicBezTo>
                    <a:cubicBezTo>
                      <a:pt x="2115820" y="830662"/>
                      <a:pt x="2115770" y="842140"/>
                      <a:pt x="2114550" y="853522"/>
                    </a:cubicBezTo>
                    <a:cubicBezTo>
                      <a:pt x="2113860" y="859961"/>
                      <a:pt x="2111933" y="866207"/>
                      <a:pt x="2110740" y="872572"/>
                    </a:cubicBezTo>
                    <a:cubicBezTo>
                      <a:pt x="2107442" y="890162"/>
                      <a:pt x="2110819" y="878051"/>
                      <a:pt x="2105025" y="895432"/>
                    </a:cubicBezTo>
                    <a:cubicBezTo>
                      <a:pt x="2104390" y="899877"/>
                      <a:pt x="2104001" y="904364"/>
                      <a:pt x="2103120" y="908767"/>
                    </a:cubicBezTo>
                    <a:cubicBezTo>
                      <a:pt x="2102726" y="910736"/>
                      <a:pt x="2102469" y="912914"/>
                      <a:pt x="2101215" y="914482"/>
                    </a:cubicBezTo>
                    <a:cubicBezTo>
                      <a:pt x="2099785" y="916270"/>
                      <a:pt x="2097405" y="917022"/>
                      <a:pt x="2095500" y="918292"/>
                    </a:cubicBezTo>
                    <a:cubicBezTo>
                      <a:pt x="2086521" y="931761"/>
                      <a:pt x="2097790" y="915087"/>
                      <a:pt x="2085975" y="931627"/>
                    </a:cubicBezTo>
                    <a:cubicBezTo>
                      <a:pt x="2084644" y="933490"/>
                      <a:pt x="2083095" y="935250"/>
                      <a:pt x="2082165" y="937342"/>
                    </a:cubicBezTo>
                    <a:cubicBezTo>
                      <a:pt x="2080534" y="941012"/>
                      <a:pt x="2079937" y="945081"/>
                      <a:pt x="2078355" y="948772"/>
                    </a:cubicBezTo>
                    <a:cubicBezTo>
                      <a:pt x="2076118" y="953992"/>
                      <a:pt x="2070735" y="964012"/>
                      <a:pt x="2070735" y="964012"/>
                    </a:cubicBezTo>
                    <a:cubicBezTo>
                      <a:pt x="2070100" y="967187"/>
                      <a:pt x="2067940" y="970424"/>
                      <a:pt x="2068830" y="973537"/>
                    </a:cubicBezTo>
                    <a:cubicBezTo>
                      <a:pt x="2069459" y="975738"/>
                      <a:pt x="2072310" y="976850"/>
                      <a:pt x="2074545" y="977347"/>
                    </a:cubicBezTo>
                    <a:cubicBezTo>
                      <a:pt x="2087695" y="980269"/>
                      <a:pt x="2101400" y="980140"/>
                      <a:pt x="2114550" y="983062"/>
                    </a:cubicBezTo>
                    <a:cubicBezTo>
                      <a:pt x="2116510" y="983498"/>
                      <a:pt x="2118360" y="984332"/>
                      <a:pt x="2120265" y="984967"/>
                    </a:cubicBezTo>
                    <a:cubicBezTo>
                      <a:pt x="2131060" y="984332"/>
                      <a:pt x="2141885" y="984087"/>
                      <a:pt x="2152650" y="983062"/>
                    </a:cubicBezTo>
                    <a:cubicBezTo>
                      <a:pt x="2155256" y="982814"/>
                      <a:pt x="2157694" y="981625"/>
                      <a:pt x="2160270" y="981157"/>
                    </a:cubicBezTo>
                    <a:cubicBezTo>
                      <a:pt x="2164688" y="980354"/>
                      <a:pt x="2169150" y="979809"/>
                      <a:pt x="2173605" y="979252"/>
                    </a:cubicBezTo>
                    <a:cubicBezTo>
                      <a:pt x="2179311" y="978539"/>
                      <a:pt x="2185050" y="978107"/>
                      <a:pt x="2190750" y="977347"/>
                    </a:cubicBezTo>
                    <a:cubicBezTo>
                      <a:pt x="2197302" y="976473"/>
                      <a:pt x="2217279" y="972686"/>
                      <a:pt x="2221230" y="971632"/>
                    </a:cubicBezTo>
                    <a:cubicBezTo>
                      <a:pt x="2224534" y="970751"/>
                      <a:pt x="2227580" y="969092"/>
                      <a:pt x="2230755" y="967822"/>
                    </a:cubicBezTo>
                    <a:cubicBezTo>
                      <a:pt x="2232660" y="971632"/>
                      <a:pt x="2234401" y="975528"/>
                      <a:pt x="2236470" y="979252"/>
                    </a:cubicBezTo>
                    <a:cubicBezTo>
                      <a:pt x="2244987" y="994583"/>
                      <a:pt x="2246207" y="984638"/>
                      <a:pt x="2274570" y="983062"/>
                    </a:cubicBezTo>
                    <a:cubicBezTo>
                      <a:pt x="2289244" y="978171"/>
                      <a:pt x="2282271" y="980744"/>
                      <a:pt x="2295525" y="975442"/>
                    </a:cubicBezTo>
                    <a:cubicBezTo>
                      <a:pt x="2297430" y="976077"/>
                      <a:pt x="2299986" y="975779"/>
                      <a:pt x="2301240" y="977347"/>
                    </a:cubicBezTo>
                    <a:cubicBezTo>
                      <a:pt x="2302876" y="979391"/>
                      <a:pt x="2302632" y="982400"/>
                      <a:pt x="2303145" y="984967"/>
                    </a:cubicBezTo>
                    <a:cubicBezTo>
                      <a:pt x="2306498" y="1001730"/>
                      <a:pt x="2303248" y="990990"/>
                      <a:pt x="2306955" y="1002112"/>
                    </a:cubicBezTo>
                    <a:cubicBezTo>
                      <a:pt x="2305050" y="1015447"/>
                      <a:pt x="2303987" y="1028930"/>
                      <a:pt x="2301240" y="1042117"/>
                    </a:cubicBezTo>
                    <a:cubicBezTo>
                      <a:pt x="2300451" y="1045905"/>
                      <a:pt x="2295044" y="1050394"/>
                      <a:pt x="2291715" y="1051642"/>
                    </a:cubicBezTo>
                    <a:cubicBezTo>
                      <a:pt x="2288683" y="1052779"/>
                      <a:pt x="2285376" y="1052968"/>
                      <a:pt x="2282190" y="1053547"/>
                    </a:cubicBezTo>
                    <a:cubicBezTo>
                      <a:pt x="2267748" y="1056173"/>
                      <a:pt x="2269180" y="1055610"/>
                      <a:pt x="2251710" y="1057357"/>
                    </a:cubicBezTo>
                    <a:cubicBezTo>
                      <a:pt x="2240588" y="1061064"/>
                      <a:pt x="2251328" y="1057814"/>
                      <a:pt x="2234565" y="1061167"/>
                    </a:cubicBezTo>
                    <a:cubicBezTo>
                      <a:pt x="2224807" y="1063119"/>
                      <a:pt x="2215951" y="1067680"/>
                      <a:pt x="2205990" y="1068787"/>
                    </a:cubicBezTo>
                    <a:cubicBezTo>
                      <a:pt x="2197761" y="1069701"/>
                      <a:pt x="2189480" y="1070057"/>
                      <a:pt x="2181225" y="1070692"/>
                    </a:cubicBezTo>
                    <a:cubicBezTo>
                      <a:pt x="2176835" y="1071424"/>
                      <a:pt x="2168770" y="1072157"/>
                      <a:pt x="2164080" y="1074502"/>
                    </a:cubicBezTo>
                    <a:cubicBezTo>
                      <a:pt x="2162032" y="1075526"/>
                      <a:pt x="2160413" y="1077288"/>
                      <a:pt x="2158365" y="1078312"/>
                    </a:cubicBezTo>
                    <a:cubicBezTo>
                      <a:pt x="2155306" y="1079841"/>
                      <a:pt x="2152015" y="1080852"/>
                      <a:pt x="2148840" y="1082122"/>
                    </a:cubicBezTo>
                    <a:cubicBezTo>
                      <a:pt x="2168897" y="1098836"/>
                      <a:pt x="2151203" y="1084967"/>
                      <a:pt x="2175510" y="1101172"/>
                    </a:cubicBezTo>
                    <a:cubicBezTo>
                      <a:pt x="2193485" y="1113155"/>
                      <a:pt x="2174585" y="1102680"/>
                      <a:pt x="2188845" y="1108792"/>
                    </a:cubicBezTo>
                    <a:cubicBezTo>
                      <a:pt x="2191455" y="1109911"/>
                      <a:pt x="2193745" y="1111786"/>
                      <a:pt x="2196465" y="1112602"/>
                    </a:cubicBezTo>
                    <a:cubicBezTo>
                      <a:pt x="2200165" y="1113712"/>
                      <a:pt x="2204085" y="1113872"/>
                      <a:pt x="2207895" y="1114507"/>
                    </a:cubicBezTo>
                    <a:cubicBezTo>
                      <a:pt x="2210435" y="1115777"/>
                      <a:pt x="2212905" y="1117198"/>
                      <a:pt x="2215515" y="1118317"/>
                    </a:cubicBezTo>
                    <a:cubicBezTo>
                      <a:pt x="2217361" y="1119108"/>
                      <a:pt x="2219350" y="1119517"/>
                      <a:pt x="2221230" y="1120222"/>
                    </a:cubicBezTo>
                    <a:cubicBezTo>
                      <a:pt x="2230959" y="1123871"/>
                      <a:pt x="2229716" y="1123513"/>
                      <a:pt x="2238375" y="1127842"/>
                    </a:cubicBezTo>
                    <a:cubicBezTo>
                      <a:pt x="2240512" y="1134254"/>
                      <a:pt x="2240324" y="1134586"/>
                      <a:pt x="2244090" y="1141177"/>
                    </a:cubicBezTo>
                    <a:cubicBezTo>
                      <a:pt x="2247949" y="1147930"/>
                      <a:pt x="2253566" y="1153474"/>
                      <a:pt x="2257425" y="1160227"/>
                    </a:cubicBezTo>
                    <a:cubicBezTo>
                      <a:pt x="2258834" y="1162693"/>
                      <a:pt x="2259826" y="1165381"/>
                      <a:pt x="2261235" y="1167847"/>
                    </a:cubicBezTo>
                    <a:cubicBezTo>
                      <a:pt x="2262371" y="1169835"/>
                      <a:pt x="2263714" y="1171699"/>
                      <a:pt x="2265045" y="1173562"/>
                    </a:cubicBezTo>
                    <a:cubicBezTo>
                      <a:pt x="2266890" y="1176146"/>
                      <a:pt x="2268694" y="1178771"/>
                      <a:pt x="2270760" y="1181182"/>
                    </a:cubicBezTo>
                    <a:cubicBezTo>
                      <a:pt x="2274003" y="1184965"/>
                      <a:pt x="2279879" y="1190203"/>
                      <a:pt x="2284095" y="1192612"/>
                    </a:cubicBezTo>
                    <a:cubicBezTo>
                      <a:pt x="2285838" y="1193608"/>
                      <a:pt x="2287905" y="1193882"/>
                      <a:pt x="2289810" y="1194517"/>
                    </a:cubicBezTo>
                    <a:cubicBezTo>
                      <a:pt x="2309627" y="1214334"/>
                      <a:pt x="2283422" y="1187382"/>
                      <a:pt x="2299335" y="1205947"/>
                    </a:cubicBezTo>
                    <a:cubicBezTo>
                      <a:pt x="2301673" y="1208674"/>
                      <a:pt x="2304617" y="1210840"/>
                      <a:pt x="2306955" y="1213567"/>
                    </a:cubicBezTo>
                    <a:cubicBezTo>
                      <a:pt x="2310625" y="1217849"/>
                      <a:pt x="2312956" y="1223546"/>
                      <a:pt x="2314575" y="1228807"/>
                    </a:cubicBezTo>
                    <a:cubicBezTo>
                      <a:pt x="2316115" y="1233812"/>
                      <a:pt x="2318385" y="1244047"/>
                      <a:pt x="2318385" y="1244047"/>
                    </a:cubicBezTo>
                    <a:cubicBezTo>
                      <a:pt x="2317750" y="1245952"/>
                      <a:pt x="2317900" y="1248342"/>
                      <a:pt x="2316480" y="1249762"/>
                    </a:cubicBezTo>
                    <a:cubicBezTo>
                      <a:pt x="2311617" y="1254625"/>
                      <a:pt x="2300638" y="1248774"/>
                      <a:pt x="2297430" y="1247857"/>
                    </a:cubicBezTo>
                    <a:cubicBezTo>
                      <a:pt x="2294255" y="1245317"/>
                      <a:pt x="2291261" y="1242533"/>
                      <a:pt x="2287905" y="1240237"/>
                    </a:cubicBezTo>
                    <a:cubicBezTo>
                      <a:pt x="2279183" y="1234269"/>
                      <a:pt x="2268708" y="1230565"/>
                      <a:pt x="2261235" y="1223092"/>
                    </a:cubicBezTo>
                    <a:cubicBezTo>
                      <a:pt x="2254657" y="1216514"/>
                      <a:pt x="2256046" y="1217364"/>
                      <a:pt x="2247900" y="1211662"/>
                    </a:cubicBezTo>
                    <a:cubicBezTo>
                      <a:pt x="2244149" y="1209036"/>
                      <a:pt x="2240280" y="1206582"/>
                      <a:pt x="2236470" y="1204042"/>
                    </a:cubicBezTo>
                    <a:cubicBezTo>
                      <a:pt x="2234565" y="1202772"/>
                      <a:pt x="2232129" y="1202064"/>
                      <a:pt x="2230755" y="1200232"/>
                    </a:cubicBezTo>
                    <a:cubicBezTo>
                      <a:pt x="2228850" y="1197692"/>
                      <a:pt x="2227519" y="1194595"/>
                      <a:pt x="2225040" y="1192612"/>
                    </a:cubicBezTo>
                    <a:cubicBezTo>
                      <a:pt x="2211027" y="1181402"/>
                      <a:pt x="2206895" y="1179730"/>
                      <a:pt x="2194560" y="1173562"/>
                    </a:cubicBezTo>
                    <a:cubicBezTo>
                      <a:pt x="2190115" y="1174197"/>
                      <a:pt x="2185445" y="1173933"/>
                      <a:pt x="2181225" y="1175467"/>
                    </a:cubicBezTo>
                    <a:cubicBezTo>
                      <a:pt x="2171610" y="1178963"/>
                      <a:pt x="2168846" y="1189743"/>
                      <a:pt x="2165985" y="1198327"/>
                    </a:cubicBezTo>
                    <a:lnTo>
                      <a:pt x="2205990" y="1221187"/>
                    </a:lnTo>
                    <a:cubicBezTo>
                      <a:pt x="2211158" y="1224217"/>
                      <a:pt x="2215872" y="1228033"/>
                      <a:pt x="2221230" y="1230712"/>
                    </a:cubicBezTo>
                    <a:cubicBezTo>
                      <a:pt x="2223770" y="1231982"/>
                      <a:pt x="2226539" y="1232871"/>
                      <a:pt x="2228850" y="1234522"/>
                    </a:cubicBezTo>
                    <a:cubicBezTo>
                      <a:pt x="2231042" y="1236088"/>
                      <a:pt x="2232660" y="1238332"/>
                      <a:pt x="2234565" y="1240237"/>
                    </a:cubicBezTo>
                    <a:cubicBezTo>
                      <a:pt x="2236120" y="1244901"/>
                      <a:pt x="2237337" y="1249452"/>
                      <a:pt x="2240280" y="1253572"/>
                    </a:cubicBezTo>
                    <a:cubicBezTo>
                      <a:pt x="2241846" y="1255764"/>
                      <a:pt x="2244379" y="1257132"/>
                      <a:pt x="2245995" y="1259287"/>
                    </a:cubicBezTo>
                    <a:cubicBezTo>
                      <a:pt x="2258785" y="1276340"/>
                      <a:pt x="2244822" y="1261729"/>
                      <a:pt x="2257425" y="1276432"/>
                    </a:cubicBezTo>
                    <a:cubicBezTo>
                      <a:pt x="2259178" y="1278477"/>
                      <a:pt x="2261574" y="1279955"/>
                      <a:pt x="2263140" y="1282147"/>
                    </a:cubicBezTo>
                    <a:cubicBezTo>
                      <a:pt x="2264791" y="1284458"/>
                      <a:pt x="2264813" y="1287897"/>
                      <a:pt x="2266950" y="1289767"/>
                    </a:cubicBezTo>
                    <a:cubicBezTo>
                      <a:pt x="2270156" y="1292572"/>
                      <a:pt x="2274786" y="1293195"/>
                      <a:pt x="2278380" y="1295482"/>
                    </a:cubicBezTo>
                    <a:cubicBezTo>
                      <a:pt x="2281810" y="1297665"/>
                      <a:pt x="2284652" y="1300662"/>
                      <a:pt x="2287905" y="1303102"/>
                    </a:cubicBezTo>
                    <a:cubicBezTo>
                      <a:pt x="2292275" y="1306379"/>
                      <a:pt x="2296556" y="1309817"/>
                      <a:pt x="2301240" y="1312627"/>
                    </a:cubicBezTo>
                    <a:cubicBezTo>
                      <a:pt x="2310851" y="1318394"/>
                      <a:pt x="2303319" y="1309841"/>
                      <a:pt x="2312670" y="1318342"/>
                    </a:cubicBezTo>
                    <a:cubicBezTo>
                      <a:pt x="2317986" y="1323175"/>
                      <a:pt x="2322830" y="1328502"/>
                      <a:pt x="2327910" y="1333582"/>
                    </a:cubicBezTo>
                    <a:cubicBezTo>
                      <a:pt x="2329815" y="1335487"/>
                      <a:pt x="2331069" y="1338445"/>
                      <a:pt x="2333625" y="1339297"/>
                    </a:cubicBezTo>
                    <a:lnTo>
                      <a:pt x="2339340" y="1341202"/>
                    </a:lnTo>
                    <a:cubicBezTo>
                      <a:pt x="2340610" y="1343107"/>
                      <a:pt x="2342126" y="1344869"/>
                      <a:pt x="2343150" y="1346917"/>
                    </a:cubicBezTo>
                    <a:cubicBezTo>
                      <a:pt x="2348205" y="1357027"/>
                      <a:pt x="2344788" y="1373235"/>
                      <a:pt x="2341245" y="1381207"/>
                    </a:cubicBezTo>
                    <a:cubicBezTo>
                      <a:pt x="2339515" y="1385100"/>
                      <a:pt x="2333770" y="1385340"/>
                      <a:pt x="2329815" y="1386922"/>
                    </a:cubicBezTo>
                    <a:cubicBezTo>
                      <a:pt x="2325755" y="1388546"/>
                      <a:pt x="2313997" y="1390193"/>
                      <a:pt x="2310765" y="1390732"/>
                    </a:cubicBezTo>
                    <a:cubicBezTo>
                      <a:pt x="2302510" y="1388192"/>
                      <a:pt x="2294104" y="1386098"/>
                      <a:pt x="2286000" y="1383112"/>
                    </a:cubicBezTo>
                    <a:cubicBezTo>
                      <a:pt x="2281876" y="1381593"/>
                      <a:pt x="2268993" y="1374502"/>
                      <a:pt x="2265045" y="1371682"/>
                    </a:cubicBezTo>
                    <a:cubicBezTo>
                      <a:pt x="2259153" y="1367474"/>
                      <a:pt x="2254066" y="1362142"/>
                      <a:pt x="2247900" y="1358347"/>
                    </a:cubicBezTo>
                    <a:cubicBezTo>
                      <a:pt x="2239645" y="1353267"/>
                      <a:pt x="2229989" y="1349961"/>
                      <a:pt x="2223135" y="1343107"/>
                    </a:cubicBezTo>
                    <a:cubicBezTo>
                      <a:pt x="2214095" y="1334067"/>
                      <a:pt x="2218923" y="1336623"/>
                      <a:pt x="2209800" y="1333582"/>
                    </a:cubicBezTo>
                    <a:cubicBezTo>
                      <a:pt x="2207895" y="1330407"/>
                      <a:pt x="2206495" y="1326868"/>
                      <a:pt x="2204085" y="1324057"/>
                    </a:cubicBezTo>
                    <a:cubicBezTo>
                      <a:pt x="2202595" y="1322319"/>
                      <a:pt x="2200233" y="1321578"/>
                      <a:pt x="2198370" y="1320247"/>
                    </a:cubicBezTo>
                    <a:cubicBezTo>
                      <a:pt x="2195786" y="1318402"/>
                      <a:pt x="2193139" y="1316623"/>
                      <a:pt x="2190750" y="1314532"/>
                    </a:cubicBezTo>
                    <a:cubicBezTo>
                      <a:pt x="2188047" y="1312167"/>
                      <a:pt x="2186004" y="1309067"/>
                      <a:pt x="2183130" y="1306912"/>
                    </a:cubicBezTo>
                    <a:cubicBezTo>
                      <a:pt x="2180858" y="1305208"/>
                      <a:pt x="2177976" y="1304511"/>
                      <a:pt x="2175510" y="1303102"/>
                    </a:cubicBezTo>
                    <a:cubicBezTo>
                      <a:pt x="2173522" y="1301966"/>
                      <a:pt x="2171843" y="1300316"/>
                      <a:pt x="2169795" y="1299292"/>
                    </a:cubicBezTo>
                    <a:cubicBezTo>
                      <a:pt x="2165105" y="1296947"/>
                      <a:pt x="2157040" y="1296214"/>
                      <a:pt x="2152650" y="1295482"/>
                    </a:cubicBezTo>
                    <a:lnTo>
                      <a:pt x="2106930" y="1299292"/>
                    </a:lnTo>
                    <a:cubicBezTo>
                      <a:pt x="2101833" y="1299770"/>
                      <a:pt x="2096810" y="1301197"/>
                      <a:pt x="2091690" y="1301197"/>
                    </a:cubicBezTo>
                    <a:cubicBezTo>
                      <a:pt x="2085308" y="1301197"/>
                      <a:pt x="2078990" y="1299927"/>
                      <a:pt x="2072640" y="1299292"/>
                    </a:cubicBezTo>
                    <a:cubicBezTo>
                      <a:pt x="2068830" y="1298022"/>
                      <a:pt x="2065189" y="1296025"/>
                      <a:pt x="2061210" y="1295482"/>
                    </a:cubicBezTo>
                    <a:cubicBezTo>
                      <a:pt x="2035678" y="1292000"/>
                      <a:pt x="2035773" y="1292947"/>
                      <a:pt x="2015490" y="1295482"/>
                    </a:cubicBezTo>
                    <a:cubicBezTo>
                      <a:pt x="2013554" y="1301291"/>
                      <a:pt x="2013252" y="1304204"/>
                      <a:pt x="2007870" y="1308817"/>
                    </a:cubicBezTo>
                    <a:cubicBezTo>
                      <a:pt x="2005714" y="1310665"/>
                      <a:pt x="2002860" y="1311508"/>
                      <a:pt x="2000250" y="1312627"/>
                    </a:cubicBezTo>
                    <a:cubicBezTo>
                      <a:pt x="1991370" y="1316433"/>
                      <a:pt x="1984349" y="1315458"/>
                      <a:pt x="1973580" y="1316437"/>
                    </a:cubicBezTo>
                    <a:cubicBezTo>
                      <a:pt x="1956435" y="1315167"/>
                      <a:pt x="1938675" y="1317350"/>
                      <a:pt x="1922145" y="1312627"/>
                    </a:cubicBezTo>
                    <a:cubicBezTo>
                      <a:pt x="1911138" y="1309482"/>
                      <a:pt x="1904430" y="1297197"/>
                      <a:pt x="1893570" y="1293577"/>
                    </a:cubicBezTo>
                    <a:cubicBezTo>
                      <a:pt x="1891665" y="1292942"/>
                      <a:pt x="1889651" y="1292570"/>
                      <a:pt x="1887855" y="1291672"/>
                    </a:cubicBezTo>
                    <a:cubicBezTo>
                      <a:pt x="1885807" y="1290648"/>
                      <a:pt x="1884352" y="1288452"/>
                      <a:pt x="1882140" y="1287862"/>
                    </a:cubicBezTo>
                    <a:cubicBezTo>
                      <a:pt x="1874676" y="1285872"/>
                      <a:pt x="1866792" y="1285855"/>
                      <a:pt x="1859280" y="1284052"/>
                    </a:cubicBezTo>
                    <a:cubicBezTo>
                      <a:pt x="1850882" y="1282036"/>
                      <a:pt x="1842632" y="1279384"/>
                      <a:pt x="1834515" y="1276432"/>
                    </a:cubicBezTo>
                    <a:cubicBezTo>
                      <a:pt x="1801084" y="1264275"/>
                      <a:pt x="1829254" y="1271783"/>
                      <a:pt x="1809750" y="1266907"/>
                    </a:cubicBezTo>
                    <a:cubicBezTo>
                      <a:pt x="1809115" y="1264367"/>
                      <a:pt x="1808275" y="1261870"/>
                      <a:pt x="1807845" y="1259287"/>
                    </a:cubicBezTo>
                    <a:cubicBezTo>
                      <a:pt x="1807003" y="1254237"/>
                      <a:pt x="1808019" y="1248725"/>
                      <a:pt x="1805940" y="1244047"/>
                    </a:cubicBezTo>
                    <a:cubicBezTo>
                      <a:pt x="1805124" y="1242212"/>
                      <a:pt x="1802021" y="1243040"/>
                      <a:pt x="1800225" y="1242142"/>
                    </a:cubicBezTo>
                    <a:cubicBezTo>
                      <a:pt x="1796913" y="1240486"/>
                      <a:pt x="1794012" y="1238083"/>
                      <a:pt x="1790700" y="1236427"/>
                    </a:cubicBezTo>
                    <a:cubicBezTo>
                      <a:pt x="1786375" y="1234264"/>
                      <a:pt x="1781953" y="1232241"/>
                      <a:pt x="1777365" y="1230712"/>
                    </a:cubicBezTo>
                    <a:cubicBezTo>
                      <a:pt x="1770472" y="1228414"/>
                      <a:pt x="1760156" y="1226508"/>
                      <a:pt x="1752600" y="1224997"/>
                    </a:cubicBezTo>
                    <a:cubicBezTo>
                      <a:pt x="1743075" y="1225632"/>
                      <a:pt x="1733519" y="1225903"/>
                      <a:pt x="1724025" y="1226902"/>
                    </a:cubicBezTo>
                    <a:cubicBezTo>
                      <a:pt x="1720529" y="1227270"/>
                      <a:pt x="1714232" y="1229531"/>
                      <a:pt x="1710690" y="1230712"/>
                    </a:cubicBezTo>
                    <a:cubicBezTo>
                      <a:pt x="1708517" y="1237232"/>
                      <a:pt x="1705591" y="1249352"/>
                      <a:pt x="1699260" y="1253572"/>
                    </a:cubicBezTo>
                    <a:lnTo>
                      <a:pt x="1693545" y="1257382"/>
                    </a:lnTo>
                    <a:cubicBezTo>
                      <a:pt x="1689285" y="1263773"/>
                      <a:pt x="1689749" y="1264450"/>
                      <a:pt x="1682115" y="1268812"/>
                    </a:cubicBezTo>
                    <a:cubicBezTo>
                      <a:pt x="1680372" y="1269808"/>
                      <a:pt x="1678196" y="1269819"/>
                      <a:pt x="1676400" y="1270717"/>
                    </a:cubicBezTo>
                    <a:cubicBezTo>
                      <a:pt x="1657268" y="1280283"/>
                      <a:pt x="1686443" y="1268318"/>
                      <a:pt x="1663065" y="1278337"/>
                    </a:cubicBezTo>
                    <a:cubicBezTo>
                      <a:pt x="1661219" y="1279128"/>
                      <a:pt x="1659105" y="1279267"/>
                      <a:pt x="1657350" y="1280242"/>
                    </a:cubicBezTo>
                    <a:cubicBezTo>
                      <a:pt x="1653347" y="1282466"/>
                      <a:pt x="1650264" y="1286414"/>
                      <a:pt x="1645920" y="1287862"/>
                    </a:cubicBezTo>
                    <a:cubicBezTo>
                      <a:pt x="1644015" y="1288497"/>
                      <a:pt x="1642001" y="1288869"/>
                      <a:pt x="1640205" y="1289767"/>
                    </a:cubicBezTo>
                    <a:cubicBezTo>
                      <a:pt x="1632676" y="1293531"/>
                      <a:pt x="1633982" y="1296841"/>
                      <a:pt x="1623060" y="1297387"/>
                    </a:cubicBezTo>
                    <a:lnTo>
                      <a:pt x="1584960" y="1299292"/>
                    </a:lnTo>
                    <a:cubicBezTo>
                      <a:pt x="1579245" y="1299927"/>
                      <a:pt x="1573552" y="1300801"/>
                      <a:pt x="1567815" y="1301197"/>
                    </a:cubicBezTo>
                    <a:cubicBezTo>
                      <a:pt x="1514300" y="1304888"/>
                      <a:pt x="1546163" y="1300752"/>
                      <a:pt x="1516380" y="1305007"/>
                    </a:cubicBezTo>
                    <a:cubicBezTo>
                      <a:pt x="1513205" y="1304372"/>
                      <a:pt x="1509927" y="1304126"/>
                      <a:pt x="1506855" y="1303102"/>
                    </a:cubicBezTo>
                    <a:cubicBezTo>
                      <a:pt x="1504161" y="1302204"/>
                      <a:pt x="1501872" y="1300347"/>
                      <a:pt x="1499235" y="1299292"/>
                    </a:cubicBezTo>
                    <a:cubicBezTo>
                      <a:pt x="1491505" y="1296200"/>
                      <a:pt x="1487670" y="1295448"/>
                      <a:pt x="1480185" y="1293577"/>
                    </a:cubicBezTo>
                    <a:cubicBezTo>
                      <a:pt x="1478280" y="1292307"/>
                      <a:pt x="1476760" y="1289767"/>
                      <a:pt x="1474470" y="1289767"/>
                    </a:cubicBezTo>
                    <a:cubicBezTo>
                      <a:pt x="1466118" y="1289767"/>
                      <a:pt x="1457858" y="1291765"/>
                      <a:pt x="1449705" y="1293577"/>
                    </a:cubicBezTo>
                    <a:cubicBezTo>
                      <a:pt x="1446367" y="1294319"/>
                      <a:pt x="1443382" y="1296186"/>
                      <a:pt x="1440180" y="1297387"/>
                    </a:cubicBezTo>
                    <a:cubicBezTo>
                      <a:pt x="1438300" y="1298092"/>
                      <a:pt x="1436370" y="1298657"/>
                      <a:pt x="1434465" y="1299292"/>
                    </a:cubicBezTo>
                    <a:cubicBezTo>
                      <a:pt x="1431925" y="1301197"/>
                      <a:pt x="1428878" y="1302568"/>
                      <a:pt x="1426845" y="1305007"/>
                    </a:cubicBezTo>
                    <a:cubicBezTo>
                      <a:pt x="1425559" y="1306550"/>
                      <a:pt x="1425838" y="1308926"/>
                      <a:pt x="1424940" y="1310722"/>
                    </a:cubicBezTo>
                    <a:cubicBezTo>
                      <a:pt x="1423284" y="1314034"/>
                      <a:pt x="1421130" y="1317072"/>
                      <a:pt x="1419225" y="1320247"/>
                    </a:cubicBezTo>
                    <a:cubicBezTo>
                      <a:pt x="1418621" y="1325679"/>
                      <a:pt x="1418606" y="1336724"/>
                      <a:pt x="1415415" y="1343107"/>
                    </a:cubicBezTo>
                    <a:cubicBezTo>
                      <a:pt x="1413759" y="1346419"/>
                      <a:pt x="1412487" y="1350194"/>
                      <a:pt x="1409700" y="1352632"/>
                    </a:cubicBezTo>
                    <a:cubicBezTo>
                      <a:pt x="1407127" y="1354884"/>
                      <a:pt x="1403350" y="1355172"/>
                      <a:pt x="1400175" y="1356442"/>
                    </a:cubicBezTo>
                    <a:cubicBezTo>
                      <a:pt x="1386205" y="1355807"/>
                      <a:pt x="1372157" y="1356140"/>
                      <a:pt x="1358265" y="1354537"/>
                    </a:cubicBezTo>
                    <a:cubicBezTo>
                      <a:pt x="1355444" y="1354211"/>
                      <a:pt x="1353255" y="1351846"/>
                      <a:pt x="1350645" y="1350727"/>
                    </a:cubicBezTo>
                    <a:cubicBezTo>
                      <a:pt x="1344359" y="1348033"/>
                      <a:pt x="1337712" y="1346166"/>
                      <a:pt x="1331595" y="1343107"/>
                    </a:cubicBezTo>
                    <a:cubicBezTo>
                      <a:pt x="1326237" y="1340428"/>
                      <a:pt x="1321530" y="1336600"/>
                      <a:pt x="1316355" y="1333582"/>
                    </a:cubicBezTo>
                    <a:cubicBezTo>
                      <a:pt x="1313902" y="1332151"/>
                      <a:pt x="1311275" y="1331042"/>
                      <a:pt x="1308735" y="1329772"/>
                    </a:cubicBezTo>
                    <a:cubicBezTo>
                      <a:pt x="1305560" y="1325962"/>
                      <a:pt x="1302505" y="1322049"/>
                      <a:pt x="1299210" y="1318342"/>
                    </a:cubicBezTo>
                    <a:cubicBezTo>
                      <a:pt x="1297420" y="1316328"/>
                      <a:pt x="1294989" y="1314869"/>
                      <a:pt x="1293495" y="1312627"/>
                    </a:cubicBezTo>
                    <a:cubicBezTo>
                      <a:pt x="1292381" y="1310956"/>
                      <a:pt x="1292488" y="1308708"/>
                      <a:pt x="1291590" y="1306912"/>
                    </a:cubicBezTo>
                    <a:cubicBezTo>
                      <a:pt x="1287988" y="1299707"/>
                      <a:pt x="1276243" y="1288734"/>
                      <a:pt x="1272540" y="1285957"/>
                    </a:cubicBezTo>
                    <a:cubicBezTo>
                      <a:pt x="1270000" y="1284052"/>
                      <a:pt x="1267504" y="1282087"/>
                      <a:pt x="1264920" y="1280242"/>
                    </a:cubicBezTo>
                    <a:cubicBezTo>
                      <a:pt x="1263057" y="1278911"/>
                      <a:pt x="1261483" y="1276660"/>
                      <a:pt x="1259205" y="1276432"/>
                    </a:cubicBezTo>
                    <a:cubicBezTo>
                      <a:pt x="1242133" y="1274725"/>
                      <a:pt x="1224915" y="1275162"/>
                      <a:pt x="1207770" y="1274527"/>
                    </a:cubicBezTo>
                    <a:cubicBezTo>
                      <a:pt x="1202690" y="1273892"/>
                      <a:pt x="1197590" y="1273400"/>
                      <a:pt x="1192530" y="1272622"/>
                    </a:cubicBezTo>
                    <a:cubicBezTo>
                      <a:pt x="1189330" y="1272130"/>
                      <a:pt x="1185295" y="1273007"/>
                      <a:pt x="1183005" y="1270717"/>
                    </a:cubicBezTo>
                    <a:cubicBezTo>
                      <a:pt x="1179585" y="1267297"/>
                      <a:pt x="1179453" y="1261707"/>
                      <a:pt x="1177290" y="1257382"/>
                    </a:cubicBezTo>
                    <a:cubicBezTo>
                      <a:pt x="1175000" y="1252803"/>
                      <a:pt x="1172210" y="1248492"/>
                      <a:pt x="1169670" y="1244047"/>
                    </a:cubicBezTo>
                    <a:cubicBezTo>
                      <a:pt x="1169035" y="1240237"/>
                      <a:pt x="1170279" y="1235550"/>
                      <a:pt x="1167765" y="1232617"/>
                    </a:cubicBezTo>
                    <a:cubicBezTo>
                      <a:pt x="1162201" y="1226126"/>
                      <a:pt x="1156546" y="1231842"/>
                      <a:pt x="1152525" y="1234522"/>
                    </a:cubicBezTo>
                    <a:cubicBezTo>
                      <a:pt x="1151255" y="1236427"/>
                      <a:pt x="1150181" y="1238478"/>
                      <a:pt x="1148715" y="1240237"/>
                    </a:cubicBezTo>
                    <a:cubicBezTo>
                      <a:pt x="1146990" y="1242307"/>
                      <a:pt x="1144139" y="1243511"/>
                      <a:pt x="1143000" y="1245952"/>
                    </a:cubicBezTo>
                    <a:cubicBezTo>
                      <a:pt x="1139603" y="1253231"/>
                      <a:pt x="1139835" y="1262129"/>
                      <a:pt x="1135380" y="1268812"/>
                    </a:cubicBezTo>
                    <a:cubicBezTo>
                      <a:pt x="1132840" y="1272622"/>
                      <a:pt x="1130116" y="1276315"/>
                      <a:pt x="1127760" y="1280242"/>
                    </a:cubicBezTo>
                    <a:cubicBezTo>
                      <a:pt x="1125855" y="1283417"/>
                      <a:pt x="1124455" y="1286956"/>
                      <a:pt x="1122045" y="1289767"/>
                    </a:cubicBezTo>
                    <a:cubicBezTo>
                      <a:pt x="1120555" y="1291505"/>
                      <a:pt x="1117870" y="1291883"/>
                      <a:pt x="1116330" y="1293577"/>
                    </a:cubicBezTo>
                    <a:cubicBezTo>
                      <a:pt x="1111460" y="1298934"/>
                      <a:pt x="1102995" y="1310722"/>
                      <a:pt x="1102995" y="1310722"/>
                    </a:cubicBezTo>
                    <a:cubicBezTo>
                      <a:pt x="1097341" y="1327685"/>
                      <a:pt x="1106841" y="1297853"/>
                      <a:pt x="1099185" y="1333582"/>
                    </a:cubicBezTo>
                    <a:cubicBezTo>
                      <a:pt x="1098468" y="1336926"/>
                      <a:pt x="1096576" y="1339905"/>
                      <a:pt x="1095375" y="1343107"/>
                    </a:cubicBezTo>
                    <a:cubicBezTo>
                      <a:pt x="1094670" y="1344987"/>
                      <a:pt x="1094311" y="1346999"/>
                      <a:pt x="1093470" y="1348822"/>
                    </a:cubicBezTo>
                    <a:cubicBezTo>
                      <a:pt x="1090495" y="1355268"/>
                      <a:pt x="1086190" y="1361137"/>
                      <a:pt x="1083945" y="1367872"/>
                    </a:cubicBezTo>
                    <a:cubicBezTo>
                      <a:pt x="1079411" y="1381474"/>
                      <a:pt x="1083477" y="1377074"/>
                      <a:pt x="1074420" y="1383112"/>
                    </a:cubicBezTo>
                    <a:cubicBezTo>
                      <a:pt x="1068070" y="1381842"/>
                      <a:pt x="1060833" y="1382779"/>
                      <a:pt x="1055370" y="1379302"/>
                    </a:cubicBezTo>
                    <a:cubicBezTo>
                      <a:pt x="1052638" y="1377564"/>
                      <a:pt x="1054044" y="1372963"/>
                      <a:pt x="1053465" y="1369777"/>
                    </a:cubicBezTo>
                    <a:cubicBezTo>
                      <a:pt x="1050783" y="1355025"/>
                      <a:pt x="1053014" y="1362709"/>
                      <a:pt x="1049655" y="1352632"/>
                    </a:cubicBezTo>
                    <a:cubicBezTo>
                      <a:pt x="1052195" y="1345012"/>
                      <a:pt x="1053683" y="1336956"/>
                      <a:pt x="1057275" y="1329772"/>
                    </a:cubicBezTo>
                    <a:cubicBezTo>
                      <a:pt x="1058299" y="1327724"/>
                      <a:pt x="1061720" y="1327867"/>
                      <a:pt x="1062990" y="1325962"/>
                    </a:cubicBezTo>
                    <a:cubicBezTo>
                      <a:pt x="1064442" y="1323784"/>
                      <a:pt x="1064260" y="1320882"/>
                      <a:pt x="1064895" y="1318342"/>
                    </a:cubicBezTo>
                    <a:cubicBezTo>
                      <a:pt x="1061085" y="1315167"/>
                      <a:pt x="1057901" y="1311035"/>
                      <a:pt x="1053465" y="1308817"/>
                    </a:cubicBezTo>
                    <a:cubicBezTo>
                      <a:pt x="1050010" y="1307090"/>
                      <a:pt x="1045665" y="1308232"/>
                      <a:pt x="1042035" y="1306912"/>
                    </a:cubicBezTo>
                    <a:cubicBezTo>
                      <a:pt x="1038555" y="1305647"/>
                      <a:pt x="1035685" y="1303102"/>
                      <a:pt x="1032510" y="1301197"/>
                    </a:cubicBezTo>
                    <a:cubicBezTo>
                      <a:pt x="1030605" y="1298657"/>
                      <a:pt x="1029040" y="1295822"/>
                      <a:pt x="1026795" y="1293577"/>
                    </a:cubicBezTo>
                    <a:cubicBezTo>
                      <a:pt x="1018776" y="1285558"/>
                      <a:pt x="1014602" y="1291063"/>
                      <a:pt x="1002030" y="1293577"/>
                    </a:cubicBezTo>
                    <a:cubicBezTo>
                      <a:pt x="1000125" y="1294847"/>
                      <a:pt x="998363" y="1296363"/>
                      <a:pt x="996315" y="1297387"/>
                    </a:cubicBezTo>
                    <a:cubicBezTo>
                      <a:pt x="993256" y="1298916"/>
                      <a:pt x="989573" y="1299209"/>
                      <a:pt x="986790" y="1301197"/>
                    </a:cubicBezTo>
                    <a:cubicBezTo>
                      <a:pt x="984927" y="1302528"/>
                      <a:pt x="984446" y="1305153"/>
                      <a:pt x="982980" y="1306912"/>
                    </a:cubicBezTo>
                    <a:cubicBezTo>
                      <a:pt x="981255" y="1308982"/>
                      <a:pt x="979170" y="1310722"/>
                      <a:pt x="977265" y="1312627"/>
                    </a:cubicBezTo>
                    <a:cubicBezTo>
                      <a:pt x="976630" y="1315167"/>
                      <a:pt x="976079" y="1317730"/>
                      <a:pt x="975360" y="1320247"/>
                    </a:cubicBezTo>
                    <a:cubicBezTo>
                      <a:pt x="974808" y="1322178"/>
                      <a:pt x="973760" y="1323977"/>
                      <a:pt x="973455" y="1325962"/>
                    </a:cubicBezTo>
                    <a:cubicBezTo>
                      <a:pt x="972485" y="1332269"/>
                      <a:pt x="973791" y="1339037"/>
                      <a:pt x="971550" y="1345012"/>
                    </a:cubicBezTo>
                    <a:cubicBezTo>
                      <a:pt x="967223" y="1356549"/>
                      <a:pt x="963075" y="1354453"/>
                      <a:pt x="956310" y="1360252"/>
                    </a:cubicBezTo>
                    <a:cubicBezTo>
                      <a:pt x="953583" y="1362590"/>
                      <a:pt x="951393" y="1365507"/>
                      <a:pt x="948690" y="1367872"/>
                    </a:cubicBezTo>
                    <a:cubicBezTo>
                      <a:pt x="947539" y="1368879"/>
                      <a:pt x="937726" y="1376212"/>
                      <a:pt x="935355" y="1377397"/>
                    </a:cubicBezTo>
                    <a:cubicBezTo>
                      <a:pt x="919581" y="1385284"/>
                      <a:pt x="940303" y="1372193"/>
                      <a:pt x="923925" y="1383112"/>
                    </a:cubicBezTo>
                    <a:cubicBezTo>
                      <a:pt x="912821" y="1379411"/>
                      <a:pt x="922263" y="1383115"/>
                      <a:pt x="906780" y="1373587"/>
                    </a:cubicBezTo>
                    <a:cubicBezTo>
                      <a:pt x="902420" y="1370904"/>
                      <a:pt x="897953" y="1368394"/>
                      <a:pt x="893445" y="1365967"/>
                    </a:cubicBezTo>
                    <a:cubicBezTo>
                      <a:pt x="889694" y="1363947"/>
                      <a:pt x="885908" y="1361982"/>
                      <a:pt x="882015" y="1360252"/>
                    </a:cubicBezTo>
                    <a:cubicBezTo>
                      <a:pt x="880180" y="1359436"/>
                      <a:pt x="878096" y="1359245"/>
                      <a:pt x="876300" y="1358347"/>
                    </a:cubicBezTo>
                    <a:cubicBezTo>
                      <a:pt x="874252" y="1357323"/>
                      <a:pt x="872490" y="1355807"/>
                      <a:pt x="870585" y="1354537"/>
                    </a:cubicBezTo>
                    <a:cubicBezTo>
                      <a:pt x="871255" y="1352304"/>
                      <a:pt x="877016" y="1326358"/>
                      <a:pt x="883920" y="1324057"/>
                    </a:cubicBezTo>
                    <a:lnTo>
                      <a:pt x="889635" y="1322152"/>
                    </a:lnTo>
                    <a:cubicBezTo>
                      <a:pt x="891540" y="1320247"/>
                      <a:pt x="893280" y="1318162"/>
                      <a:pt x="895350" y="1316437"/>
                    </a:cubicBezTo>
                    <a:cubicBezTo>
                      <a:pt x="897109" y="1314971"/>
                      <a:pt x="899202" y="1313958"/>
                      <a:pt x="901065" y="1312627"/>
                    </a:cubicBezTo>
                    <a:cubicBezTo>
                      <a:pt x="903649" y="1310782"/>
                      <a:pt x="906206" y="1308895"/>
                      <a:pt x="908685" y="1306912"/>
                    </a:cubicBezTo>
                    <a:cubicBezTo>
                      <a:pt x="912558" y="1303814"/>
                      <a:pt x="916147" y="1300363"/>
                      <a:pt x="920115" y="1297387"/>
                    </a:cubicBezTo>
                    <a:cubicBezTo>
                      <a:pt x="923778" y="1294640"/>
                      <a:pt x="927931" y="1292578"/>
                      <a:pt x="931545" y="1289767"/>
                    </a:cubicBezTo>
                    <a:cubicBezTo>
                      <a:pt x="936321" y="1286052"/>
                      <a:pt x="939396" y="1281204"/>
                      <a:pt x="942975" y="1276432"/>
                    </a:cubicBezTo>
                    <a:cubicBezTo>
                      <a:pt x="948239" y="1260641"/>
                      <a:pt x="952377" y="1250505"/>
                      <a:pt x="942975" y="1228807"/>
                    </a:cubicBezTo>
                    <a:cubicBezTo>
                      <a:pt x="939334" y="1220404"/>
                      <a:pt x="928105" y="1218042"/>
                      <a:pt x="920115" y="1213567"/>
                    </a:cubicBezTo>
                    <a:cubicBezTo>
                      <a:pt x="908372" y="1206991"/>
                      <a:pt x="895336" y="1201182"/>
                      <a:pt x="882015" y="1198327"/>
                    </a:cubicBezTo>
                    <a:cubicBezTo>
                      <a:pt x="877625" y="1197386"/>
                      <a:pt x="873125" y="1197057"/>
                      <a:pt x="868680" y="1196422"/>
                    </a:cubicBezTo>
                    <a:cubicBezTo>
                      <a:pt x="864870" y="1197057"/>
                      <a:pt x="860414" y="1196112"/>
                      <a:pt x="857250" y="1198327"/>
                    </a:cubicBezTo>
                    <a:cubicBezTo>
                      <a:pt x="853499" y="1200953"/>
                      <a:pt x="851331" y="1205505"/>
                      <a:pt x="849630" y="1209757"/>
                    </a:cubicBezTo>
                    <a:cubicBezTo>
                      <a:pt x="846276" y="1218142"/>
                      <a:pt x="845556" y="1218699"/>
                      <a:pt x="843915" y="1226902"/>
                    </a:cubicBezTo>
                    <a:cubicBezTo>
                      <a:pt x="843157" y="1230690"/>
                      <a:pt x="842947" y="1234585"/>
                      <a:pt x="842010" y="1238332"/>
                    </a:cubicBezTo>
                    <a:cubicBezTo>
                      <a:pt x="838102" y="1253963"/>
                      <a:pt x="840534" y="1245818"/>
                      <a:pt x="832485" y="1255477"/>
                    </a:cubicBezTo>
                    <a:cubicBezTo>
                      <a:pt x="831019" y="1257236"/>
                      <a:pt x="830294" y="1259573"/>
                      <a:pt x="828675" y="1261192"/>
                    </a:cubicBezTo>
                    <a:cubicBezTo>
                      <a:pt x="822379" y="1267488"/>
                      <a:pt x="820678" y="1266492"/>
                      <a:pt x="813435" y="1270717"/>
                    </a:cubicBezTo>
                    <a:cubicBezTo>
                      <a:pt x="808260" y="1273735"/>
                      <a:pt x="802431" y="1276006"/>
                      <a:pt x="798195" y="1280242"/>
                    </a:cubicBezTo>
                    <a:cubicBezTo>
                      <a:pt x="796290" y="1282147"/>
                      <a:pt x="794722" y="1284463"/>
                      <a:pt x="792480" y="1285957"/>
                    </a:cubicBezTo>
                    <a:cubicBezTo>
                      <a:pt x="790809" y="1287071"/>
                      <a:pt x="788705" y="1287345"/>
                      <a:pt x="786765" y="1287862"/>
                    </a:cubicBezTo>
                    <a:cubicBezTo>
                      <a:pt x="779176" y="1289886"/>
                      <a:pt x="771711" y="1292710"/>
                      <a:pt x="763905" y="1293577"/>
                    </a:cubicBezTo>
                    <a:cubicBezTo>
                      <a:pt x="743542" y="1295840"/>
                      <a:pt x="752399" y="1294354"/>
                      <a:pt x="737235" y="1297387"/>
                    </a:cubicBezTo>
                    <a:cubicBezTo>
                      <a:pt x="728980" y="1296752"/>
                      <a:pt x="720704" y="1296349"/>
                      <a:pt x="712470" y="1295482"/>
                    </a:cubicBezTo>
                    <a:cubicBezTo>
                      <a:pt x="709536" y="1295173"/>
                      <a:pt x="695028" y="1292550"/>
                      <a:pt x="691515" y="1291672"/>
                    </a:cubicBezTo>
                    <a:cubicBezTo>
                      <a:pt x="689567" y="1291185"/>
                      <a:pt x="687788" y="1290051"/>
                      <a:pt x="685800" y="1289767"/>
                    </a:cubicBezTo>
                    <a:cubicBezTo>
                      <a:pt x="678857" y="1288775"/>
                      <a:pt x="671830" y="1288497"/>
                      <a:pt x="664845" y="1287862"/>
                    </a:cubicBezTo>
                    <a:cubicBezTo>
                      <a:pt x="661035" y="1291672"/>
                      <a:pt x="656922" y="1295201"/>
                      <a:pt x="653415" y="1299292"/>
                    </a:cubicBezTo>
                    <a:cubicBezTo>
                      <a:pt x="649282" y="1304113"/>
                      <a:pt x="645720" y="1309397"/>
                      <a:pt x="641985" y="1314532"/>
                    </a:cubicBezTo>
                    <a:cubicBezTo>
                      <a:pt x="640638" y="1316384"/>
                      <a:pt x="639683" y="1318524"/>
                      <a:pt x="638175" y="1320247"/>
                    </a:cubicBezTo>
                    <a:cubicBezTo>
                      <a:pt x="635218" y="1323626"/>
                      <a:pt x="631972" y="1326752"/>
                      <a:pt x="628650" y="1329772"/>
                    </a:cubicBezTo>
                    <a:cubicBezTo>
                      <a:pt x="619330" y="1338245"/>
                      <a:pt x="608898" y="1346030"/>
                      <a:pt x="598170" y="1352632"/>
                    </a:cubicBezTo>
                    <a:cubicBezTo>
                      <a:pt x="593810" y="1355315"/>
                      <a:pt x="589414" y="1357962"/>
                      <a:pt x="584835" y="1360252"/>
                    </a:cubicBezTo>
                    <a:cubicBezTo>
                      <a:pt x="579857" y="1362741"/>
                      <a:pt x="572403" y="1364505"/>
                      <a:pt x="567690" y="1367872"/>
                    </a:cubicBezTo>
                    <a:cubicBezTo>
                      <a:pt x="565498" y="1369438"/>
                      <a:pt x="564130" y="1371971"/>
                      <a:pt x="561975" y="1373587"/>
                    </a:cubicBezTo>
                    <a:cubicBezTo>
                      <a:pt x="544922" y="1386377"/>
                      <a:pt x="559533" y="1372414"/>
                      <a:pt x="544830" y="1385017"/>
                    </a:cubicBezTo>
                    <a:cubicBezTo>
                      <a:pt x="542785" y="1386770"/>
                      <a:pt x="541307" y="1389166"/>
                      <a:pt x="539115" y="1390732"/>
                    </a:cubicBezTo>
                    <a:cubicBezTo>
                      <a:pt x="536804" y="1392383"/>
                      <a:pt x="533806" y="1392891"/>
                      <a:pt x="531495" y="1394542"/>
                    </a:cubicBezTo>
                    <a:cubicBezTo>
                      <a:pt x="529303" y="1396108"/>
                      <a:pt x="527850" y="1398532"/>
                      <a:pt x="525780" y="1400257"/>
                    </a:cubicBezTo>
                    <a:cubicBezTo>
                      <a:pt x="524021" y="1401723"/>
                      <a:pt x="521970" y="1402797"/>
                      <a:pt x="520065" y="1404067"/>
                    </a:cubicBezTo>
                    <a:cubicBezTo>
                      <a:pt x="518795" y="1405972"/>
                      <a:pt x="517279" y="1407734"/>
                      <a:pt x="516255" y="1409782"/>
                    </a:cubicBezTo>
                    <a:cubicBezTo>
                      <a:pt x="515357" y="1411578"/>
                      <a:pt x="515141" y="1413651"/>
                      <a:pt x="514350" y="1415497"/>
                    </a:cubicBezTo>
                    <a:cubicBezTo>
                      <a:pt x="513419" y="1417670"/>
                      <a:pt x="508969" y="1426797"/>
                      <a:pt x="506730" y="1428832"/>
                    </a:cubicBezTo>
                    <a:cubicBezTo>
                      <a:pt x="503877" y="1431425"/>
                      <a:pt x="484284" y="1446723"/>
                      <a:pt x="478155" y="1449787"/>
                    </a:cubicBezTo>
                    <a:cubicBezTo>
                      <a:pt x="475813" y="1450958"/>
                      <a:pt x="473043" y="1450940"/>
                      <a:pt x="470535" y="1451692"/>
                    </a:cubicBezTo>
                    <a:cubicBezTo>
                      <a:pt x="451517" y="1457397"/>
                      <a:pt x="466802" y="1454402"/>
                      <a:pt x="445770" y="1457407"/>
                    </a:cubicBezTo>
                    <a:cubicBezTo>
                      <a:pt x="422912" y="1456413"/>
                      <a:pt x="378794" y="1453251"/>
                      <a:pt x="356235" y="1457407"/>
                    </a:cubicBezTo>
                    <a:cubicBezTo>
                      <a:pt x="346723" y="1459159"/>
                      <a:pt x="338948" y="1466491"/>
                      <a:pt x="329565" y="1468837"/>
                    </a:cubicBezTo>
                    <a:cubicBezTo>
                      <a:pt x="318628" y="1471571"/>
                      <a:pt x="324376" y="1469770"/>
                      <a:pt x="312420" y="1474552"/>
                    </a:cubicBezTo>
                    <a:cubicBezTo>
                      <a:pt x="298387" y="1497941"/>
                      <a:pt x="316609" y="1469316"/>
                      <a:pt x="297180" y="1493602"/>
                    </a:cubicBezTo>
                    <a:cubicBezTo>
                      <a:pt x="294867" y="1496493"/>
                      <a:pt x="293453" y="1500003"/>
                      <a:pt x="291465" y="1503127"/>
                    </a:cubicBezTo>
                    <a:cubicBezTo>
                      <a:pt x="289007" y="1506990"/>
                      <a:pt x="287772" y="1512201"/>
                      <a:pt x="283845" y="1514557"/>
                    </a:cubicBezTo>
                    <a:cubicBezTo>
                      <a:pt x="280670" y="1516462"/>
                      <a:pt x="277682" y="1518720"/>
                      <a:pt x="274320" y="1520272"/>
                    </a:cubicBezTo>
                    <a:cubicBezTo>
                      <a:pt x="269394" y="1522546"/>
                      <a:pt x="263881" y="1523460"/>
                      <a:pt x="259080" y="1525987"/>
                    </a:cubicBezTo>
                    <a:cubicBezTo>
                      <a:pt x="251753" y="1529843"/>
                      <a:pt x="245980" y="1536704"/>
                      <a:pt x="238125" y="1539322"/>
                    </a:cubicBezTo>
                    <a:cubicBezTo>
                      <a:pt x="230836" y="1541752"/>
                      <a:pt x="226273" y="1543597"/>
                      <a:pt x="219075" y="1545037"/>
                    </a:cubicBezTo>
                    <a:cubicBezTo>
                      <a:pt x="193017" y="1550249"/>
                      <a:pt x="205740" y="1546307"/>
                      <a:pt x="192405" y="1550752"/>
                    </a:cubicBezTo>
                    <a:cubicBezTo>
                      <a:pt x="189865" y="1550117"/>
                      <a:pt x="186963" y="1550299"/>
                      <a:pt x="184785" y="1548847"/>
                    </a:cubicBezTo>
                    <a:cubicBezTo>
                      <a:pt x="182880" y="1547577"/>
                      <a:pt x="182441" y="1544891"/>
                      <a:pt x="180975" y="1543132"/>
                    </a:cubicBezTo>
                    <a:cubicBezTo>
                      <a:pt x="179250" y="1541062"/>
                      <a:pt x="177615" y="1538725"/>
                      <a:pt x="175260" y="1537417"/>
                    </a:cubicBezTo>
                    <a:cubicBezTo>
                      <a:pt x="171749" y="1535467"/>
                      <a:pt x="167559" y="1535099"/>
                      <a:pt x="163830" y="1533607"/>
                    </a:cubicBezTo>
                    <a:cubicBezTo>
                      <a:pt x="160655" y="1532337"/>
                      <a:pt x="157519" y="1530966"/>
                      <a:pt x="154305" y="1529797"/>
                    </a:cubicBezTo>
                    <a:cubicBezTo>
                      <a:pt x="150531" y="1528425"/>
                      <a:pt x="146771" y="1526961"/>
                      <a:pt x="142875" y="1525987"/>
                    </a:cubicBezTo>
                    <a:cubicBezTo>
                      <a:pt x="140335" y="1525352"/>
                      <a:pt x="137433" y="1525534"/>
                      <a:pt x="135255" y="1524082"/>
                    </a:cubicBezTo>
                    <a:cubicBezTo>
                      <a:pt x="134508" y="1523584"/>
                      <a:pt x="136525" y="1522812"/>
                      <a:pt x="137160" y="1522177"/>
                    </a:cubicBezTo>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sp>
            <p:nvSpPr>
              <p:cNvPr id="55" name="Freeform 54"/>
              <p:cNvSpPr/>
              <p:nvPr/>
            </p:nvSpPr>
            <p:spPr>
              <a:xfrm rot="19843651">
                <a:off x="661868" y="3309119"/>
                <a:ext cx="359370" cy="341947"/>
              </a:xfrm>
              <a:custGeom>
                <a:avLst/>
                <a:gdLst>
                  <a:gd name="connsiteX0" fmla="*/ 1468616 w 3998820"/>
                  <a:gd name="connsiteY0" fmla="*/ 2411146 h 3605658"/>
                  <a:gd name="connsiteX1" fmla="*/ 1463536 w 3998820"/>
                  <a:gd name="connsiteY1" fmla="*/ 2385746 h 3605658"/>
                  <a:gd name="connsiteX2" fmla="*/ 1367016 w 3998820"/>
                  <a:gd name="connsiteY2" fmla="*/ 2370506 h 3605658"/>
                  <a:gd name="connsiteX3" fmla="*/ 1361936 w 3998820"/>
                  <a:gd name="connsiteY3" fmla="*/ 2355266 h 3605658"/>
                  <a:gd name="connsiteX4" fmla="*/ 1356856 w 3998820"/>
                  <a:gd name="connsiteY4" fmla="*/ 2284146 h 3605658"/>
                  <a:gd name="connsiteX5" fmla="*/ 1326376 w 3998820"/>
                  <a:gd name="connsiteY5" fmla="*/ 2268906 h 3605658"/>
                  <a:gd name="connsiteX6" fmla="*/ 1311136 w 3998820"/>
                  <a:gd name="connsiteY6" fmla="*/ 2253666 h 3605658"/>
                  <a:gd name="connsiteX7" fmla="*/ 1295896 w 3998820"/>
                  <a:gd name="connsiteY7" fmla="*/ 2243506 h 3605658"/>
                  <a:gd name="connsiteX8" fmla="*/ 1285736 w 3998820"/>
                  <a:gd name="connsiteY8" fmla="*/ 2228266 h 3605658"/>
                  <a:gd name="connsiteX9" fmla="*/ 1285736 w 3998820"/>
                  <a:gd name="connsiteY9" fmla="*/ 2187626 h 3605658"/>
                  <a:gd name="connsiteX10" fmla="*/ 1300976 w 3998820"/>
                  <a:gd name="connsiteY10" fmla="*/ 2177466 h 3605658"/>
                  <a:gd name="connsiteX11" fmla="*/ 1285736 w 3998820"/>
                  <a:gd name="connsiteY11" fmla="*/ 2167306 h 3605658"/>
                  <a:gd name="connsiteX12" fmla="*/ 1255256 w 3998820"/>
                  <a:gd name="connsiteY12" fmla="*/ 2177466 h 3605658"/>
                  <a:gd name="connsiteX13" fmla="*/ 1209536 w 3998820"/>
                  <a:gd name="connsiteY13" fmla="*/ 2152066 h 3605658"/>
                  <a:gd name="connsiteX14" fmla="*/ 1204456 w 3998820"/>
                  <a:gd name="connsiteY14" fmla="*/ 2136826 h 3605658"/>
                  <a:gd name="connsiteX15" fmla="*/ 1189216 w 3998820"/>
                  <a:gd name="connsiteY15" fmla="*/ 2146986 h 3605658"/>
                  <a:gd name="connsiteX16" fmla="*/ 1168896 w 3998820"/>
                  <a:gd name="connsiteY16" fmla="*/ 2202866 h 3605658"/>
                  <a:gd name="connsiteX17" fmla="*/ 1128256 w 3998820"/>
                  <a:gd name="connsiteY17" fmla="*/ 2167306 h 3605658"/>
                  <a:gd name="connsiteX18" fmla="*/ 1118096 w 3998820"/>
                  <a:gd name="connsiteY18" fmla="*/ 2152066 h 3605658"/>
                  <a:gd name="connsiteX19" fmla="*/ 1113016 w 3998820"/>
                  <a:gd name="connsiteY19" fmla="*/ 2111426 h 3605658"/>
                  <a:gd name="connsiteX20" fmla="*/ 1107936 w 3998820"/>
                  <a:gd name="connsiteY20" fmla="*/ 2096186 h 3605658"/>
                  <a:gd name="connsiteX21" fmla="*/ 1092696 w 3998820"/>
                  <a:gd name="connsiteY21" fmla="*/ 2086026 h 3605658"/>
                  <a:gd name="connsiteX22" fmla="*/ 1077456 w 3998820"/>
                  <a:gd name="connsiteY22" fmla="*/ 2080946 h 3605658"/>
                  <a:gd name="connsiteX23" fmla="*/ 1057136 w 3998820"/>
                  <a:gd name="connsiteY23" fmla="*/ 2141906 h 3605658"/>
                  <a:gd name="connsiteX24" fmla="*/ 1026656 w 3998820"/>
                  <a:gd name="connsiteY24" fmla="*/ 2152066 h 3605658"/>
                  <a:gd name="connsiteX25" fmla="*/ 1001256 w 3998820"/>
                  <a:gd name="connsiteY25" fmla="*/ 2146986 h 3605658"/>
                  <a:gd name="connsiteX26" fmla="*/ 980936 w 3998820"/>
                  <a:gd name="connsiteY26" fmla="*/ 2116506 h 3605658"/>
                  <a:gd name="connsiteX27" fmla="*/ 965696 w 3998820"/>
                  <a:gd name="connsiteY27" fmla="*/ 2091106 h 3605658"/>
                  <a:gd name="connsiteX28" fmla="*/ 950456 w 3998820"/>
                  <a:gd name="connsiteY28" fmla="*/ 2096186 h 3605658"/>
                  <a:gd name="connsiteX29" fmla="*/ 925056 w 3998820"/>
                  <a:gd name="connsiteY29" fmla="*/ 2091106 h 3605658"/>
                  <a:gd name="connsiteX30" fmla="*/ 909816 w 3998820"/>
                  <a:gd name="connsiteY30" fmla="*/ 2060626 h 3605658"/>
                  <a:gd name="connsiteX31" fmla="*/ 894576 w 3998820"/>
                  <a:gd name="connsiteY31" fmla="*/ 2050466 h 3605658"/>
                  <a:gd name="connsiteX32" fmla="*/ 864096 w 3998820"/>
                  <a:gd name="connsiteY32" fmla="*/ 2065706 h 3605658"/>
                  <a:gd name="connsiteX33" fmla="*/ 843776 w 3998820"/>
                  <a:gd name="connsiteY33" fmla="*/ 2060626 h 3605658"/>
                  <a:gd name="connsiteX34" fmla="*/ 838696 w 3998820"/>
                  <a:gd name="connsiteY34" fmla="*/ 2045386 h 3605658"/>
                  <a:gd name="connsiteX35" fmla="*/ 853936 w 3998820"/>
                  <a:gd name="connsiteY35" fmla="*/ 1994586 h 3605658"/>
                  <a:gd name="connsiteX36" fmla="*/ 767576 w 3998820"/>
                  <a:gd name="connsiteY36" fmla="*/ 1989506 h 3605658"/>
                  <a:gd name="connsiteX37" fmla="*/ 752336 w 3998820"/>
                  <a:gd name="connsiteY37" fmla="*/ 1984426 h 3605658"/>
                  <a:gd name="connsiteX38" fmla="*/ 737096 w 3998820"/>
                  <a:gd name="connsiteY38" fmla="*/ 1953946 h 3605658"/>
                  <a:gd name="connsiteX39" fmla="*/ 752336 w 3998820"/>
                  <a:gd name="connsiteY39" fmla="*/ 1948866 h 3605658"/>
                  <a:gd name="connsiteX40" fmla="*/ 808216 w 3998820"/>
                  <a:gd name="connsiteY40" fmla="*/ 1938706 h 3605658"/>
                  <a:gd name="connsiteX41" fmla="*/ 813296 w 3998820"/>
                  <a:gd name="connsiteY41" fmla="*/ 1923466 h 3605658"/>
                  <a:gd name="connsiteX42" fmla="*/ 787896 w 3998820"/>
                  <a:gd name="connsiteY42" fmla="*/ 1903146 h 3605658"/>
                  <a:gd name="connsiteX43" fmla="*/ 757416 w 3998820"/>
                  <a:gd name="connsiteY43" fmla="*/ 1898066 h 3605658"/>
                  <a:gd name="connsiteX44" fmla="*/ 767576 w 3998820"/>
                  <a:gd name="connsiteY44" fmla="*/ 1867586 h 3605658"/>
                  <a:gd name="connsiteX45" fmla="*/ 787896 w 3998820"/>
                  <a:gd name="connsiteY45" fmla="*/ 1842186 h 3605658"/>
                  <a:gd name="connsiteX46" fmla="*/ 864096 w 3998820"/>
                  <a:gd name="connsiteY46" fmla="*/ 1837106 h 3605658"/>
                  <a:gd name="connsiteX47" fmla="*/ 853936 w 3998820"/>
                  <a:gd name="connsiteY47" fmla="*/ 1801546 h 3605658"/>
                  <a:gd name="connsiteX48" fmla="*/ 838696 w 3998820"/>
                  <a:gd name="connsiteY48" fmla="*/ 1796466 h 3605658"/>
                  <a:gd name="connsiteX49" fmla="*/ 823456 w 3998820"/>
                  <a:gd name="connsiteY49" fmla="*/ 1786306 h 3605658"/>
                  <a:gd name="connsiteX50" fmla="*/ 803136 w 3998820"/>
                  <a:gd name="connsiteY50" fmla="*/ 1771066 h 3605658"/>
                  <a:gd name="connsiteX51" fmla="*/ 798056 w 3998820"/>
                  <a:gd name="connsiteY51" fmla="*/ 1796466 h 3605658"/>
                  <a:gd name="connsiteX52" fmla="*/ 782816 w 3998820"/>
                  <a:gd name="connsiteY52" fmla="*/ 1806626 h 3605658"/>
                  <a:gd name="connsiteX53" fmla="*/ 665976 w 3998820"/>
                  <a:gd name="connsiteY53" fmla="*/ 1801546 h 3605658"/>
                  <a:gd name="connsiteX54" fmla="*/ 650736 w 3998820"/>
                  <a:gd name="connsiteY54" fmla="*/ 1796466 h 3605658"/>
                  <a:gd name="connsiteX55" fmla="*/ 630416 w 3998820"/>
                  <a:gd name="connsiteY55" fmla="*/ 1705026 h 3605658"/>
                  <a:gd name="connsiteX56" fmla="*/ 599936 w 3998820"/>
                  <a:gd name="connsiteY56" fmla="*/ 1684706 h 3605658"/>
                  <a:gd name="connsiteX57" fmla="*/ 594856 w 3998820"/>
                  <a:gd name="connsiteY57" fmla="*/ 1669466 h 3605658"/>
                  <a:gd name="connsiteX58" fmla="*/ 538976 w 3998820"/>
                  <a:gd name="connsiteY58" fmla="*/ 1669466 h 3605658"/>
                  <a:gd name="connsiteX59" fmla="*/ 483096 w 3998820"/>
                  <a:gd name="connsiteY59" fmla="*/ 1669466 h 3605658"/>
                  <a:gd name="connsiteX60" fmla="*/ 478016 w 3998820"/>
                  <a:gd name="connsiteY60" fmla="*/ 1633906 h 3605658"/>
                  <a:gd name="connsiteX61" fmla="*/ 462776 w 3998820"/>
                  <a:gd name="connsiteY61" fmla="*/ 1628826 h 3605658"/>
                  <a:gd name="connsiteX62" fmla="*/ 391656 w 3998820"/>
                  <a:gd name="connsiteY62" fmla="*/ 1633906 h 3605658"/>
                  <a:gd name="connsiteX63" fmla="*/ 376416 w 3998820"/>
                  <a:gd name="connsiteY63" fmla="*/ 1638986 h 3605658"/>
                  <a:gd name="connsiteX64" fmla="*/ 335776 w 3998820"/>
                  <a:gd name="connsiteY64" fmla="*/ 1644066 h 3605658"/>
                  <a:gd name="connsiteX65" fmla="*/ 330696 w 3998820"/>
                  <a:gd name="connsiteY65" fmla="*/ 1664386 h 3605658"/>
                  <a:gd name="connsiteX66" fmla="*/ 325616 w 3998820"/>
                  <a:gd name="connsiteY66" fmla="*/ 1679626 h 3605658"/>
                  <a:gd name="connsiteX67" fmla="*/ 295136 w 3998820"/>
                  <a:gd name="connsiteY67" fmla="*/ 1689786 h 3605658"/>
                  <a:gd name="connsiteX68" fmla="*/ 279896 w 3998820"/>
                  <a:gd name="connsiteY68" fmla="*/ 1694866 h 3605658"/>
                  <a:gd name="connsiteX69" fmla="*/ 249416 w 3998820"/>
                  <a:gd name="connsiteY69" fmla="*/ 1725346 h 3605658"/>
                  <a:gd name="connsiteX70" fmla="*/ 239256 w 3998820"/>
                  <a:gd name="connsiteY70" fmla="*/ 1740586 h 3605658"/>
                  <a:gd name="connsiteX71" fmla="*/ 224016 w 3998820"/>
                  <a:gd name="connsiteY71" fmla="*/ 1745666 h 3605658"/>
                  <a:gd name="connsiteX72" fmla="*/ 178296 w 3998820"/>
                  <a:gd name="connsiteY72" fmla="*/ 1740586 h 3605658"/>
                  <a:gd name="connsiteX73" fmla="*/ 137656 w 3998820"/>
                  <a:gd name="connsiteY73" fmla="*/ 1730426 h 3605658"/>
                  <a:gd name="connsiteX74" fmla="*/ 112256 w 3998820"/>
                  <a:gd name="connsiteY74" fmla="*/ 1725346 h 3605658"/>
                  <a:gd name="connsiteX75" fmla="*/ 102096 w 3998820"/>
                  <a:gd name="connsiteY75" fmla="*/ 1710106 h 3605658"/>
                  <a:gd name="connsiteX76" fmla="*/ 137656 w 3998820"/>
                  <a:gd name="connsiteY76" fmla="*/ 1694866 h 3605658"/>
                  <a:gd name="connsiteX77" fmla="*/ 178296 w 3998820"/>
                  <a:gd name="connsiteY77" fmla="*/ 1659306 h 3605658"/>
                  <a:gd name="connsiteX78" fmla="*/ 183376 w 3998820"/>
                  <a:gd name="connsiteY78" fmla="*/ 1644066 h 3605658"/>
                  <a:gd name="connsiteX79" fmla="*/ 152896 w 3998820"/>
                  <a:gd name="connsiteY79" fmla="*/ 1613586 h 3605658"/>
                  <a:gd name="connsiteX80" fmla="*/ 137656 w 3998820"/>
                  <a:gd name="connsiteY80" fmla="*/ 1598346 h 3605658"/>
                  <a:gd name="connsiteX81" fmla="*/ 117336 w 3998820"/>
                  <a:gd name="connsiteY81" fmla="*/ 1588186 h 3605658"/>
                  <a:gd name="connsiteX82" fmla="*/ 112256 w 3998820"/>
                  <a:gd name="connsiteY82" fmla="*/ 1572946 h 3605658"/>
                  <a:gd name="connsiteX83" fmla="*/ 107176 w 3998820"/>
                  <a:gd name="connsiteY83" fmla="*/ 1542466 h 3605658"/>
                  <a:gd name="connsiteX84" fmla="*/ 127496 w 3998820"/>
                  <a:gd name="connsiteY84" fmla="*/ 1501826 h 3605658"/>
                  <a:gd name="connsiteX85" fmla="*/ 178296 w 3998820"/>
                  <a:gd name="connsiteY85" fmla="*/ 1496746 h 3605658"/>
                  <a:gd name="connsiteX86" fmla="*/ 183376 w 3998820"/>
                  <a:gd name="connsiteY86" fmla="*/ 1481506 h 3605658"/>
                  <a:gd name="connsiteX87" fmla="*/ 188456 w 3998820"/>
                  <a:gd name="connsiteY87" fmla="*/ 1379906 h 3605658"/>
                  <a:gd name="connsiteX88" fmla="*/ 203696 w 3998820"/>
                  <a:gd name="connsiteY88" fmla="*/ 1374826 h 3605658"/>
                  <a:gd name="connsiteX89" fmla="*/ 254496 w 3998820"/>
                  <a:gd name="connsiteY89" fmla="*/ 1384986 h 3605658"/>
                  <a:gd name="connsiteX90" fmla="*/ 269736 w 3998820"/>
                  <a:gd name="connsiteY90" fmla="*/ 1379906 h 3605658"/>
                  <a:gd name="connsiteX91" fmla="*/ 249416 w 3998820"/>
                  <a:gd name="connsiteY91" fmla="*/ 1364666 h 3605658"/>
                  <a:gd name="connsiteX92" fmla="*/ 208776 w 3998820"/>
                  <a:gd name="connsiteY92" fmla="*/ 1354506 h 3605658"/>
                  <a:gd name="connsiteX93" fmla="*/ 142736 w 3998820"/>
                  <a:gd name="connsiteY93" fmla="*/ 1344346 h 3605658"/>
                  <a:gd name="connsiteX94" fmla="*/ 132576 w 3998820"/>
                  <a:gd name="connsiteY94" fmla="*/ 1329106 h 3605658"/>
                  <a:gd name="connsiteX95" fmla="*/ 127496 w 3998820"/>
                  <a:gd name="connsiteY95" fmla="*/ 1293546 h 3605658"/>
                  <a:gd name="connsiteX96" fmla="*/ 122416 w 3998820"/>
                  <a:gd name="connsiteY96" fmla="*/ 1268146 h 3605658"/>
                  <a:gd name="connsiteX97" fmla="*/ 122416 w 3998820"/>
                  <a:gd name="connsiteY97" fmla="*/ 1217346 h 3605658"/>
                  <a:gd name="connsiteX98" fmla="*/ 81776 w 3998820"/>
                  <a:gd name="connsiteY98" fmla="*/ 1212266 h 3605658"/>
                  <a:gd name="connsiteX99" fmla="*/ 41136 w 3998820"/>
                  <a:gd name="connsiteY99" fmla="*/ 1202106 h 3605658"/>
                  <a:gd name="connsiteX100" fmla="*/ 36056 w 3998820"/>
                  <a:gd name="connsiteY100" fmla="*/ 1186866 h 3605658"/>
                  <a:gd name="connsiteX101" fmla="*/ 15736 w 3998820"/>
                  <a:gd name="connsiteY101" fmla="*/ 1156386 h 3605658"/>
                  <a:gd name="connsiteX102" fmla="*/ 5576 w 3998820"/>
                  <a:gd name="connsiteY102" fmla="*/ 1141146 h 3605658"/>
                  <a:gd name="connsiteX103" fmla="*/ 496 w 3998820"/>
                  <a:gd name="connsiteY103" fmla="*/ 1125906 h 3605658"/>
                  <a:gd name="connsiteX104" fmla="*/ 5576 w 3998820"/>
                  <a:gd name="connsiteY104" fmla="*/ 1090346 h 3605658"/>
                  <a:gd name="connsiteX105" fmla="*/ 36056 w 3998820"/>
                  <a:gd name="connsiteY105" fmla="*/ 1100506 h 3605658"/>
                  <a:gd name="connsiteX106" fmla="*/ 51296 w 3998820"/>
                  <a:gd name="connsiteY106" fmla="*/ 1059866 h 3605658"/>
                  <a:gd name="connsiteX107" fmla="*/ 56376 w 3998820"/>
                  <a:gd name="connsiteY107" fmla="*/ 1029386 h 3605658"/>
                  <a:gd name="connsiteX108" fmla="*/ 66536 w 3998820"/>
                  <a:gd name="connsiteY108" fmla="*/ 998906 h 3605658"/>
                  <a:gd name="connsiteX109" fmla="*/ 56376 w 3998820"/>
                  <a:gd name="connsiteY109" fmla="*/ 968426 h 3605658"/>
                  <a:gd name="connsiteX110" fmla="*/ 41136 w 3998820"/>
                  <a:gd name="connsiteY110" fmla="*/ 963346 h 3605658"/>
                  <a:gd name="connsiteX111" fmla="*/ 36056 w 3998820"/>
                  <a:gd name="connsiteY111" fmla="*/ 943026 h 3605658"/>
                  <a:gd name="connsiteX112" fmla="*/ 46216 w 3998820"/>
                  <a:gd name="connsiteY112" fmla="*/ 912546 h 3605658"/>
                  <a:gd name="connsiteX113" fmla="*/ 86856 w 3998820"/>
                  <a:gd name="connsiteY113" fmla="*/ 892226 h 3605658"/>
                  <a:gd name="connsiteX114" fmla="*/ 152896 w 3998820"/>
                  <a:gd name="connsiteY114" fmla="*/ 897306 h 3605658"/>
                  <a:gd name="connsiteX115" fmla="*/ 168136 w 3998820"/>
                  <a:gd name="connsiteY115" fmla="*/ 902386 h 3605658"/>
                  <a:gd name="connsiteX116" fmla="*/ 173216 w 3998820"/>
                  <a:gd name="connsiteY116" fmla="*/ 922706 h 3605658"/>
                  <a:gd name="connsiteX117" fmla="*/ 208776 w 3998820"/>
                  <a:gd name="connsiteY117" fmla="*/ 907466 h 3605658"/>
                  <a:gd name="connsiteX118" fmla="*/ 249416 w 3998820"/>
                  <a:gd name="connsiteY118" fmla="*/ 887146 h 3605658"/>
                  <a:gd name="connsiteX119" fmla="*/ 284976 w 3998820"/>
                  <a:gd name="connsiteY119" fmla="*/ 892226 h 3605658"/>
                  <a:gd name="connsiteX120" fmla="*/ 279896 w 3998820"/>
                  <a:gd name="connsiteY120" fmla="*/ 937946 h 3605658"/>
                  <a:gd name="connsiteX121" fmla="*/ 290056 w 3998820"/>
                  <a:gd name="connsiteY121" fmla="*/ 963346 h 3605658"/>
                  <a:gd name="connsiteX122" fmla="*/ 305296 w 3998820"/>
                  <a:gd name="connsiteY122" fmla="*/ 958266 h 3605658"/>
                  <a:gd name="connsiteX123" fmla="*/ 320536 w 3998820"/>
                  <a:gd name="connsiteY123" fmla="*/ 963346 h 3605658"/>
                  <a:gd name="connsiteX124" fmla="*/ 351016 w 3998820"/>
                  <a:gd name="connsiteY124" fmla="*/ 988746 h 3605658"/>
                  <a:gd name="connsiteX125" fmla="*/ 361176 w 3998820"/>
                  <a:gd name="connsiteY125" fmla="*/ 1003986 h 3605658"/>
                  <a:gd name="connsiteX126" fmla="*/ 371336 w 3998820"/>
                  <a:gd name="connsiteY126" fmla="*/ 1034466 h 3605658"/>
                  <a:gd name="connsiteX127" fmla="*/ 351016 w 3998820"/>
                  <a:gd name="connsiteY127" fmla="*/ 1064946 h 3605658"/>
                  <a:gd name="connsiteX128" fmla="*/ 340856 w 3998820"/>
                  <a:gd name="connsiteY128" fmla="*/ 1095426 h 3605658"/>
                  <a:gd name="connsiteX129" fmla="*/ 376416 w 3998820"/>
                  <a:gd name="connsiteY129" fmla="*/ 1110666 h 3605658"/>
                  <a:gd name="connsiteX130" fmla="*/ 391656 w 3998820"/>
                  <a:gd name="connsiteY130" fmla="*/ 1105586 h 3605658"/>
                  <a:gd name="connsiteX131" fmla="*/ 411976 w 3998820"/>
                  <a:gd name="connsiteY131" fmla="*/ 1075106 h 3605658"/>
                  <a:gd name="connsiteX132" fmla="*/ 417056 w 3998820"/>
                  <a:gd name="connsiteY132" fmla="*/ 1049706 h 3605658"/>
                  <a:gd name="connsiteX133" fmla="*/ 427216 w 3998820"/>
                  <a:gd name="connsiteY133" fmla="*/ 1003986 h 3605658"/>
                  <a:gd name="connsiteX134" fmla="*/ 437376 w 3998820"/>
                  <a:gd name="connsiteY134" fmla="*/ 988746 h 3605658"/>
                  <a:gd name="connsiteX135" fmla="*/ 432296 w 3998820"/>
                  <a:gd name="connsiteY135" fmla="*/ 948106 h 3605658"/>
                  <a:gd name="connsiteX136" fmla="*/ 386576 w 3998820"/>
                  <a:gd name="connsiteY136" fmla="*/ 927786 h 3605658"/>
                  <a:gd name="connsiteX137" fmla="*/ 361176 w 3998820"/>
                  <a:gd name="connsiteY137" fmla="*/ 917626 h 3605658"/>
                  <a:gd name="connsiteX138" fmla="*/ 340856 w 3998820"/>
                  <a:gd name="connsiteY138" fmla="*/ 907466 h 3605658"/>
                  <a:gd name="connsiteX139" fmla="*/ 310376 w 3998820"/>
                  <a:gd name="connsiteY139" fmla="*/ 897306 h 3605658"/>
                  <a:gd name="connsiteX140" fmla="*/ 295136 w 3998820"/>
                  <a:gd name="connsiteY140" fmla="*/ 892226 h 3605658"/>
                  <a:gd name="connsiteX141" fmla="*/ 279896 w 3998820"/>
                  <a:gd name="connsiteY141" fmla="*/ 887146 h 3605658"/>
                  <a:gd name="connsiteX142" fmla="*/ 264656 w 3998820"/>
                  <a:gd name="connsiteY142" fmla="*/ 876986 h 3605658"/>
                  <a:gd name="connsiteX143" fmla="*/ 249416 w 3998820"/>
                  <a:gd name="connsiteY143" fmla="*/ 826186 h 3605658"/>
                  <a:gd name="connsiteX144" fmla="*/ 234176 w 3998820"/>
                  <a:gd name="connsiteY144" fmla="*/ 821106 h 3605658"/>
                  <a:gd name="connsiteX145" fmla="*/ 208776 w 3998820"/>
                  <a:gd name="connsiteY145" fmla="*/ 749986 h 3605658"/>
                  <a:gd name="connsiteX146" fmla="*/ 234176 w 3998820"/>
                  <a:gd name="connsiteY146" fmla="*/ 699186 h 3605658"/>
                  <a:gd name="connsiteX147" fmla="*/ 249416 w 3998820"/>
                  <a:gd name="connsiteY147" fmla="*/ 704266 h 3605658"/>
                  <a:gd name="connsiteX148" fmla="*/ 279896 w 3998820"/>
                  <a:gd name="connsiteY148" fmla="*/ 724586 h 3605658"/>
                  <a:gd name="connsiteX149" fmla="*/ 300216 w 3998820"/>
                  <a:gd name="connsiteY149" fmla="*/ 633146 h 3605658"/>
                  <a:gd name="connsiteX150" fmla="*/ 315456 w 3998820"/>
                  <a:gd name="connsiteY150" fmla="*/ 628066 h 3605658"/>
                  <a:gd name="connsiteX151" fmla="*/ 340856 w 3998820"/>
                  <a:gd name="connsiteY151" fmla="*/ 653466 h 3605658"/>
                  <a:gd name="connsiteX152" fmla="*/ 351016 w 3998820"/>
                  <a:gd name="connsiteY152" fmla="*/ 658546 h 3605658"/>
                  <a:gd name="connsiteX153" fmla="*/ 315456 w 3998820"/>
                  <a:gd name="connsiteY153" fmla="*/ 643306 h 3605658"/>
                  <a:gd name="connsiteX154" fmla="*/ 279896 w 3998820"/>
                  <a:gd name="connsiteY154" fmla="*/ 622986 h 3605658"/>
                  <a:gd name="connsiteX155" fmla="*/ 249416 w 3998820"/>
                  <a:gd name="connsiteY155" fmla="*/ 612826 h 3605658"/>
                  <a:gd name="connsiteX156" fmla="*/ 244336 w 3998820"/>
                  <a:gd name="connsiteY156" fmla="*/ 597586 h 3605658"/>
                  <a:gd name="connsiteX157" fmla="*/ 224016 w 3998820"/>
                  <a:gd name="connsiteY157" fmla="*/ 567106 h 3605658"/>
                  <a:gd name="connsiteX158" fmla="*/ 229096 w 3998820"/>
                  <a:gd name="connsiteY158" fmla="*/ 526466 h 3605658"/>
                  <a:gd name="connsiteX159" fmla="*/ 244336 w 3998820"/>
                  <a:gd name="connsiteY159" fmla="*/ 521386 h 3605658"/>
                  <a:gd name="connsiteX160" fmla="*/ 325616 w 3998820"/>
                  <a:gd name="connsiteY160" fmla="*/ 526466 h 3605658"/>
                  <a:gd name="connsiteX161" fmla="*/ 340856 w 3998820"/>
                  <a:gd name="connsiteY161" fmla="*/ 511226 h 3605658"/>
                  <a:gd name="connsiteX162" fmla="*/ 345936 w 3998820"/>
                  <a:gd name="connsiteY162" fmla="*/ 495986 h 3605658"/>
                  <a:gd name="connsiteX163" fmla="*/ 361176 w 3998820"/>
                  <a:gd name="connsiteY163" fmla="*/ 485826 h 3605658"/>
                  <a:gd name="connsiteX164" fmla="*/ 411976 w 3998820"/>
                  <a:gd name="connsiteY164" fmla="*/ 475666 h 3605658"/>
                  <a:gd name="connsiteX165" fmla="*/ 401816 w 3998820"/>
                  <a:gd name="connsiteY165" fmla="*/ 435026 h 3605658"/>
                  <a:gd name="connsiteX166" fmla="*/ 396736 w 3998820"/>
                  <a:gd name="connsiteY166" fmla="*/ 414706 h 3605658"/>
                  <a:gd name="connsiteX167" fmla="*/ 401816 w 3998820"/>
                  <a:gd name="connsiteY167" fmla="*/ 384226 h 3605658"/>
                  <a:gd name="connsiteX168" fmla="*/ 432296 w 3998820"/>
                  <a:gd name="connsiteY168" fmla="*/ 374066 h 3605658"/>
                  <a:gd name="connsiteX169" fmla="*/ 488176 w 3998820"/>
                  <a:gd name="connsiteY169" fmla="*/ 379146 h 3605658"/>
                  <a:gd name="connsiteX170" fmla="*/ 498336 w 3998820"/>
                  <a:gd name="connsiteY170" fmla="*/ 409626 h 3605658"/>
                  <a:gd name="connsiteX171" fmla="*/ 513576 w 3998820"/>
                  <a:gd name="connsiteY171" fmla="*/ 404546 h 3605658"/>
                  <a:gd name="connsiteX172" fmla="*/ 518656 w 3998820"/>
                  <a:gd name="connsiteY172" fmla="*/ 379146 h 3605658"/>
                  <a:gd name="connsiteX173" fmla="*/ 523736 w 3998820"/>
                  <a:gd name="connsiteY173" fmla="*/ 363906 h 3605658"/>
                  <a:gd name="connsiteX174" fmla="*/ 538976 w 3998820"/>
                  <a:gd name="connsiteY174" fmla="*/ 358826 h 3605658"/>
                  <a:gd name="connsiteX175" fmla="*/ 569456 w 3998820"/>
                  <a:gd name="connsiteY175" fmla="*/ 343586 h 3605658"/>
                  <a:gd name="connsiteX176" fmla="*/ 584696 w 3998820"/>
                  <a:gd name="connsiteY176" fmla="*/ 353746 h 3605658"/>
                  <a:gd name="connsiteX177" fmla="*/ 599936 w 3998820"/>
                  <a:gd name="connsiteY177" fmla="*/ 343586 h 3605658"/>
                  <a:gd name="connsiteX178" fmla="*/ 635496 w 3998820"/>
                  <a:gd name="connsiteY178" fmla="*/ 348666 h 3605658"/>
                  <a:gd name="connsiteX179" fmla="*/ 671056 w 3998820"/>
                  <a:gd name="connsiteY179" fmla="*/ 368986 h 3605658"/>
                  <a:gd name="connsiteX180" fmla="*/ 676136 w 3998820"/>
                  <a:gd name="connsiteY180" fmla="*/ 384226 h 3605658"/>
                  <a:gd name="connsiteX181" fmla="*/ 671056 w 3998820"/>
                  <a:gd name="connsiteY181" fmla="*/ 318186 h 3605658"/>
                  <a:gd name="connsiteX182" fmla="*/ 660896 w 3998820"/>
                  <a:gd name="connsiteY182" fmla="*/ 302946 h 3605658"/>
                  <a:gd name="connsiteX183" fmla="*/ 660896 w 3998820"/>
                  <a:gd name="connsiteY183" fmla="*/ 241986 h 3605658"/>
                  <a:gd name="connsiteX184" fmla="*/ 701536 w 3998820"/>
                  <a:gd name="connsiteY184" fmla="*/ 231826 h 3605658"/>
                  <a:gd name="connsiteX185" fmla="*/ 716776 w 3998820"/>
                  <a:gd name="connsiteY185" fmla="*/ 201346 h 3605658"/>
                  <a:gd name="connsiteX186" fmla="*/ 732016 w 3998820"/>
                  <a:gd name="connsiteY186" fmla="*/ 191186 h 3605658"/>
                  <a:gd name="connsiteX187" fmla="*/ 747256 w 3998820"/>
                  <a:gd name="connsiteY187" fmla="*/ 186106 h 3605658"/>
                  <a:gd name="connsiteX188" fmla="*/ 772656 w 3998820"/>
                  <a:gd name="connsiteY188" fmla="*/ 191186 h 3605658"/>
                  <a:gd name="connsiteX189" fmla="*/ 792976 w 3998820"/>
                  <a:gd name="connsiteY189" fmla="*/ 201346 h 3605658"/>
                  <a:gd name="connsiteX190" fmla="*/ 808216 w 3998820"/>
                  <a:gd name="connsiteY190" fmla="*/ 206426 h 3605658"/>
                  <a:gd name="connsiteX191" fmla="*/ 813296 w 3998820"/>
                  <a:gd name="connsiteY191" fmla="*/ 191186 h 3605658"/>
                  <a:gd name="connsiteX192" fmla="*/ 803136 w 3998820"/>
                  <a:gd name="connsiteY192" fmla="*/ 150546 h 3605658"/>
                  <a:gd name="connsiteX193" fmla="*/ 808216 w 3998820"/>
                  <a:gd name="connsiteY193" fmla="*/ 99746 h 3605658"/>
                  <a:gd name="connsiteX194" fmla="*/ 823456 w 3998820"/>
                  <a:gd name="connsiteY194" fmla="*/ 89586 h 3605658"/>
                  <a:gd name="connsiteX195" fmla="*/ 853936 w 3998820"/>
                  <a:gd name="connsiteY195" fmla="*/ 99746 h 3605658"/>
                  <a:gd name="connsiteX196" fmla="*/ 899656 w 3998820"/>
                  <a:gd name="connsiteY196" fmla="*/ 135306 h 3605658"/>
                  <a:gd name="connsiteX197" fmla="*/ 930136 w 3998820"/>
                  <a:gd name="connsiteY197" fmla="*/ 130226 h 3605658"/>
                  <a:gd name="connsiteX198" fmla="*/ 945376 w 3998820"/>
                  <a:gd name="connsiteY198" fmla="*/ 125146 h 3605658"/>
                  <a:gd name="connsiteX199" fmla="*/ 960616 w 3998820"/>
                  <a:gd name="connsiteY199" fmla="*/ 135306 h 3605658"/>
                  <a:gd name="connsiteX200" fmla="*/ 991096 w 3998820"/>
                  <a:gd name="connsiteY200" fmla="*/ 125146 h 3605658"/>
                  <a:gd name="connsiteX201" fmla="*/ 1021576 w 3998820"/>
                  <a:gd name="connsiteY201" fmla="*/ 109906 h 3605658"/>
                  <a:gd name="connsiteX202" fmla="*/ 1036816 w 3998820"/>
                  <a:gd name="connsiteY202" fmla="*/ 120066 h 3605658"/>
                  <a:gd name="connsiteX203" fmla="*/ 1046976 w 3998820"/>
                  <a:gd name="connsiteY203" fmla="*/ 135306 h 3605658"/>
                  <a:gd name="connsiteX204" fmla="*/ 1097776 w 3998820"/>
                  <a:gd name="connsiteY204" fmla="*/ 150546 h 3605658"/>
                  <a:gd name="connsiteX205" fmla="*/ 1133336 w 3998820"/>
                  <a:gd name="connsiteY205" fmla="*/ 114986 h 3605658"/>
                  <a:gd name="connsiteX206" fmla="*/ 1148576 w 3998820"/>
                  <a:gd name="connsiteY206" fmla="*/ 104826 h 3605658"/>
                  <a:gd name="connsiteX207" fmla="*/ 1163816 w 3998820"/>
                  <a:gd name="connsiteY207" fmla="*/ 74346 h 3605658"/>
                  <a:gd name="connsiteX208" fmla="*/ 1148576 w 3998820"/>
                  <a:gd name="connsiteY208" fmla="*/ 59106 h 3605658"/>
                  <a:gd name="connsiteX209" fmla="*/ 1194296 w 3998820"/>
                  <a:gd name="connsiteY209" fmla="*/ 54026 h 3605658"/>
                  <a:gd name="connsiteX210" fmla="*/ 1240016 w 3998820"/>
                  <a:gd name="connsiteY210" fmla="*/ 79426 h 3605658"/>
                  <a:gd name="connsiteX211" fmla="*/ 1270496 w 3998820"/>
                  <a:gd name="connsiteY211" fmla="*/ 64186 h 3605658"/>
                  <a:gd name="connsiteX212" fmla="*/ 1300976 w 3998820"/>
                  <a:gd name="connsiteY212" fmla="*/ 48946 h 3605658"/>
                  <a:gd name="connsiteX213" fmla="*/ 1341616 w 3998820"/>
                  <a:gd name="connsiteY213" fmla="*/ 64186 h 3605658"/>
                  <a:gd name="connsiteX214" fmla="*/ 1361936 w 3998820"/>
                  <a:gd name="connsiteY214" fmla="*/ 89586 h 3605658"/>
                  <a:gd name="connsiteX215" fmla="*/ 1367016 w 3998820"/>
                  <a:gd name="connsiteY215" fmla="*/ 104826 h 3605658"/>
                  <a:gd name="connsiteX216" fmla="*/ 1382256 w 3998820"/>
                  <a:gd name="connsiteY216" fmla="*/ 109906 h 3605658"/>
                  <a:gd name="connsiteX217" fmla="*/ 1412736 w 3998820"/>
                  <a:gd name="connsiteY217" fmla="*/ 114986 h 3605658"/>
                  <a:gd name="connsiteX218" fmla="*/ 1448296 w 3998820"/>
                  <a:gd name="connsiteY218" fmla="*/ 140386 h 3605658"/>
                  <a:gd name="connsiteX219" fmla="*/ 1463536 w 3998820"/>
                  <a:gd name="connsiteY219" fmla="*/ 125146 h 3605658"/>
                  <a:gd name="connsiteX220" fmla="*/ 1514336 w 3998820"/>
                  <a:gd name="connsiteY220" fmla="*/ 125146 h 3605658"/>
                  <a:gd name="connsiteX221" fmla="*/ 1524496 w 3998820"/>
                  <a:gd name="connsiteY221" fmla="*/ 155626 h 3605658"/>
                  <a:gd name="connsiteX222" fmla="*/ 1529576 w 3998820"/>
                  <a:gd name="connsiteY222" fmla="*/ 170866 h 3605658"/>
                  <a:gd name="connsiteX223" fmla="*/ 1524496 w 3998820"/>
                  <a:gd name="connsiteY223" fmla="*/ 155626 h 3605658"/>
                  <a:gd name="connsiteX224" fmla="*/ 1529576 w 3998820"/>
                  <a:gd name="connsiteY224" fmla="*/ 69266 h 3605658"/>
                  <a:gd name="connsiteX225" fmla="*/ 1534656 w 3998820"/>
                  <a:gd name="connsiteY225" fmla="*/ 54026 h 3605658"/>
                  <a:gd name="connsiteX226" fmla="*/ 1549896 w 3998820"/>
                  <a:gd name="connsiteY226" fmla="*/ 43866 h 3605658"/>
                  <a:gd name="connsiteX227" fmla="*/ 1585456 w 3998820"/>
                  <a:gd name="connsiteY227" fmla="*/ 69266 h 3605658"/>
                  <a:gd name="connsiteX228" fmla="*/ 1595616 w 3998820"/>
                  <a:gd name="connsiteY228" fmla="*/ 38786 h 3605658"/>
                  <a:gd name="connsiteX229" fmla="*/ 1600696 w 3998820"/>
                  <a:gd name="connsiteY229" fmla="*/ 18466 h 3605658"/>
                  <a:gd name="connsiteX230" fmla="*/ 1615936 w 3998820"/>
                  <a:gd name="connsiteY230" fmla="*/ 13386 h 3605658"/>
                  <a:gd name="connsiteX231" fmla="*/ 1636256 w 3998820"/>
                  <a:gd name="connsiteY231" fmla="*/ 8306 h 3605658"/>
                  <a:gd name="connsiteX232" fmla="*/ 1656576 w 3998820"/>
                  <a:gd name="connsiteY232" fmla="*/ 13386 h 3605658"/>
                  <a:gd name="connsiteX233" fmla="*/ 1661656 w 3998820"/>
                  <a:gd name="connsiteY233" fmla="*/ 28626 h 3605658"/>
                  <a:gd name="connsiteX234" fmla="*/ 1676896 w 3998820"/>
                  <a:gd name="connsiteY234" fmla="*/ 33706 h 3605658"/>
                  <a:gd name="connsiteX235" fmla="*/ 1748016 w 3998820"/>
                  <a:gd name="connsiteY235" fmla="*/ 8306 h 3605658"/>
                  <a:gd name="connsiteX236" fmla="*/ 1742936 w 3998820"/>
                  <a:gd name="connsiteY236" fmla="*/ 33706 h 3605658"/>
                  <a:gd name="connsiteX237" fmla="*/ 1727696 w 3998820"/>
                  <a:gd name="connsiteY237" fmla="*/ 43866 h 3605658"/>
                  <a:gd name="connsiteX238" fmla="*/ 1758176 w 3998820"/>
                  <a:gd name="connsiteY238" fmla="*/ 54026 h 3605658"/>
                  <a:gd name="connsiteX239" fmla="*/ 1773416 w 3998820"/>
                  <a:gd name="connsiteY239" fmla="*/ 64186 h 3605658"/>
                  <a:gd name="connsiteX240" fmla="*/ 1783576 w 3998820"/>
                  <a:gd name="connsiteY240" fmla="*/ 79426 h 3605658"/>
                  <a:gd name="connsiteX241" fmla="*/ 1788656 w 3998820"/>
                  <a:gd name="connsiteY241" fmla="*/ 99746 h 3605658"/>
                  <a:gd name="connsiteX242" fmla="*/ 1803896 w 3998820"/>
                  <a:gd name="connsiteY242" fmla="*/ 104826 h 3605658"/>
                  <a:gd name="connsiteX243" fmla="*/ 1808976 w 3998820"/>
                  <a:gd name="connsiteY243" fmla="*/ 155626 h 3605658"/>
                  <a:gd name="connsiteX244" fmla="*/ 1798816 w 3998820"/>
                  <a:gd name="connsiteY244" fmla="*/ 170866 h 3605658"/>
                  <a:gd name="connsiteX245" fmla="*/ 1808976 w 3998820"/>
                  <a:gd name="connsiteY245" fmla="*/ 216586 h 3605658"/>
                  <a:gd name="connsiteX246" fmla="*/ 1834376 w 3998820"/>
                  <a:gd name="connsiteY246" fmla="*/ 170866 h 3605658"/>
                  <a:gd name="connsiteX247" fmla="*/ 1849616 w 3998820"/>
                  <a:gd name="connsiteY247" fmla="*/ 160706 h 3605658"/>
                  <a:gd name="connsiteX248" fmla="*/ 1890256 w 3998820"/>
                  <a:gd name="connsiteY248" fmla="*/ 165786 h 3605658"/>
                  <a:gd name="connsiteX249" fmla="*/ 1895336 w 3998820"/>
                  <a:gd name="connsiteY249" fmla="*/ 186106 h 3605658"/>
                  <a:gd name="connsiteX250" fmla="*/ 1900416 w 3998820"/>
                  <a:gd name="connsiteY250" fmla="*/ 201346 h 3605658"/>
                  <a:gd name="connsiteX251" fmla="*/ 1930896 w 3998820"/>
                  <a:gd name="connsiteY251" fmla="*/ 181026 h 3605658"/>
                  <a:gd name="connsiteX252" fmla="*/ 1941056 w 3998820"/>
                  <a:gd name="connsiteY252" fmla="*/ 165786 h 3605658"/>
                  <a:gd name="connsiteX253" fmla="*/ 1966456 w 3998820"/>
                  <a:gd name="connsiteY253" fmla="*/ 160706 h 3605658"/>
                  <a:gd name="connsiteX254" fmla="*/ 1961376 w 3998820"/>
                  <a:gd name="connsiteY254" fmla="*/ 145466 h 3605658"/>
                  <a:gd name="connsiteX255" fmla="*/ 1981696 w 3998820"/>
                  <a:gd name="connsiteY255" fmla="*/ 109906 h 3605658"/>
                  <a:gd name="connsiteX256" fmla="*/ 1996936 w 3998820"/>
                  <a:gd name="connsiteY256" fmla="*/ 99746 h 3605658"/>
                  <a:gd name="connsiteX257" fmla="*/ 2012176 w 3998820"/>
                  <a:gd name="connsiteY257" fmla="*/ 94666 h 3605658"/>
                  <a:gd name="connsiteX258" fmla="*/ 2027416 w 3998820"/>
                  <a:gd name="connsiteY258" fmla="*/ 84506 h 3605658"/>
                  <a:gd name="connsiteX259" fmla="*/ 2068056 w 3998820"/>
                  <a:gd name="connsiteY259" fmla="*/ 74346 h 3605658"/>
                  <a:gd name="connsiteX260" fmla="*/ 2103616 w 3998820"/>
                  <a:gd name="connsiteY260" fmla="*/ 79426 h 3605658"/>
                  <a:gd name="connsiteX261" fmla="*/ 2134096 w 3998820"/>
                  <a:gd name="connsiteY261" fmla="*/ 89586 h 3605658"/>
                  <a:gd name="connsiteX262" fmla="*/ 2159496 w 3998820"/>
                  <a:gd name="connsiteY262" fmla="*/ 109906 h 3605658"/>
                  <a:gd name="connsiteX263" fmla="*/ 2189976 w 3998820"/>
                  <a:gd name="connsiteY263" fmla="*/ 135306 h 3605658"/>
                  <a:gd name="connsiteX264" fmla="*/ 2215376 w 3998820"/>
                  <a:gd name="connsiteY264" fmla="*/ 140386 h 3605658"/>
                  <a:gd name="connsiteX265" fmla="*/ 2210296 w 3998820"/>
                  <a:gd name="connsiteY265" fmla="*/ 175946 h 3605658"/>
                  <a:gd name="connsiteX266" fmla="*/ 2205216 w 3998820"/>
                  <a:gd name="connsiteY266" fmla="*/ 196266 h 3605658"/>
                  <a:gd name="connsiteX267" fmla="*/ 2189976 w 3998820"/>
                  <a:gd name="connsiteY267" fmla="*/ 206426 h 3605658"/>
                  <a:gd name="connsiteX268" fmla="*/ 2169656 w 3998820"/>
                  <a:gd name="connsiteY268" fmla="*/ 236906 h 3605658"/>
                  <a:gd name="connsiteX269" fmla="*/ 2154416 w 3998820"/>
                  <a:gd name="connsiteY269" fmla="*/ 267386 h 3605658"/>
                  <a:gd name="connsiteX270" fmla="*/ 2169656 w 3998820"/>
                  <a:gd name="connsiteY270" fmla="*/ 262306 h 3605658"/>
                  <a:gd name="connsiteX271" fmla="*/ 2220456 w 3998820"/>
                  <a:gd name="connsiteY271" fmla="*/ 236906 h 3605658"/>
                  <a:gd name="connsiteX272" fmla="*/ 2250936 w 3998820"/>
                  <a:gd name="connsiteY272" fmla="*/ 226746 h 3605658"/>
                  <a:gd name="connsiteX273" fmla="*/ 2296656 w 3998820"/>
                  <a:gd name="connsiteY273" fmla="*/ 241986 h 3605658"/>
                  <a:gd name="connsiteX274" fmla="*/ 2311896 w 3998820"/>
                  <a:gd name="connsiteY274" fmla="*/ 247066 h 3605658"/>
                  <a:gd name="connsiteX275" fmla="*/ 2316976 w 3998820"/>
                  <a:gd name="connsiteY275" fmla="*/ 262306 h 3605658"/>
                  <a:gd name="connsiteX276" fmla="*/ 2306816 w 3998820"/>
                  <a:gd name="connsiteY276" fmla="*/ 313106 h 3605658"/>
                  <a:gd name="connsiteX277" fmla="*/ 2296656 w 3998820"/>
                  <a:gd name="connsiteY277" fmla="*/ 328346 h 3605658"/>
                  <a:gd name="connsiteX278" fmla="*/ 2301736 w 3998820"/>
                  <a:gd name="connsiteY278" fmla="*/ 343586 h 3605658"/>
                  <a:gd name="connsiteX279" fmla="*/ 2322056 w 3998820"/>
                  <a:gd name="connsiteY279" fmla="*/ 374066 h 3605658"/>
                  <a:gd name="connsiteX280" fmla="*/ 2276336 w 3998820"/>
                  <a:gd name="connsiteY280" fmla="*/ 399466 h 3605658"/>
                  <a:gd name="connsiteX281" fmla="*/ 2281416 w 3998820"/>
                  <a:gd name="connsiteY281" fmla="*/ 424866 h 3605658"/>
                  <a:gd name="connsiteX282" fmla="*/ 2291576 w 3998820"/>
                  <a:gd name="connsiteY282" fmla="*/ 440106 h 3605658"/>
                  <a:gd name="connsiteX283" fmla="*/ 2296656 w 3998820"/>
                  <a:gd name="connsiteY283" fmla="*/ 455346 h 3605658"/>
                  <a:gd name="connsiteX284" fmla="*/ 2291576 w 3998820"/>
                  <a:gd name="connsiteY284" fmla="*/ 470586 h 3605658"/>
                  <a:gd name="connsiteX285" fmla="*/ 2261096 w 3998820"/>
                  <a:gd name="connsiteY285" fmla="*/ 490906 h 3605658"/>
                  <a:gd name="connsiteX286" fmla="*/ 2250936 w 3998820"/>
                  <a:gd name="connsiteY286" fmla="*/ 572186 h 3605658"/>
                  <a:gd name="connsiteX287" fmla="*/ 2245856 w 3998820"/>
                  <a:gd name="connsiteY287" fmla="*/ 587426 h 3605658"/>
                  <a:gd name="connsiteX288" fmla="*/ 2250936 w 3998820"/>
                  <a:gd name="connsiteY288" fmla="*/ 602666 h 3605658"/>
                  <a:gd name="connsiteX289" fmla="*/ 2286496 w 3998820"/>
                  <a:gd name="connsiteY289" fmla="*/ 587426 h 3605658"/>
                  <a:gd name="connsiteX290" fmla="*/ 2296656 w 3998820"/>
                  <a:gd name="connsiteY290" fmla="*/ 572186 h 3605658"/>
                  <a:gd name="connsiteX291" fmla="*/ 2311896 w 3998820"/>
                  <a:gd name="connsiteY291" fmla="*/ 541706 h 3605658"/>
                  <a:gd name="connsiteX292" fmla="*/ 2342376 w 3998820"/>
                  <a:gd name="connsiteY292" fmla="*/ 526466 h 3605658"/>
                  <a:gd name="connsiteX293" fmla="*/ 2362696 w 3998820"/>
                  <a:gd name="connsiteY293" fmla="*/ 521386 h 3605658"/>
                  <a:gd name="connsiteX294" fmla="*/ 2377936 w 3998820"/>
                  <a:gd name="connsiteY294" fmla="*/ 526466 h 3605658"/>
                  <a:gd name="connsiteX295" fmla="*/ 2398256 w 3998820"/>
                  <a:gd name="connsiteY295" fmla="*/ 536626 h 3605658"/>
                  <a:gd name="connsiteX296" fmla="*/ 2428736 w 3998820"/>
                  <a:gd name="connsiteY296" fmla="*/ 541706 h 3605658"/>
                  <a:gd name="connsiteX297" fmla="*/ 2438896 w 3998820"/>
                  <a:gd name="connsiteY297" fmla="*/ 572186 h 3605658"/>
                  <a:gd name="connsiteX298" fmla="*/ 2433816 w 3998820"/>
                  <a:gd name="connsiteY298" fmla="*/ 602666 h 3605658"/>
                  <a:gd name="connsiteX299" fmla="*/ 2403336 w 3998820"/>
                  <a:gd name="connsiteY299" fmla="*/ 617906 h 3605658"/>
                  <a:gd name="connsiteX300" fmla="*/ 2398256 w 3998820"/>
                  <a:gd name="connsiteY300" fmla="*/ 633146 h 3605658"/>
                  <a:gd name="connsiteX301" fmla="*/ 2383016 w 3998820"/>
                  <a:gd name="connsiteY301" fmla="*/ 643306 h 3605658"/>
                  <a:gd name="connsiteX302" fmla="*/ 2372856 w 3998820"/>
                  <a:gd name="connsiteY302" fmla="*/ 658546 h 3605658"/>
                  <a:gd name="connsiteX303" fmla="*/ 2367776 w 3998820"/>
                  <a:gd name="connsiteY303" fmla="*/ 678866 h 3605658"/>
                  <a:gd name="connsiteX304" fmla="*/ 2362696 w 3998820"/>
                  <a:gd name="connsiteY304" fmla="*/ 704266 h 3605658"/>
                  <a:gd name="connsiteX305" fmla="*/ 2332216 w 3998820"/>
                  <a:gd name="connsiteY305" fmla="*/ 724586 h 3605658"/>
                  <a:gd name="connsiteX306" fmla="*/ 2377936 w 3998820"/>
                  <a:gd name="connsiteY306" fmla="*/ 724586 h 3605658"/>
                  <a:gd name="connsiteX307" fmla="*/ 2383016 w 3998820"/>
                  <a:gd name="connsiteY307" fmla="*/ 709346 h 3605658"/>
                  <a:gd name="connsiteX308" fmla="*/ 2398256 w 3998820"/>
                  <a:gd name="connsiteY308" fmla="*/ 699186 h 3605658"/>
                  <a:gd name="connsiteX309" fmla="*/ 2423656 w 3998820"/>
                  <a:gd name="connsiteY309" fmla="*/ 668706 h 3605658"/>
                  <a:gd name="connsiteX310" fmla="*/ 2449056 w 3998820"/>
                  <a:gd name="connsiteY310" fmla="*/ 643306 h 3605658"/>
                  <a:gd name="connsiteX311" fmla="*/ 2464296 w 3998820"/>
                  <a:gd name="connsiteY311" fmla="*/ 648386 h 3605658"/>
                  <a:gd name="connsiteX312" fmla="*/ 2469376 w 3998820"/>
                  <a:gd name="connsiteY312" fmla="*/ 663626 h 3605658"/>
                  <a:gd name="connsiteX313" fmla="*/ 2530336 w 3998820"/>
                  <a:gd name="connsiteY313" fmla="*/ 678866 h 3605658"/>
                  <a:gd name="connsiteX314" fmla="*/ 2545576 w 3998820"/>
                  <a:gd name="connsiteY314" fmla="*/ 683946 h 3605658"/>
                  <a:gd name="connsiteX315" fmla="*/ 2540496 w 3998820"/>
                  <a:gd name="connsiteY315" fmla="*/ 739826 h 3605658"/>
                  <a:gd name="connsiteX316" fmla="*/ 2525256 w 3998820"/>
                  <a:gd name="connsiteY316" fmla="*/ 749986 h 3605658"/>
                  <a:gd name="connsiteX317" fmla="*/ 2515096 w 3998820"/>
                  <a:gd name="connsiteY317" fmla="*/ 780466 h 3605658"/>
                  <a:gd name="connsiteX318" fmla="*/ 2530336 w 3998820"/>
                  <a:gd name="connsiteY318" fmla="*/ 790626 h 3605658"/>
                  <a:gd name="connsiteX319" fmla="*/ 2545576 w 3998820"/>
                  <a:gd name="connsiteY319" fmla="*/ 785546 h 3605658"/>
                  <a:gd name="connsiteX320" fmla="*/ 2601456 w 3998820"/>
                  <a:gd name="connsiteY320" fmla="*/ 770306 h 3605658"/>
                  <a:gd name="connsiteX321" fmla="*/ 2616696 w 3998820"/>
                  <a:gd name="connsiteY321" fmla="*/ 765226 h 3605658"/>
                  <a:gd name="connsiteX322" fmla="*/ 2631936 w 3998820"/>
                  <a:gd name="connsiteY322" fmla="*/ 760146 h 3605658"/>
                  <a:gd name="connsiteX323" fmla="*/ 2657336 w 3998820"/>
                  <a:gd name="connsiteY323" fmla="*/ 765226 h 3605658"/>
                  <a:gd name="connsiteX324" fmla="*/ 2667496 w 3998820"/>
                  <a:gd name="connsiteY324" fmla="*/ 795706 h 3605658"/>
                  <a:gd name="connsiteX325" fmla="*/ 2677656 w 3998820"/>
                  <a:gd name="connsiteY325" fmla="*/ 810946 h 3605658"/>
                  <a:gd name="connsiteX326" fmla="*/ 2682736 w 3998820"/>
                  <a:gd name="connsiteY326" fmla="*/ 836346 h 3605658"/>
                  <a:gd name="connsiteX327" fmla="*/ 2703056 w 3998820"/>
                  <a:gd name="connsiteY327" fmla="*/ 805866 h 3605658"/>
                  <a:gd name="connsiteX328" fmla="*/ 2733536 w 3998820"/>
                  <a:gd name="connsiteY328" fmla="*/ 785546 h 3605658"/>
                  <a:gd name="connsiteX329" fmla="*/ 2748776 w 3998820"/>
                  <a:gd name="connsiteY329" fmla="*/ 775386 h 3605658"/>
                  <a:gd name="connsiteX330" fmla="*/ 2794496 w 3998820"/>
                  <a:gd name="connsiteY330" fmla="*/ 790626 h 3605658"/>
                  <a:gd name="connsiteX331" fmla="*/ 2804656 w 3998820"/>
                  <a:gd name="connsiteY331" fmla="*/ 821106 h 3605658"/>
                  <a:gd name="connsiteX332" fmla="*/ 2845296 w 3998820"/>
                  <a:gd name="connsiteY332" fmla="*/ 831266 h 3605658"/>
                  <a:gd name="connsiteX333" fmla="*/ 2865616 w 3998820"/>
                  <a:gd name="connsiteY333" fmla="*/ 826186 h 3605658"/>
                  <a:gd name="connsiteX334" fmla="*/ 2870696 w 3998820"/>
                  <a:gd name="connsiteY334" fmla="*/ 810946 h 3605658"/>
                  <a:gd name="connsiteX335" fmla="*/ 2875776 w 3998820"/>
                  <a:gd name="connsiteY335" fmla="*/ 760146 h 3605658"/>
                  <a:gd name="connsiteX336" fmla="*/ 2926576 w 3998820"/>
                  <a:gd name="connsiteY336" fmla="*/ 744906 h 3605658"/>
                  <a:gd name="connsiteX337" fmla="*/ 2962136 w 3998820"/>
                  <a:gd name="connsiteY337" fmla="*/ 744906 h 3605658"/>
                  <a:gd name="connsiteX338" fmla="*/ 2972296 w 3998820"/>
                  <a:gd name="connsiteY338" fmla="*/ 760146 h 3605658"/>
                  <a:gd name="connsiteX339" fmla="*/ 3028176 w 3998820"/>
                  <a:gd name="connsiteY339" fmla="*/ 765226 h 3605658"/>
                  <a:gd name="connsiteX340" fmla="*/ 3043416 w 3998820"/>
                  <a:gd name="connsiteY340" fmla="*/ 775386 h 3605658"/>
                  <a:gd name="connsiteX341" fmla="*/ 3053576 w 3998820"/>
                  <a:gd name="connsiteY341" fmla="*/ 790626 h 3605658"/>
                  <a:gd name="connsiteX342" fmla="*/ 3119616 w 3998820"/>
                  <a:gd name="connsiteY342" fmla="*/ 795706 h 3605658"/>
                  <a:gd name="connsiteX343" fmla="*/ 3134856 w 3998820"/>
                  <a:gd name="connsiteY343" fmla="*/ 800786 h 3605658"/>
                  <a:gd name="connsiteX344" fmla="*/ 3145016 w 3998820"/>
                  <a:gd name="connsiteY344" fmla="*/ 831266 h 3605658"/>
                  <a:gd name="connsiteX345" fmla="*/ 3150096 w 3998820"/>
                  <a:gd name="connsiteY345" fmla="*/ 851586 h 3605658"/>
                  <a:gd name="connsiteX346" fmla="*/ 3175496 w 3998820"/>
                  <a:gd name="connsiteY346" fmla="*/ 856666 h 3605658"/>
                  <a:gd name="connsiteX347" fmla="*/ 3200896 w 3998820"/>
                  <a:gd name="connsiteY347" fmla="*/ 897306 h 3605658"/>
                  <a:gd name="connsiteX348" fmla="*/ 3246616 w 3998820"/>
                  <a:gd name="connsiteY348" fmla="*/ 897306 h 3605658"/>
                  <a:gd name="connsiteX349" fmla="*/ 3256776 w 3998820"/>
                  <a:gd name="connsiteY349" fmla="*/ 912546 h 3605658"/>
                  <a:gd name="connsiteX350" fmla="*/ 3277096 w 3998820"/>
                  <a:gd name="connsiteY350" fmla="*/ 948106 h 3605658"/>
                  <a:gd name="connsiteX351" fmla="*/ 3292336 w 3998820"/>
                  <a:gd name="connsiteY351" fmla="*/ 943026 h 3605658"/>
                  <a:gd name="connsiteX352" fmla="*/ 3317736 w 3998820"/>
                  <a:gd name="connsiteY352" fmla="*/ 963346 h 3605658"/>
                  <a:gd name="connsiteX353" fmla="*/ 3327896 w 3998820"/>
                  <a:gd name="connsiteY353" fmla="*/ 993826 h 3605658"/>
                  <a:gd name="connsiteX354" fmla="*/ 3343136 w 3998820"/>
                  <a:gd name="connsiteY354" fmla="*/ 1003986 h 3605658"/>
                  <a:gd name="connsiteX355" fmla="*/ 3348216 w 3998820"/>
                  <a:gd name="connsiteY355" fmla="*/ 1019226 h 3605658"/>
                  <a:gd name="connsiteX356" fmla="*/ 3358376 w 3998820"/>
                  <a:gd name="connsiteY356" fmla="*/ 1034466 h 3605658"/>
                  <a:gd name="connsiteX357" fmla="*/ 3348216 w 3998820"/>
                  <a:gd name="connsiteY357" fmla="*/ 1075106 h 3605658"/>
                  <a:gd name="connsiteX358" fmla="*/ 3358376 w 3998820"/>
                  <a:gd name="connsiteY358" fmla="*/ 1090346 h 3605658"/>
                  <a:gd name="connsiteX359" fmla="*/ 3388856 w 3998820"/>
                  <a:gd name="connsiteY359" fmla="*/ 1100506 h 3605658"/>
                  <a:gd name="connsiteX360" fmla="*/ 3409176 w 3998820"/>
                  <a:gd name="connsiteY360" fmla="*/ 1146226 h 3605658"/>
                  <a:gd name="connsiteX361" fmla="*/ 3404096 w 3998820"/>
                  <a:gd name="connsiteY361" fmla="*/ 1161466 h 3605658"/>
                  <a:gd name="connsiteX362" fmla="*/ 3388856 w 3998820"/>
                  <a:gd name="connsiteY362" fmla="*/ 1171626 h 3605658"/>
                  <a:gd name="connsiteX363" fmla="*/ 3419336 w 3998820"/>
                  <a:gd name="connsiteY363" fmla="*/ 1181786 h 3605658"/>
                  <a:gd name="connsiteX364" fmla="*/ 3444736 w 3998820"/>
                  <a:gd name="connsiteY364" fmla="*/ 1217346 h 3605658"/>
                  <a:gd name="connsiteX365" fmla="*/ 3465056 w 3998820"/>
                  <a:gd name="connsiteY365" fmla="*/ 1263066 h 3605658"/>
                  <a:gd name="connsiteX366" fmla="*/ 3470136 w 3998820"/>
                  <a:gd name="connsiteY366" fmla="*/ 1278306 h 3605658"/>
                  <a:gd name="connsiteX367" fmla="*/ 3454896 w 3998820"/>
                  <a:gd name="connsiteY367" fmla="*/ 1318946 h 3605658"/>
                  <a:gd name="connsiteX368" fmla="*/ 3434576 w 3998820"/>
                  <a:gd name="connsiteY368" fmla="*/ 1324026 h 3605658"/>
                  <a:gd name="connsiteX369" fmla="*/ 3419336 w 3998820"/>
                  <a:gd name="connsiteY369" fmla="*/ 1334186 h 3605658"/>
                  <a:gd name="connsiteX370" fmla="*/ 3388856 w 3998820"/>
                  <a:gd name="connsiteY370" fmla="*/ 1344346 h 3605658"/>
                  <a:gd name="connsiteX371" fmla="*/ 3373616 w 3998820"/>
                  <a:gd name="connsiteY371" fmla="*/ 1349426 h 3605658"/>
                  <a:gd name="connsiteX372" fmla="*/ 3358376 w 3998820"/>
                  <a:gd name="connsiteY372" fmla="*/ 1354506 h 3605658"/>
                  <a:gd name="connsiteX373" fmla="*/ 3343136 w 3998820"/>
                  <a:gd name="connsiteY373" fmla="*/ 1359586 h 3605658"/>
                  <a:gd name="connsiteX374" fmla="*/ 3307576 w 3998820"/>
                  <a:gd name="connsiteY374" fmla="*/ 1354506 h 3605658"/>
                  <a:gd name="connsiteX375" fmla="*/ 3277096 w 3998820"/>
                  <a:gd name="connsiteY375" fmla="*/ 1344346 h 3605658"/>
                  <a:gd name="connsiteX376" fmla="*/ 3266936 w 3998820"/>
                  <a:gd name="connsiteY376" fmla="*/ 1359586 h 3605658"/>
                  <a:gd name="connsiteX377" fmla="*/ 3317736 w 3998820"/>
                  <a:gd name="connsiteY377" fmla="*/ 1369746 h 3605658"/>
                  <a:gd name="connsiteX378" fmla="*/ 3327896 w 3998820"/>
                  <a:gd name="connsiteY378" fmla="*/ 1354506 h 3605658"/>
                  <a:gd name="connsiteX379" fmla="*/ 3388856 w 3998820"/>
                  <a:gd name="connsiteY379" fmla="*/ 1384986 h 3605658"/>
                  <a:gd name="connsiteX380" fmla="*/ 3383776 w 3998820"/>
                  <a:gd name="connsiteY380" fmla="*/ 1425626 h 3605658"/>
                  <a:gd name="connsiteX381" fmla="*/ 3378696 w 3998820"/>
                  <a:gd name="connsiteY381" fmla="*/ 1440866 h 3605658"/>
                  <a:gd name="connsiteX382" fmla="*/ 3348216 w 3998820"/>
                  <a:gd name="connsiteY382" fmla="*/ 1461186 h 3605658"/>
                  <a:gd name="connsiteX383" fmla="*/ 3332976 w 3998820"/>
                  <a:gd name="connsiteY383" fmla="*/ 1471346 h 3605658"/>
                  <a:gd name="connsiteX384" fmla="*/ 3322816 w 3998820"/>
                  <a:gd name="connsiteY384" fmla="*/ 1486586 h 3605658"/>
                  <a:gd name="connsiteX385" fmla="*/ 3338056 w 3998820"/>
                  <a:gd name="connsiteY385" fmla="*/ 1491666 h 3605658"/>
                  <a:gd name="connsiteX386" fmla="*/ 3409176 w 3998820"/>
                  <a:gd name="connsiteY386" fmla="*/ 1486586 h 3605658"/>
                  <a:gd name="connsiteX387" fmla="*/ 3419336 w 3998820"/>
                  <a:gd name="connsiteY387" fmla="*/ 1471346 h 3605658"/>
                  <a:gd name="connsiteX388" fmla="*/ 3434576 w 3998820"/>
                  <a:gd name="connsiteY388" fmla="*/ 1440866 h 3605658"/>
                  <a:gd name="connsiteX389" fmla="*/ 3449816 w 3998820"/>
                  <a:gd name="connsiteY389" fmla="*/ 1430706 h 3605658"/>
                  <a:gd name="connsiteX390" fmla="*/ 3485376 w 3998820"/>
                  <a:gd name="connsiteY390" fmla="*/ 1405306 h 3605658"/>
                  <a:gd name="connsiteX391" fmla="*/ 3500616 w 3998820"/>
                  <a:gd name="connsiteY391" fmla="*/ 1400226 h 3605658"/>
                  <a:gd name="connsiteX392" fmla="*/ 3510776 w 3998820"/>
                  <a:gd name="connsiteY392" fmla="*/ 1430706 h 3605658"/>
                  <a:gd name="connsiteX393" fmla="*/ 3526016 w 3998820"/>
                  <a:gd name="connsiteY393" fmla="*/ 1461186 h 3605658"/>
                  <a:gd name="connsiteX394" fmla="*/ 3541256 w 3998820"/>
                  <a:gd name="connsiteY394" fmla="*/ 1491666 h 3605658"/>
                  <a:gd name="connsiteX395" fmla="*/ 3597136 w 3998820"/>
                  <a:gd name="connsiteY395" fmla="*/ 1537386 h 3605658"/>
                  <a:gd name="connsiteX396" fmla="*/ 3612376 w 3998820"/>
                  <a:gd name="connsiteY396" fmla="*/ 1532306 h 3605658"/>
                  <a:gd name="connsiteX397" fmla="*/ 3637776 w 3998820"/>
                  <a:gd name="connsiteY397" fmla="*/ 1496746 h 3605658"/>
                  <a:gd name="connsiteX398" fmla="*/ 3673336 w 3998820"/>
                  <a:gd name="connsiteY398" fmla="*/ 1542466 h 3605658"/>
                  <a:gd name="connsiteX399" fmla="*/ 3678416 w 3998820"/>
                  <a:gd name="connsiteY399" fmla="*/ 1557706 h 3605658"/>
                  <a:gd name="connsiteX400" fmla="*/ 3693656 w 3998820"/>
                  <a:gd name="connsiteY400" fmla="*/ 1572946 h 3605658"/>
                  <a:gd name="connsiteX401" fmla="*/ 3708896 w 3998820"/>
                  <a:gd name="connsiteY401" fmla="*/ 1603426 h 3605658"/>
                  <a:gd name="connsiteX402" fmla="*/ 3703816 w 3998820"/>
                  <a:gd name="connsiteY402" fmla="*/ 1623746 h 3605658"/>
                  <a:gd name="connsiteX403" fmla="*/ 3688576 w 3998820"/>
                  <a:gd name="connsiteY403" fmla="*/ 1628826 h 3605658"/>
                  <a:gd name="connsiteX404" fmla="*/ 3642856 w 3998820"/>
                  <a:gd name="connsiteY404" fmla="*/ 1654226 h 3605658"/>
                  <a:gd name="connsiteX405" fmla="*/ 3678416 w 3998820"/>
                  <a:gd name="connsiteY405" fmla="*/ 1659306 h 3605658"/>
                  <a:gd name="connsiteX406" fmla="*/ 3683496 w 3998820"/>
                  <a:gd name="connsiteY406" fmla="*/ 1674546 h 3605658"/>
                  <a:gd name="connsiteX407" fmla="*/ 3678416 w 3998820"/>
                  <a:gd name="connsiteY407" fmla="*/ 1715186 h 3605658"/>
                  <a:gd name="connsiteX408" fmla="*/ 3632696 w 3998820"/>
                  <a:gd name="connsiteY408" fmla="*/ 1735506 h 3605658"/>
                  <a:gd name="connsiteX409" fmla="*/ 3586976 w 3998820"/>
                  <a:gd name="connsiteY409" fmla="*/ 1750746 h 3605658"/>
                  <a:gd name="connsiteX410" fmla="*/ 3571736 w 3998820"/>
                  <a:gd name="connsiteY410" fmla="*/ 1755826 h 3605658"/>
                  <a:gd name="connsiteX411" fmla="*/ 3541256 w 3998820"/>
                  <a:gd name="connsiteY411" fmla="*/ 1771066 h 3605658"/>
                  <a:gd name="connsiteX412" fmla="*/ 3536176 w 3998820"/>
                  <a:gd name="connsiteY412" fmla="*/ 1791386 h 3605658"/>
                  <a:gd name="connsiteX413" fmla="*/ 3515856 w 3998820"/>
                  <a:gd name="connsiteY413" fmla="*/ 1832026 h 3605658"/>
                  <a:gd name="connsiteX414" fmla="*/ 3526016 w 3998820"/>
                  <a:gd name="connsiteY414" fmla="*/ 1816786 h 3605658"/>
                  <a:gd name="connsiteX415" fmla="*/ 3541256 w 3998820"/>
                  <a:gd name="connsiteY415" fmla="*/ 1796466 h 3605658"/>
                  <a:gd name="connsiteX416" fmla="*/ 3551416 w 3998820"/>
                  <a:gd name="connsiteY416" fmla="*/ 1781226 h 3605658"/>
                  <a:gd name="connsiteX417" fmla="*/ 3566656 w 3998820"/>
                  <a:gd name="connsiteY417" fmla="*/ 1765986 h 3605658"/>
                  <a:gd name="connsiteX418" fmla="*/ 3642856 w 3998820"/>
                  <a:gd name="connsiteY418" fmla="*/ 1771066 h 3605658"/>
                  <a:gd name="connsiteX419" fmla="*/ 3658096 w 3998820"/>
                  <a:gd name="connsiteY419" fmla="*/ 1776146 h 3605658"/>
                  <a:gd name="connsiteX420" fmla="*/ 3678416 w 3998820"/>
                  <a:gd name="connsiteY420" fmla="*/ 1801546 h 3605658"/>
                  <a:gd name="connsiteX421" fmla="*/ 3683496 w 3998820"/>
                  <a:gd name="connsiteY421" fmla="*/ 1887906 h 3605658"/>
                  <a:gd name="connsiteX422" fmla="*/ 3668256 w 3998820"/>
                  <a:gd name="connsiteY422" fmla="*/ 1898066 h 3605658"/>
                  <a:gd name="connsiteX423" fmla="*/ 3698736 w 3998820"/>
                  <a:gd name="connsiteY423" fmla="*/ 1887906 h 3605658"/>
                  <a:gd name="connsiteX424" fmla="*/ 3719056 w 3998820"/>
                  <a:gd name="connsiteY424" fmla="*/ 1862506 h 3605658"/>
                  <a:gd name="connsiteX425" fmla="*/ 3749536 w 3998820"/>
                  <a:gd name="connsiteY425" fmla="*/ 1826946 h 3605658"/>
                  <a:gd name="connsiteX426" fmla="*/ 3769856 w 3998820"/>
                  <a:gd name="connsiteY426" fmla="*/ 1796466 h 3605658"/>
                  <a:gd name="connsiteX427" fmla="*/ 3820656 w 3998820"/>
                  <a:gd name="connsiteY427" fmla="*/ 1806626 h 3605658"/>
                  <a:gd name="connsiteX428" fmla="*/ 3851136 w 3998820"/>
                  <a:gd name="connsiteY428" fmla="*/ 1821866 h 3605658"/>
                  <a:gd name="connsiteX429" fmla="*/ 3866376 w 3998820"/>
                  <a:gd name="connsiteY429" fmla="*/ 1837106 h 3605658"/>
                  <a:gd name="connsiteX430" fmla="*/ 3881616 w 3998820"/>
                  <a:gd name="connsiteY430" fmla="*/ 1847266 h 3605658"/>
                  <a:gd name="connsiteX431" fmla="*/ 3886696 w 3998820"/>
                  <a:gd name="connsiteY431" fmla="*/ 1862506 h 3605658"/>
                  <a:gd name="connsiteX432" fmla="*/ 3901936 w 3998820"/>
                  <a:gd name="connsiteY432" fmla="*/ 1928546 h 3605658"/>
                  <a:gd name="connsiteX433" fmla="*/ 3917176 w 3998820"/>
                  <a:gd name="connsiteY433" fmla="*/ 1933626 h 3605658"/>
                  <a:gd name="connsiteX434" fmla="*/ 3922256 w 3998820"/>
                  <a:gd name="connsiteY434" fmla="*/ 1959026 h 3605658"/>
                  <a:gd name="connsiteX435" fmla="*/ 3922256 w 3998820"/>
                  <a:gd name="connsiteY435" fmla="*/ 1994586 h 3605658"/>
                  <a:gd name="connsiteX436" fmla="*/ 3907016 w 3998820"/>
                  <a:gd name="connsiteY436" fmla="*/ 1999666 h 3605658"/>
                  <a:gd name="connsiteX437" fmla="*/ 3866376 w 3998820"/>
                  <a:gd name="connsiteY437" fmla="*/ 2014906 h 3605658"/>
                  <a:gd name="connsiteX438" fmla="*/ 3851136 w 3998820"/>
                  <a:gd name="connsiteY438" fmla="*/ 2025066 h 3605658"/>
                  <a:gd name="connsiteX439" fmla="*/ 3835896 w 3998820"/>
                  <a:gd name="connsiteY439" fmla="*/ 2030146 h 3605658"/>
                  <a:gd name="connsiteX440" fmla="*/ 3851136 w 3998820"/>
                  <a:gd name="connsiteY440" fmla="*/ 2035226 h 3605658"/>
                  <a:gd name="connsiteX441" fmla="*/ 3876536 w 3998820"/>
                  <a:gd name="connsiteY441" fmla="*/ 2040306 h 3605658"/>
                  <a:gd name="connsiteX442" fmla="*/ 3891776 w 3998820"/>
                  <a:gd name="connsiteY442" fmla="*/ 2050466 h 3605658"/>
                  <a:gd name="connsiteX443" fmla="*/ 3907016 w 3998820"/>
                  <a:gd name="connsiteY443" fmla="*/ 2096186 h 3605658"/>
                  <a:gd name="connsiteX444" fmla="*/ 3922256 w 3998820"/>
                  <a:gd name="connsiteY444" fmla="*/ 2091106 h 3605658"/>
                  <a:gd name="connsiteX445" fmla="*/ 3937496 w 3998820"/>
                  <a:gd name="connsiteY445" fmla="*/ 2055546 h 3605658"/>
                  <a:gd name="connsiteX446" fmla="*/ 3978136 w 3998820"/>
                  <a:gd name="connsiteY446" fmla="*/ 2091106 h 3605658"/>
                  <a:gd name="connsiteX447" fmla="*/ 3988296 w 3998820"/>
                  <a:gd name="connsiteY447" fmla="*/ 2121586 h 3605658"/>
                  <a:gd name="connsiteX448" fmla="*/ 3993376 w 3998820"/>
                  <a:gd name="connsiteY448" fmla="*/ 2136826 h 3605658"/>
                  <a:gd name="connsiteX449" fmla="*/ 3993376 w 3998820"/>
                  <a:gd name="connsiteY449" fmla="*/ 2223186 h 3605658"/>
                  <a:gd name="connsiteX450" fmla="*/ 3962896 w 3998820"/>
                  <a:gd name="connsiteY450" fmla="*/ 2233346 h 3605658"/>
                  <a:gd name="connsiteX451" fmla="*/ 3947656 w 3998820"/>
                  <a:gd name="connsiteY451" fmla="*/ 2314626 h 3605658"/>
                  <a:gd name="connsiteX452" fmla="*/ 3932416 w 3998820"/>
                  <a:gd name="connsiteY452" fmla="*/ 2324786 h 3605658"/>
                  <a:gd name="connsiteX453" fmla="*/ 3901936 w 3998820"/>
                  <a:gd name="connsiteY453" fmla="*/ 2334946 h 3605658"/>
                  <a:gd name="connsiteX454" fmla="*/ 3891776 w 3998820"/>
                  <a:gd name="connsiteY454" fmla="*/ 2350186 h 3605658"/>
                  <a:gd name="connsiteX455" fmla="*/ 3881616 w 3998820"/>
                  <a:gd name="connsiteY455" fmla="*/ 2390826 h 3605658"/>
                  <a:gd name="connsiteX456" fmla="*/ 3876536 w 3998820"/>
                  <a:gd name="connsiteY456" fmla="*/ 2406066 h 3605658"/>
                  <a:gd name="connsiteX457" fmla="*/ 3881616 w 3998820"/>
                  <a:gd name="connsiteY457" fmla="*/ 2421306 h 3605658"/>
                  <a:gd name="connsiteX458" fmla="*/ 3866376 w 3998820"/>
                  <a:gd name="connsiteY458" fmla="*/ 2451786 h 3605658"/>
                  <a:gd name="connsiteX459" fmla="*/ 3861296 w 3998820"/>
                  <a:gd name="connsiteY459" fmla="*/ 2472106 h 3605658"/>
                  <a:gd name="connsiteX460" fmla="*/ 3825736 w 3998820"/>
                  <a:gd name="connsiteY460" fmla="*/ 2512746 h 3605658"/>
                  <a:gd name="connsiteX461" fmla="*/ 3790176 w 3998820"/>
                  <a:gd name="connsiteY461" fmla="*/ 2507666 h 3605658"/>
                  <a:gd name="connsiteX462" fmla="*/ 3774936 w 3998820"/>
                  <a:gd name="connsiteY462" fmla="*/ 2472106 h 3605658"/>
                  <a:gd name="connsiteX463" fmla="*/ 3764776 w 3998820"/>
                  <a:gd name="connsiteY463" fmla="*/ 2456866 h 3605658"/>
                  <a:gd name="connsiteX464" fmla="*/ 3744456 w 3998820"/>
                  <a:gd name="connsiteY464" fmla="*/ 2461946 h 3605658"/>
                  <a:gd name="connsiteX465" fmla="*/ 3769856 w 3998820"/>
                  <a:gd name="connsiteY465" fmla="*/ 2502586 h 3605658"/>
                  <a:gd name="connsiteX466" fmla="*/ 3774936 w 3998820"/>
                  <a:gd name="connsiteY466" fmla="*/ 2517826 h 3605658"/>
                  <a:gd name="connsiteX467" fmla="*/ 3805416 w 3998820"/>
                  <a:gd name="connsiteY467" fmla="*/ 2538146 h 3605658"/>
                  <a:gd name="connsiteX468" fmla="*/ 3861296 w 3998820"/>
                  <a:gd name="connsiteY468" fmla="*/ 2538146 h 3605658"/>
                  <a:gd name="connsiteX469" fmla="*/ 3871456 w 3998820"/>
                  <a:gd name="connsiteY469" fmla="*/ 2553386 h 3605658"/>
                  <a:gd name="connsiteX470" fmla="*/ 3876536 w 3998820"/>
                  <a:gd name="connsiteY470" fmla="*/ 2568626 h 3605658"/>
                  <a:gd name="connsiteX471" fmla="*/ 3871456 w 3998820"/>
                  <a:gd name="connsiteY471" fmla="*/ 2609266 h 3605658"/>
                  <a:gd name="connsiteX472" fmla="*/ 3856216 w 3998820"/>
                  <a:gd name="connsiteY472" fmla="*/ 2624506 h 3605658"/>
                  <a:gd name="connsiteX473" fmla="*/ 3825736 w 3998820"/>
                  <a:gd name="connsiteY473" fmla="*/ 2639746 h 3605658"/>
                  <a:gd name="connsiteX474" fmla="*/ 3840976 w 3998820"/>
                  <a:gd name="connsiteY474" fmla="*/ 2649906 h 3605658"/>
                  <a:gd name="connsiteX475" fmla="*/ 3851136 w 3998820"/>
                  <a:gd name="connsiteY475" fmla="*/ 2685466 h 3605658"/>
                  <a:gd name="connsiteX476" fmla="*/ 3830816 w 3998820"/>
                  <a:gd name="connsiteY476" fmla="*/ 2787066 h 3605658"/>
                  <a:gd name="connsiteX477" fmla="*/ 3815576 w 3998820"/>
                  <a:gd name="connsiteY477" fmla="*/ 2797226 h 3605658"/>
                  <a:gd name="connsiteX478" fmla="*/ 3780016 w 3998820"/>
                  <a:gd name="connsiteY478" fmla="*/ 2802306 h 3605658"/>
                  <a:gd name="connsiteX479" fmla="*/ 3764776 w 3998820"/>
                  <a:gd name="connsiteY479" fmla="*/ 2812466 h 3605658"/>
                  <a:gd name="connsiteX480" fmla="*/ 3698736 w 3998820"/>
                  <a:gd name="connsiteY480" fmla="*/ 2802306 h 3605658"/>
                  <a:gd name="connsiteX481" fmla="*/ 3693656 w 3998820"/>
                  <a:gd name="connsiteY481" fmla="*/ 2787066 h 3605658"/>
                  <a:gd name="connsiteX482" fmla="*/ 3678416 w 3998820"/>
                  <a:gd name="connsiteY482" fmla="*/ 2756586 h 3605658"/>
                  <a:gd name="connsiteX483" fmla="*/ 3668256 w 3998820"/>
                  <a:gd name="connsiteY483" fmla="*/ 2715946 h 3605658"/>
                  <a:gd name="connsiteX484" fmla="*/ 3658096 w 3998820"/>
                  <a:gd name="connsiteY484" fmla="*/ 2695626 h 3605658"/>
                  <a:gd name="connsiteX485" fmla="*/ 3642856 w 3998820"/>
                  <a:gd name="connsiteY485" fmla="*/ 2690546 h 3605658"/>
                  <a:gd name="connsiteX486" fmla="*/ 3607296 w 3998820"/>
                  <a:gd name="connsiteY486" fmla="*/ 2685466 h 3605658"/>
                  <a:gd name="connsiteX487" fmla="*/ 3576816 w 3998820"/>
                  <a:gd name="connsiteY487" fmla="*/ 2700706 h 3605658"/>
                  <a:gd name="connsiteX488" fmla="*/ 3566656 w 3998820"/>
                  <a:gd name="connsiteY488" fmla="*/ 2715946 h 3605658"/>
                  <a:gd name="connsiteX489" fmla="*/ 3551416 w 3998820"/>
                  <a:gd name="connsiteY489" fmla="*/ 2721026 h 3605658"/>
                  <a:gd name="connsiteX490" fmla="*/ 3505696 w 3998820"/>
                  <a:gd name="connsiteY490" fmla="*/ 2726106 h 3605658"/>
                  <a:gd name="connsiteX491" fmla="*/ 3459976 w 3998820"/>
                  <a:gd name="connsiteY491" fmla="*/ 2726106 h 3605658"/>
                  <a:gd name="connsiteX492" fmla="*/ 3490456 w 3998820"/>
                  <a:gd name="connsiteY492" fmla="*/ 2715946 h 3605658"/>
                  <a:gd name="connsiteX493" fmla="*/ 3541256 w 3998820"/>
                  <a:gd name="connsiteY493" fmla="*/ 2721026 h 3605658"/>
                  <a:gd name="connsiteX494" fmla="*/ 3561576 w 3998820"/>
                  <a:gd name="connsiteY494" fmla="*/ 2726106 h 3605658"/>
                  <a:gd name="connsiteX495" fmla="*/ 3647936 w 3998820"/>
                  <a:gd name="connsiteY495" fmla="*/ 2715946 h 3605658"/>
                  <a:gd name="connsiteX496" fmla="*/ 3653016 w 3998820"/>
                  <a:gd name="connsiteY496" fmla="*/ 2817546 h 3605658"/>
                  <a:gd name="connsiteX497" fmla="*/ 3698736 w 3998820"/>
                  <a:gd name="connsiteY497" fmla="*/ 2832786 h 3605658"/>
                  <a:gd name="connsiteX498" fmla="*/ 3703816 w 3998820"/>
                  <a:gd name="connsiteY498" fmla="*/ 2848026 h 3605658"/>
                  <a:gd name="connsiteX499" fmla="*/ 3713976 w 3998820"/>
                  <a:gd name="connsiteY499" fmla="*/ 2908986 h 3605658"/>
                  <a:gd name="connsiteX500" fmla="*/ 3693656 w 3998820"/>
                  <a:gd name="connsiteY500" fmla="*/ 2964866 h 3605658"/>
                  <a:gd name="connsiteX501" fmla="*/ 3663176 w 3998820"/>
                  <a:gd name="connsiteY501" fmla="*/ 2985186 h 3605658"/>
                  <a:gd name="connsiteX502" fmla="*/ 3586976 w 3998820"/>
                  <a:gd name="connsiteY502" fmla="*/ 2990266 h 3605658"/>
                  <a:gd name="connsiteX503" fmla="*/ 3576816 w 3998820"/>
                  <a:gd name="connsiteY503" fmla="*/ 3005506 h 3605658"/>
                  <a:gd name="connsiteX504" fmla="*/ 3561576 w 3998820"/>
                  <a:gd name="connsiteY504" fmla="*/ 3015666 h 3605658"/>
                  <a:gd name="connsiteX505" fmla="*/ 3520936 w 3998820"/>
                  <a:gd name="connsiteY505" fmla="*/ 3005506 h 3605658"/>
                  <a:gd name="connsiteX506" fmla="*/ 3505696 w 3998820"/>
                  <a:gd name="connsiteY506" fmla="*/ 2995346 h 3605658"/>
                  <a:gd name="connsiteX507" fmla="*/ 3490456 w 3998820"/>
                  <a:gd name="connsiteY507" fmla="*/ 2980106 h 3605658"/>
                  <a:gd name="connsiteX508" fmla="*/ 3480296 w 3998820"/>
                  <a:gd name="connsiteY508" fmla="*/ 2964866 h 3605658"/>
                  <a:gd name="connsiteX509" fmla="*/ 3454896 w 3998820"/>
                  <a:gd name="connsiteY509" fmla="*/ 2954706 h 3605658"/>
                  <a:gd name="connsiteX510" fmla="*/ 3419336 w 3998820"/>
                  <a:gd name="connsiteY510" fmla="*/ 2939466 h 3605658"/>
                  <a:gd name="connsiteX511" fmla="*/ 3414256 w 3998820"/>
                  <a:gd name="connsiteY511" fmla="*/ 2954706 h 3605658"/>
                  <a:gd name="connsiteX512" fmla="*/ 3429496 w 3998820"/>
                  <a:gd name="connsiteY512" fmla="*/ 2995346 h 3605658"/>
                  <a:gd name="connsiteX513" fmla="*/ 3424416 w 3998820"/>
                  <a:gd name="connsiteY513" fmla="*/ 3051226 h 3605658"/>
                  <a:gd name="connsiteX514" fmla="*/ 3434576 w 3998820"/>
                  <a:gd name="connsiteY514" fmla="*/ 3086786 h 3605658"/>
                  <a:gd name="connsiteX515" fmla="*/ 3444736 w 3998820"/>
                  <a:gd name="connsiteY515" fmla="*/ 3102026 h 3605658"/>
                  <a:gd name="connsiteX516" fmla="*/ 3449816 w 3998820"/>
                  <a:gd name="connsiteY516" fmla="*/ 3117266 h 3605658"/>
                  <a:gd name="connsiteX517" fmla="*/ 3444736 w 3998820"/>
                  <a:gd name="connsiteY517" fmla="*/ 3157906 h 3605658"/>
                  <a:gd name="connsiteX518" fmla="*/ 3429496 w 3998820"/>
                  <a:gd name="connsiteY518" fmla="*/ 3168066 h 3605658"/>
                  <a:gd name="connsiteX519" fmla="*/ 3419336 w 3998820"/>
                  <a:gd name="connsiteY519" fmla="*/ 3183306 h 3605658"/>
                  <a:gd name="connsiteX520" fmla="*/ 3404096 w 3998820"/>
                  <a:gd name="connsiteY520" fmla="*/ 3188386 h 3605658"/>
                  <a:gd name="connsiteX521" fmla="*/ 3388856 w 3998820"/>
                  <a:gd name="connsiteY521" fmla="*/ 3198546 h 3605658"/>
                  <a:gd name="connsiteX522" fmla="*/ 3393936 w 3998820"/>
                  <a:gd name="connsiteY522" fmla="*/ 3218866 h 3605658"/>
                  <a:gd name="connsiteX523" fmla="*/ 3404096 w 3998820"/>
                  <a:gd name="connsiteY523" fmla="*/ 3249346 h 3605658"/>
                  <a:gd name="connsiteX524" fmla="*/ 3399016 w 3998820"/>
                  <a:gd name="connsiteY524" fmla="*/ 3289986 h 3605658"/>
                  <a:gd name="connsiteX525" fmla="*/ 3388856 w 3998820"/>
                  <a:gd name="connsiteY525" fmla="*/ 3305226 h 3605658"/>
                  <a:gd name="connsiteX526" fmla="*/ 3353296 w 3998820"/>
                  <a:gd name="connsiteY526" fmla="*/ 3330626 h 3605658"/>
                  <a:gd name="connsiteX527" fmla="*/ 3312656 w 3998820"/>
                  <a:gd name="connsiteY527" fmla="*/ 3305226 h 3605658"/>
                  <a:gd name="connsiteX528" fmla="*/ 3297416 w 3998820"/>
                  <a:gd name="connsiteY528" fmla="*/ 3284906 h 3605658"/>
                  <a:gd name="connsiteX529" fmla="*/ 3282176 w 3998820"/>
                  <a:gd name="connsiteY529" fmla="*/ 3279826 h 3605658"/>
                  <a:gd name="connsiteX530" fmla="*/ 3251696 w 3998820"/>
                  <a:gd name="connsiteY530" fmla="*/ 3259506 h 3605658"/>
                  <a:gd name="connsiteX531" fmla="*/ 3241536 w 3998820"/>
                  <a:gd name="connsiteY531" fmla="*/ 3244266 h 3605658"/>
                  <a:gd name="connsiteX532" fmla="*/ 3236456 w 3998820"/>
                  <a:gd name="connsiteY532" fmla="*/ 3259506 h 3605658"/>
                  <a:gd name="connsiteX533" fmla="*/ 3251696 w 3998820"/>
                  <a:gd name="connsiteY533" fmla="*/ 3269666 h 3605658"/>
                  <a:gd name="connsiteX534" fmla="*/ 3277096 w 3998820"/>
                  <a:gd name="connsiteY534" fmla="*/ 3300146 h 3605658"/>
                  <a:gd name="connsiteX535" fmla="*/ 3282176 w 3998820"/>
                  <a:gd name="connsiteY535" fmla="*/ 3315386 h 3605658"/>
                  <a:gd name="connsiteX536" fmla="*/ 3272016 w 3998820"/>
                  <a:gd name="connsiteY536" fmla="*/ 3386506 h 3605658"/>
                  <a:gd name="connsiteX537" fmla="*/ 3261856 w 3998820"/>
                  <a:gd name="connsiteY537" fmla="*/ 3401746 h 3605658"/>
                  <a:gd name="connsiteX538" fmla="*/ 3231376 w 3998820"/>
                  <a:gd name="connsiteY538" fmla="*/ 3422066 h 3605658"/>
                  <a:gd name="connsiteX539" fmla="*/ 3216136 w 3998820"/>
                  <a:gd name="connsiteY539" fmla="*/ 3427146 h 3605658"/>
                  <a:gd name="connsiteX540" fmla="*/ 3170416 w 3998820"/>
                  <a:gd name="connsiteY540" fmla="*/ 3416986 h 3605658"/>
                  <a:gd name="connsiteX541" fmla="*/ 3139936 w 3998820"/>
                  <a:gd name="connsiteY541" fmla="*/ 3396666 h 3605658"/>
                  <a:gd name="connsiteX542" fmla="*/ 2997696 w 3998820"/>
                  <a:gd name="connsiteY542" fmla="*/ 3396666 h 3605658"/>
                  <a:gd name="connsiteX543" fmla="*/ 2982456 w 3998820"/>
                  <a:gd name="connsiteY543" fmla="*/ 3391586 h 3605658"/>
                  <a:gd name="connsiteX544" fmla="*/ 2972296 w 3998820"/>
                  <a:gd name="connsiteY544" fmla="*/ 3376346 h 3605658"/>
                  <a:gd name="connsiteX545" fmla="*/ 2967216 w 3998820"/>
                  <a:gd name="connsiteY545" fmla="*/ 3361106 h 3605658"/>
                  <a:gd name="connsiteX546" fmla="*/ 2962136 w 3998820"/>
                  <a:gd name="connsiteY546" fmla="*/ 3244266 h 3605658"/>
                  <a:gd name="connsiteX547" fmla="*/ 2941816 w 3998820"/>
                  <a:gd name="connsiteY547" fmla="*/ 3208706 h 3605658"/>
                  <a:gd name="connsiteX548" fmla="*/ 2921496 w 3998820"/>
                  <a:gd name="connsiteY548" fmla="*/ 3350946 h 3605658"/>
                  <a:gd name="connsiteX549" fmla="*/ 2911336 w 3998820"/>
                  <a:gd name="connsiteY549" fmla="*/ 3366186 h 3605658"/>
                  <a:gd name="connsiteX550" fmla="*/ 2860536 w 3998820"/>
                  <a:gd name="connsiteY550" fmla="*/ 3381426 h 3605658"/>
                  <a:gd name="connsiteX551" fmla="*/ 2819896 w 3998820"/>
                  <a:gd name="connsiteY551" fmla="*/ 3391586 h 3605658"/>
                  <a:gd name="connsiteX552" fmla="*/ 2804656 w 3998820"/>
                  <a:gd name="connsiteY552" fmla="*/ 3386506 h 3605658"/>
                  <a:gd name="connsiteX553" fmla="*/ 2784336 w 3998820"/>
                  <a:gd name="connsiteY553" fmla="*/ 3356026 h 3605658"/>
                  <a:gd name="connsiteX554" fmla="*/ 2758936 w 3998820"/>
                  <a:gd name="connsiteY554" fmla="*/ 3345866 h 3605658"/>
                  <a:gd name="connsiteX555" fmla="*/ 2728456 w 3998820"/>
                  <a:gd name="connsiteY555" fmla="*/ 3350946 h 3605658"/>
                  <a:gd name="connsiteX556" fmla="*/ 2723376 w 3998820"/>
                  <a:gd name="connsiteY556" fmla="*/ 3366186 h 3605658"/>
                  <a:gd name="connsiteX557" fmla="*/ 2713216 w 3998820"/>
                  <a:gd name="connsiteY557" fmla="*/ 3381426 h 3605658"/>
                  <a:gd name="connsiteX558" fmla="*/ 2657336 w 3998820"/>
                  <a:gd name="connsiteY558" fmla="*/ 3350946 h 3605658"/>
                  <a:gd name="connsiteX559" fmla="*/ 2637016 w 3998820"/>
                  <a:gd name="connsiteY559" fmla="*/ 3330626 h 3605658"/>
                  <a:gd name="connsiteX560" fmla="*/ 2642096 w 3998820"/>
                  <a:gd name="connsiteY560" fmla="*/ 3264586 h 3605658"/>
                  <a:gd name="connsiteX561" fmla="*/ 2647176 w 3998820"/>
                  <a:gd name="connsiteY561" fmla="*/ 3249346 h 3605658"/>
                  <a:gd name="connsiteX562" fmla="*/ 2606536 w 3998820"/>
                  <a:gd name="connsiteY562" fmla="*/ 3234106 h 3605658"/>
                  <a:gd name="connsiteX563" fmla="*/ 2586216 w 3998820"/>
                  <a:gd name="connsiteY563" fmla="*/ 3223946 h 3605658"/>
                  <a:gd name="connsiteX564" fmla="*/ 2570976 w 3998820"/>
                  <a:gd name="connsiteY564" fmla="*/ 3198546 h 3605658"/>
                  <a:gd name="connsiteX565" fmla="*/ 2565896 w 3998820"/>
                  <a:gd name="connsiteY565" fmla="*/ 3173146 h 3605658"/>
                  <a:gd name="connsiteX566" fmla="*/ 2545576 w 3998820"/>
                  <a:gd name="connsiteY566" fmla="*/ 3168066 h 3605658"/>
                  <a:gd name="connsiteX567" fmla="*/ 2510016 w 3998820"/>
                  <a:gd name="connsiteY567" fmla="*/ 3173146 h 3605658"/>
                  <a:gd name="connsiteX568" fmla="*/ 2515096 w 3998820"/>
                  <a:gd name="connsiteY568" fmla="*/ 3208706 h 3605658"/>
                  <a:gd name="connsiteX569" fmla="*/ 2545576 w 3998820"/>
                  <a:gd name="connsiteY569" fmla="*/ 3239186 h 3605658"/>
                  <a:gd name="connsiteX570" fmla="*/ 2560816 w 3998820"/>
                  <a:gd name="connsiteY570" fmla="*/ 3264586 h 3605658"/>
                  <a:gd name="connsiteX571" fmla="*/ 2565896 w 3998820"/>
                  <a:gd name="connsiteY571" fmla="*/ 3279826 h 3605658"/>
                  <a:gd name="connsiteX572" fmla="*/ 2601456 w 3998820"/>
                  <a:gd name="connsiteY572" fmla="*/ 3330626 h 3605658"/>
                  <a:gd name="connsiteX573" fmla="*/ 2596376 w 3998820"/>
                  <a:gd name="connsiteY573" fmla="*/ 3350946 h 3605658"/>
                  <a:gd name="connsiteX574" fmla="*/ 2555736 w 3998820"/>
                  <a:gd name="connsiteY574" fmla="*/ 3371266 h 3605658"/>
                  <a:gd name="connsiteX575" fmla="*/ 2540496 w 3998820"/>
                  <a:gd name="connsiteY575" fmla="*/ 3381426 h 3605658"/>
                  <a:gd name="connsiteX576" fmla="*/ 2581136 w 3998820"/>
                  <a:gd name="connsiteY576" fmla="*/ 3401746 h 3605658"/>
                  <a:gd name="connsiteX577" fmla="*/ 2611616 w 3998820"/>
                  <a:gd name="connsiteY577" fmla="*/ 3411906 h 3605658"/>
                  <a:gd name="connsiteX578" fmla="*/ 2652256 w 3998820"/>
                  <a:gd name="connsiteY578" fmla="*/ 3477946 h 3605658"/>
                  <a:gd name="connsiteX579" fmla="*/ 2642096 w 3998820"/>
                  <a:gd name="connsiteY579" fmla="*/ 3564306 h 3605658"/>
                  <a:gd name="connsiteX580" fmla="*/ 2621776 w 3998820"/>
                  <a:gd name="connsiteY580" fmla="*/ 3579546 h 3605658"/>
                  <a:gd name="connsiteX581" fmla="*/ 2570976 w 3998820"/>
                  <a:gd name="connsiteY581" fmla="*/ 3604946 h 3605658"/>
                  <a:gd name="connsiteX582" fmla="*/ 2489696 w 3998820"/>
                  <a:gd name="connsiteY582" fmla="*/ 3599866 h 3605658"/>
                  <a:gd name="connsiteX583" fmla="*/ 2459216 w 3998820"/>
                  <a:gd name="connsiteY583" fmla="*/ 3559226 h 3605658"/>
                  <a:gd name="connsiteX584" fmla="*/ 2459216 w 3998820"/>
                  <a:gd name="connsiteY584" fmla="*/ 3493186 h 3605658"/>
                  <a:gd name="connsiteX585" fmla="*/ 2469376 w 3998820"/>
                  <a:gd name="connsiteY585" fmla="*/ 3477946 h 3605658"/>
                  <a:gd name="connsiteX586" fmla="*/ 2484616 w 3998820"/>
                  <a:gd name="connsiteY586" fmla="*/ 3472866 h 3605658"/>
                  <a:gd name="connsiteX587" fmla="*/ 2494776 w 3998820"/>
                  <a:gd name="connsiteY587" fmla="*/ 3457626 h 3605658"/>
                  <a:gd name="connsiteX588" fmla="*/ 2499856 w 3998820"/>
                  <a:gd name="connsiteY588" fmla="*/ 3437306 h 3605658"/>
                  <a:gd name="connsiteX589" fmla="*/ 2504936 w 3998820"/>
                  <a:gd name="connsiteY589" fmla="*/ 3422066 h 3605658"/>
                  <a:gd name="connsiteX590" fmla="*/ 2494776 w 3998820"/>
                  <a:gd name="connsiteY590" fmla="*/ 3401746 h 3605658"/>
                  <a:gd name="connsiteX591" fmla="*/ 2479536 w 3998820"/>
                  <a:gd name="connsiteY591" fmla="*/ 3396666 h 3605658"/>
                  <a:gd name="connsiteX592" fmla="*/ 2464296 w 3998820"/>
                  <a:gd name="connsiteY592" fmla="*/ 3381426 h 3605658"/>
                  <a:gd name="connsiteX593" fmla="*/ 2428736 w 3998820"/>
                  <a:gd name="connsiteY593" fmla="*/ 3366186 h 3605658"/>
                  <a:gd name="connsiteX594" fmla="*/ 2398256 w 3998820"/>
                  <a:gd name="connsiteY594" fmla="*/ 3350946 h 3605658"/>
                  <a:gd name="connsiteX595" fmla="*/ 2383016 w 3998820"/>
                  <a:gd name="connsiteY595" fmla="*/ 3335706 h 3605658"/>
                  <a:gd name="connsiteX596" fmla="*/ 2377936 w 3998820"/>
                  <a:gd name="connsiteY596" fmla="*/ 3300146 h 3605658"/>
                  <a:gd name="connsiteX597" fmla="*/ 2372856 w 3998820"/>
                  <a:gd name="connsiteY597" fmla="*/ 3284906 h 3605658"/>
                  <a:gd name="connsiteX598" fmla="*/ 2377936 w 3998820"/>
                  <a:gd name="connsiteY598" fmla="*/ 3254426 h 3605658"/>
                  <a:gd name="connsiteX599" fmla="*/ 2383016 w 3998820"/>
                  <a:gd name="connsiteY599" fmla="*/ 3239186 h 3605658"/>
                  <a:gd name="connsiteX600" fmla="*/ 2377936 w 3998820"/>
                  <a:gd name="connsiteY600" fmla="*/ 3173146 h 3605658"/>
                  <a:gd name="connsiteX601" fmla="*/ 2327136 w 3998820"/>
                  <a:gd name="connsiteY601" fmla="*/ 3203626 h 3605658"/>
                  <a:gd name="connsiteX602" fmla="*/ 2296656 w 3998820"/>
                  <a:gd name="connsiteY602" fmla="*/ 3213786 h 3605658"/>
                  <a:gd name="connsiteX603" fmla="*/ 2276336 w 3998820"/>
                  <a:gd name="connsiteY603" fmla="*/ 3244266 h 3605658"/>
                  <a:gd name="connsiteX604" fmla="*/ 2261096 w 3998820"/>
                  <a:gd name="connsiteY604" fmla="*/ 3274746 h 3605658"/>
                  <a:gd name="connsiteX605" fmla="*/ 2240776 w 3998820"/>
                  <a:gd name="connsiteY605" fmla="*/ 3295066 h 3605658"/>
                  <a:gd name="connsiteX606" fmla="*/ 2230616 w 3998820"/>
                  <a:gd name="connsiteY606" fmla="*/ 3315386 h 3605658"/>
                  <a:gd name="connsiteX607" fmla="*/ 2225536 w 3998820"/>
                  <a:gd name="connsiteY607" fmla="*/ 3330626 h 3605658"/>
                  <a:gd name="connsiteX608" fmla="*/ 2210296 w 3998820"/>
                  <a:gd name="connsiteY608" fmla="*/ 3335706 h 3605658"/>
                  <a:gd name="connsiteX609" fmla="*/ 2149336 w 3998820"/>
                  <a:gd name="connsiteY609" fmla="*/ 3330626 h 3605658"/>
                  <a:gd name="connsiteX610" fmla="*/ 2134096 w 3998820"/>
                  <a:gd name="connsiteY610" fmla="*/ 3325546 h 3605658"/>
                  <a:gd name="connsiteX611" fmla="*/ 2139176 w 3998820"/>
                  <a:gd name="connsiteY611" fmla="*/ 3284906 h 3605658"/>
                  <a:gd name="connsiteX612" fmla="*/ 2149336 w 3998820"/>
                  <a:gd name="connsiteY612" fmla="*/ 3244266 h 3605658"/>
                  <a:gd name="connsiteX613" fmla="*/ 2134096 w 3998820"/>
                  <a:gd name="connsiteY613" fmla="*/ 3234106 h 3605658"/>
                  <a:gd name="connsiteX614" fmla="*/ 2103616 w 3998820"/>
                  <a:gd name="connsiteY614" fmla="*/ 3223946 h 3605658"/>
                  <a:gd name="connsiteX615" fmla="*/ 2083296 w 3998820"/>
                  <a:gd name="connsiteY615" fmla="*/ 3198546 h 3605658"/>
                  <a:gd name="connsiteX616" fmla="*/ 2068056 w 3998820"/>
                  <a:gd name="connsiteY616" fmla="*/ 3188386 h 3605658"/>
                  <a:gd name="connsiteX617" fmla="*/ 2073136 w 3998820"/>
                  <a:gd name="connsiteY617" fmla="*/ 3157906 h 3605658"/>
                  <a:gd name="connsiteX618" fmla="*/ 2088376 w 3998820"/>
                  <a:gd name="connsiteY618" fmla="*/ 3152826 h 3605658"/>
                  <a:gd name="connsiteX619" fmla="*/ 2113776 w 3998820"/>
                  <a:gd name="connsiteY619" fmla="*/ 3147746 h 3605658"/>
                  <a:gd name="connsiteX620" fmla="*/ 2154416 w 3998820"/>
                  <a:gd name="connsiteY620" fmla="*/ 3132506 h 3605658"/>
                  <a:gd name="connsiteX621" fmla="*/ 2164576 w 3998820"/>
                  <a:gd name="connsiteY621" fmla="*/ 3102026 h 3605658"/>
                  <a:gd name="connsiteX622" fmla="*/ 2159496 w 3998820"/>
                  <a:gd name="connsiteY622" fmla="*/ 3076626 h 3605658"/>
                  <a:gd name="connsiteX623" fmla="*/ 2149336 w 3998820"/>
                  <a:gd name="connsiteY623" fmla="*/ 3061386 h 3605658"/>
                  <a:gd name="connsiteX624" fmla="*/ 2129016 w 3998820"/>
                  <a:gd name="connsiteY624" fmla="*/ 3046146 h 3605658"/>
                  <a:gd name="connsiteX625" fmla="*/ 2062976 w 3998820"/>
                  <a:gd name="connsiteY625" fmla="*/ 3030906 h 3605658"/>
                  <a:gd name="connsiteX626" fmla="*/ 2022336 w 3998820"/>
                  <a:gd name="connsiteY626" fmla="*/ 3025826 h 3605658"/>
                  <a:gd name="connsiteX627" fmla="*/ 1991856 w 3998820"/>
                  <a:gd name="connsiteY627" fmla="*/ 3015666 h 3605658"/>
                  <a:gd name="connsiteX628" fmla="*/ 1956296 w 3998820"/>
                  <a:gd name="connsiteY628" fmla="*/ 2995346 h 3605658"/>
                  <a:gd name="connsiteX629" fmla="*/ 1991856 w 3998820"/>
                  <a:gd name="connsiteY629" fmla="*/ 2949626 h 3605658"/>
                  <a:gd name="connsiteX630" fmla="*/ 1930896 w 3998820"/>
                  <a:gd name="connsiteY630" fmla="*/ 2964866 h 3605658"/>
                  <a:gd name="connsiteX631" fmla="*/ 1895336 w 3998820"/>
                  <a:gd name="connsiteY631" fmla="*/ 2969946 h 3605658"/>
                  <a:gd name="connsiteX632" fmla="*/ 1880096 w 3998820"/>
                  <a:gd name="connsiteY632" fmla="*/ 2980106 h 3605658"/>
                  <a:gd name="connsiteX633" fmla="*/ 1839456 w 3998820"/>
                  <a:gd name="connsiteY633" fmla="*/ 2959786 h 3605658"/>
                  <a:gd name="connsiteX634" fmla="*/ 1819136 w 3998820"/>
                  <a:gd name="connsiteY634" fmla="*/ 2949626 h 3605658"/>
                  <a:gd name="connsiteX635" fmla="*/ 1778496 w 3998820"/>
                  <a:gd name="connsiteY635" fmla="*/ 2934386 h 3605658"/>
                  <a:gd name="connsiteX636" fmla="*/ 1778496 w 3998820"/>
                  <a:gd name="connsiteY636" fmla="*/ 2888666 h 3605658"/>
                  <a:gd name="connsiteX637" fmla="*/ 1783576 w 3998820"/>
                  <a:gd name="connsiteY637" fmla="*/ 2837866 h 3605658"/>
                  <a:gd name="connsiteX638" fmla="*/ 1834376 w 3998820"/>
                  <a:gd name="connsiteY638" fmla="*/ 2812466 h 3605658"/>
                  <a:gd name="connsiteX639" fmla="*/ 1849616 w 3998820"/>
                  <a:gd name="connsiteY639" fmla="*/ 2797226 h 3605658"/>
                  <a:gd name="connsiteX640" fmla="*/ 1849616 w 3998820"/>
                  <a:gd name="connsiteY640" fmla="*/ 2766746 h 3605658"/>
                  <a:gd name="connsiteX641" fmla="*/ 1819136 w 3998820"/>
                  <a:gd name="connsiteY641" fmla="*/ 2741346 h 3605658"/>
                  <a:gd name="connsiteX642" fmla="*/ 1788656 w 3998820"/>
                  <a:gd name="connsiteY642" fmla="*/ 2731186 h 3605658"/>
                  <a:gd name="connsiteX643" fmla="*/ 1768336 w 3998820"/>
                  <a:gd name="connsiteY643" fmla="*/ 2751506 h 3605658"/>
                  <a:gd name="connsiteX644" fmla="*/ 1753096 w 3998820"/>
                  <a:gd name="connsiteY644" fmla="*/ 2766746 h 3605658"/>
                  <a:gd name="connsiteX645" fmla="*/ 1742936 w 3998820"/>
                  <a:gd name="connsiteY645" fmla="*/ 2781986 h 3605658"/>
                  <a:gd name="connsiteX646" fmla="*/ 1702296 w 3998820"/>
                  <a:gd name="connsiteY646" fmla="*/ 2817546 h 3605658"/>
                  <a:gd name="connsiteX647" fmla="*/ 1656576 w 3998820"/>
                  <a:gd name="connsiteY647" fmla="*/ 2868346 h 3605658"/>
                  <a:gd name="connsiteX648" fmla="*/ 1641336 w 3998820"/>
                  <a:gd name="connsiteY648" fmla="*/ 2873426 h 3605658"/>
                  <a:gd name="connsiteX649" fmla="*/ 1610856 w 3998820"/>
                  <a:gd name="connsiteY649" fmla="*/ 2868346 h 3605658"/>
                  <a:gd name="connsiteX650" fmla="*/ 1605776 w 3998820"/>
                  <a:gd name="connsiteY650" fmla="*/ 2848026 h 3605658"/>
                  <a:gd name="connsiteX651" fmla="*/ 1600696 w 3998820"/>
                  <a:gd name="connsiteY651" fmla="*/ 2787066 h 3605658"/>
                  <a:gd name="connsiteX652" fmla="*/ 1580376 w 3998820"/>
                  <a:gd name="connsiteY652" fmla="*/ 2771826 h 3605658"/>
                  <a:gd name="connsiteX653" fmla="*/ 1524496 w 3998820"/>
                  <a:gd name="connsiteY653" fmla="*/ 2761666 h 3605658"/>
                  <a:gd name="connsiteX654" fmla="*/ 1549896 w 3998820"/>
                  <a:gd name="connsiteY654" fmla="*/ 2726106 h 3605658"/>
                  <a:gd name="connsiteX655" fmla="*/ 1560056 w 3998820"/>
                  <a:gd name="connsiteY655" fmla="*/ 2710866 h 3605658"/>
                  <a:gd name="connsiteX656" fmla="*/ 1605776 w 3998820"/>
                  <a:gd name="connsiteY656" fmla="*/ 2705786 h 3605658"/>
                  <a:gd name="connsiteX657" fmla="*/ 1626096 w 3998820"/>
                  <a:gd name="connsiteY657" fmla="*/ 2665146 h 3605658"/>
                  <a:gd name="connsiteX658" fmla="*/ 1631176 w 3998820"/>
                  <a:gd name="connsiteY658" fmla="*/ 2649906 h 3605658"/>
                  <a:gd name="connsiteX659" fmla="*/ 1615936 w 3998820"/>
                  <a:gd name="connsiteY659" fmla="*/ 2619426 h 3605658"/>
                  <a:gd name="connsiteX660" fmla="*/ 1621016 w 3998820"/>
                  <a:gd name="connsiteY660" fmla="*/ 2599106 h 3605658"/>
                  <a:gd name="connsiteX661" fmla="*/ 1636256 w 3998820"/>
                  <a:gd name="connsiteY661" fmla="*/ 2588946 h 3605658"/>
                  <a:gd name="connsiteX662" fmla="*/ 1707376 w 3998820"/>
                  <a:gd name="connsiteY662" fmla="*/ 2583866 h 3605658"/>
                  <a:gd name="connsiteX663" fmla="*/ 1722616 w 3998820"/>
                  <a:gd name="connsiteY663" fmla="*/ 2548306 h 3605658"/>
                  <a:gd name="connsiteX664" fmla="*/ 1748016 w 3998820"/>
                  <a:gd name="connsiteY664" fmla="*/ 2451786 h 3605658"/>
                  <a:gd name="connsiteX665" fmla="*/ 1742936 w 3998820"/>
                  <a:gd name="connsiteY665" fmla="*/ 2406066 h 3605658"/>
                  <a:gd name="connsiteX666" fmla="*/ 1707376 w 3998820"/>
                  <a:gd name="connsiteY666" fmla="*/ 2400986 h 3605658"/>
                  <a:gd name="connsiteX667" fmla="*/ 1651496 w 3998820"/>
                  <a:gd name="connsiteY667" fmla="*/ 2395906 h 3605658"/>
                  <a:gd name="connsiteX668" fmla="*/ 1636256 w 3998820"/>
                  <a:gd name="connsiteY668" fmla="*/ 2390826 h 3605658"/>
                  <a:gd name="connsiteX669" fmla="*/ 1626096 w 3998820"/>
                  <a:gd name="connsiteY669" fmla="*/ 2360346 h 3605658"/>
                  <a:gd name="connsiteX670" fmla="*/ 1605776 w 3998820"/>
                  <a:gd name="connsiteY670" fmla="*/ 2289226 h 3605658"/>
                  <a:gd name="connsiteX671" fmla="*/ 1570216 w 3998820"/>
                  <a:gd name="connsiteY671" fmla="*/ 2273986 h 3605658"/>
                  <a:gd name="connsiteX672" fmla="*/ 1554976 w 3998820"/>
                  <a:gd name="connsiteY672" fmla="*/ 2263826 h 3605658"/>
                  <a:gd name="connsiteX673" fmla="*/ 1534656 w 3998820"/>
                  <a:gd name="connsiteY673" fmla="*/ 2294306 h 3605658"/>
                  <a:gd name="connsiteX674" fmla="*/ 1524496 w 3998820"/>
                  <a:gd name="connsiteY674" fmla="*/ 2309546 h 3605658"/>
                  <a:gd name="connsiteX675" fmla="*/ 1499096 w 3998820"/>
                  <a:gd name="connsiteY675" fmla="*/ 2340026 h 3605658"/>
                  <a:gd name="connsiteX676" fmla="*/ 1478776 w 3998820"/>
                  <a:gd name="connsiteY676" fmla="*/ 2385746 h 3605658"/>
                  <a:gd name="connsiteX677" fmla="*/ 1468616 w 3998820"/>
                  <a:gd name="connsiteY677" fmla="*/ 2411146 h 360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Lst>
                <a:rect l="l" t="t" r="r" b="b"/>
                <a:pathLst>
                  <a:path w="3998820" h="3605658">
                    <a:moveTo>
                      <a:pt x="1468616" y="2411146"/>
                    </a:moveTo>
                    <a:cubicBezTo>
                      <a:pt x="1466076" y="2411146"/>
                      <a:pt x="1469641" y="2391851"/>
                      <a:pt x="1463536" y="2385746"/>
                    </a:cubicBezTo>
                    <a:cubicBezTo>
                      <a:pt x="1449251" y="2371461"/>
                      <a:pt x="1367167" y="2370518"/>
                      <a:pt x="1367016" y="2370506"/>
                    </a:cubicBezTo>
                    <a:cubicBezTo>
                      <a:pt x="1365323" y="2365426"/>
                      <a:pt x="1362562" y="2360584"/>
                      <a:pt x="1361936" y="2355266"/>
                    </a:cubicBezTo>
                    <a:cubicBezTo>
                      <a:pt x="1359159" y="2331662"/>
                      <a:pt x="1362620" y="2307203"/>
                      <a:pt x="1356856" y="2284146"/>
                    </a:cubicBezTo>
                    <a:cubicBezTo>
                      <a:pt x="1355066" y="2276984"/>
                      <a:pt x="1331704" y="2270682"/>
                      <a:pt x="1326376" y="2268906"/>
                    </a:cubicBezTo>
                    <a:cubicBezTo>
                      <a:pt x="1321296" y="2263826"/>
                      <a:pt x="1316655" y="2258265"/>
                      <a:pt x="1311136" y="2253666"/>
                    </a:cubicBezTo>
                    <a:cubicBezTo>
                      <a:pt x="1306446" y="2249757"/>
                      <a:pt x="1300213" y="2247823"/>
                      <a:pt x="1295896" y="2243506"/>
                    </a:cubicBezTo>
                    <a:cubicBezTo>
                      <a:pt x="1291579" y="2239189"/>
                      <a:pt x="1289123" y="2233346"/>
                      <a:pt x="1285736" y="2228266"/>
                    </a:cubicBezTo>
                    <a:cubicBezTo>
                      <a:pt x="1282041" y="2213488"/>
                      <a:pt x="1275884" y="2202404"/>
                      <a:pt x="1285736" y="2187626"/>
                    </a:cubicBezTo>
                    <a:cubicBezTo>
                      <a:pt x="1289123" y="2182546"/>
                      <a:pt x="1295896" y="2180853"/>
                      <a:pt x="1300976" y="2177466"/>
                    </a:cubicBezTo>
                    <a:cubicBezTo>
                      <a:pt x="1295896" y="2174079"/>
                      <a:pt x="1291841" y="2167306"/>
                      <a:pt x="1285736" y="2167306"/>
                    </a:cubicBezTo>
                    <a:cubicBezTo>
                      <a:pt x="1275026" y="2167306"/>
                      <a:pt x="1255256" y="2177466"/>
                      <a:pt x="1255256" y="2177466"/>
                    </a:cubicBezTo>
                    <a:cubicBezTo>
                      <a:pt x="1175066" y="2169447"/>
                      <a:pt x="1209536" y="2189816"/>
                      <a:pt x="1209536" y="2152066"/>
                    </a:cubicBezTo>
                    <a:cubicBezTo>
                      <a:pt x="1209536" y="2146711"/>
                      <a:pt x="1206149" y="2141906"/>
                      <a:pt x="1204456" y="2136826"/>
                    </a:cubicBezTo>
                    <a:cubicBezTo>
                      <a:pt x="1199376" y="2140213"/>
                      <a:pt x="1193533" y="2142669"/>
                      <a:pt x="1189216" y="2146986"/>
                    </a:cubicBezTo>
                    <a:cubicBezTo>
                      <a:pt x="1174670" y="2161532"/>
                      <a:pt x="1172655" y="2184069"/>
                      <a:pt x="1168896" y="2202866"/>
                    </a:cubicBezTo>
                    <a:cubicBezTo>
                      <a:pt x="1136730" y="2194824"/>
                      <a:pt x="1152449" y="2203595"/>
                      <a:pt x="1128256" y="2167306"/>
                    </a:cubicBezTo>
                    <a:lnTo>
                      <a:pt x="1118096" y="2152066"/>
                    </a:lnTo>
                    <a:cubicBezTo>
                      <a:pt x="1116403" y="2138519"/>
                      <a:pt x="1115458" y="2124858"/>
                      <a:pt x="1113016" y="2111426"/>
                    </a:cubicBezTo>
                    <a:cubicBezTo>
                      <a:pt x="1112058" y="2106158"/>
                      <a:pt x="1111281" y="2100367"/>
                      <a:pt x="1107936" y="2096186"/>
                    </a:cubicBezTo>
                    <a:cubicBezTo>
                      <a:pt x="1104122" y="2091418"/>
                      <a:pt x="1098157" y="2088756"/>
                      <a:pt x="1092696" y="2086026"/>
                    </a:cubicBezTo>
                    <a:cubicBezTo>
                      <a:pt x="1087907" y="2083631"/>
                      <a:pt x="1082536" y="2082639"/>
                      <a:pt x="1077456" y="2080946"/>
                    </a:cubicBezTo>
                    <a:cubicBezTo>
                      <a:pt x="1031918" y="2111305"/>
                      <a:pt x="1107807" y="2055042"/>
                      <a:pt x="1057136" y="2141906"/>
                    </a:cubicBezTo>
                    <a:cubicBezTo>
                      <a:pt x="1051740" y="2151157"/>
                      <a:pt x="1026656" y="2152066"/>
                      <a:pt x="1026656" y="2152066"/>
                    </a:cubicBezTo>
                    <a:cubicBezTo>
                      <a:pt x="1018189" y="2150373"/>
                      <a:pt x="1008072" y="2152287"/>
                      <a:pt x="1001256" y="2146986"/>
                    </a:cubicBezTo>
                    <a:cubicBezTo>
                      <a:pt x="991617" y="2139489"/>
                      <a:pt x="980936" y="2116506"/>
                      <a:pt x="980936" y="2116506"/>
                    </a:cubicBezTo>
                    <a:cubicBezTo>
                      <a:pt x="993017" y="2080264"/>
                      <a:pt x="1002250" y="2081967"/>
                      <a:pt x="965696" y="2091106"/>
                    </a:cubicBezTo>
                    <a:cubicBezTo>
                      <a:pt x="960501" y="2092405"/>
                      <a:pt x="955536" y="2094493"/>
                      <a:pt x="950456" y="2096186"/>
                    </a:cubicBezTo>
                    <a:cubicBezTo>
                      <a:pt x="941989" y="2094493"/>
                      <a:pt x="932553" y="2095390"/>
                      <a:pt x="925056" y="2091106"/>
                    </a:cubicBezTo>
                    <a:cubicBezTo>
                      <a:pt x="909279" y="2082090"/>
                      <a:pt x="919148" y="2072291"/>
                      <a:pt x="909816" y="2060626"/>
                    </a:cubicBezTo>
                    <a:cubicBezTo>
                      <a:pt x="906002" y="2055858"/>
                      <a:pt x="899656" y="2053853"/>
                      <a:pt x="894576" y="2050466"/>
                    </a:cubicBezTo>
                    <a:cubicBezTo>
                      <a:pt x="886871" y="2055603"/>
                      <a:pt x="874612" y="2065706"/>
                      <a:pt x="864096" y="2065706"/>
                    </a:cubicBezTo>
                    <a:cubicBezTo>
                      <a:pt x="857114" y="2065706"/>
                      <a:pt x="850549" y="2062319"/>
                      <a:pt x="843776" y="2060626"/>
                    </a:cubicBezTo>
                    <a:cubicBezTo>
                      <a:pt x="842083" y="2055546"/>
                      <a:pt x="838696" y="2050741"/>
                      <a:pt x="838696" y="2045386"/>
                    </a:cubicBezTo>
                    <a:cubicBezTo>
                      <a:pt x="838696" y="2012697"/>
                      <a:pt x="840165" y="2015243"/>
                      <a:pt x="853936" y="1994586"/>
                    </a:cubicBezTo>
                    <a:cubicBezTo>
                      <a:pt x="825149" y="1992893"/>
                      <a:pt x="796269" y="1992375"/>
                      <a:pt x="767576" y="1989506"/>
                    </a:cubicBezTo>
                    <a:cubicBezTo>
                      <a:pt x="762248" y="1988973"/>
                      <a:pt x="756517" y="1987771"/>
                      <a:pt x="752336" y="1984426"/>
                    </a:cubicBezTo>
                    <a:cubicBezTo>
                      <a:pt x="743384" y="1977264"/>
                      <a:pt x="740443" y="1963986"/>
                      <a:pt x="737096" y="1953946"/>
                    </a:cubicBezTo>
                    <a:cubicBezTo>
                      <a:pt x="742176" y="1952253"/>
                      <a:pt x="747141" y="1950165"/>
                      <a:pt x="752336" y="1948866"/>
                    </a:cubicBezTo>
                    <a:cubicBezTo>
                      <a:pt x="766536" y="1945316"/>
                      <a:pt x="794629" y="1940971"/>
                      <a:pt x="808216" y="1938706"/>
                    </a:cubicBezTo>
                    <a:cubicBezTo>
                      <a:pt x="809909" y="1933626"/>
                      <a:pt x="813296" y="1928821"/>
                      <a:pt x="813296" y="1923466"/>
                    </a:cubicBezTo>
                    <a:cubicBezTo>
                      <a:pt x="813296" y="1904039"/>
                      <a:pt x="803909" y="1906349"/>
                      <a:pt x="787896" y="1903146"/>
                    </a:cubicBezTo>
                    <a:cubicBezTo>
                      <a:pt x="777796" y="1901126"/>
                      <a:pt x="767576" y="1899759"/>
                      <a:pt x="757416" y="1898066"/>
                    </a:cubicBezTo>
                    <a:lnTo>
                      <a:pt x="767576" y="1867586"/>
                    </a:lnTo>
                    <a:cubicBezTo>
                      <a:pt x="771538" y="1855699"/>
                      <a:pt x="771676" y="1844889"/>
                      <a:pt x="787896" y="1842186"/>
                    </a:cubicBezTo>
                    <a:cubicBezTo>
                      <a:pt x="813006" y="1838001"/>
                      <a:pt x="838696" y="1838799"/>
                      <a:pt x="864096" y="1837106"/>
                    </a:cubicBezTo>
                    <a:cubicBezTo>
                      <a:pt x="860709" y="1825253"/>
                      <a:pt x="860470" y="1812000"/>
                      <a:pt x="853936" y="1801546"/>
                    </a:cubicBezTo>
                    <a:cubicBezTo>
                      <a:pt x="851098" y="1797005"/>
                      <a:pt x="843485" y="1798861"/>
                      <a:pt x="838696" y="1796466"/>
                    </a:cubicBezTo>
                    <a:cubicBezTo>
                      <a:pt x="833235" y="1793736"/>
                      <a:pt x="828536" y="1789693"/>
                      <a:pt x="823456" y="1786306"/>
                    </a:cubicBezTo>
                    <a:cubicBezTo>
                      <a:pt x="811365" y="1750034"/>
                      <a:pt x="819237" y="1746915"/>
                      <a:pt x="803136" y="1771066"/>
                    </a:cubicBezTo>
                    <a:cubicBezTo>
                      <a:pt x="801443" y="1779533"/>
                      <a:pt x="802340" y="1788969"/>
                      <a:pt x="798056" y="1796466"/>
                    </a:cubicBezTo>
                    <a:cubicBezTo>
                      <a:pt x="795027" y="1801767"/>
                      <a:pt x="788917" y="1806391"/>
                      <a:pt x="782816" y="1806626"/>
                    </a:cubicBezTo>
                    <a:lnTo>
                      <a:pt x="665976" y="1801546"/>
                    </a:lnTo>
                    <a:cubicBezTo>
                      <a:pt x="660896" y="1799853"/>
                      <a:pt x="655525" y="1798861"/>
                      <a:pt x="650736" y="1796466"/>
                    </a:cubicBezTo>
                    <a:cubicBezTo>
                      <a:pt x="608736" y="1775466"/>
                      <a:pt x="654433" y="1773646"/>
                      <a:pt x="630416" y="1705026"/>
                    </a:cubicBezTo>
                    <a:cubicBezTo>
                      <a:pt x="626382" y="1693501"/>
                      <a:pt x="599936" y="1684706"/>
                      <a:pt x="599936" y="1684706"/>
                    </a:cubicBezTo>
                    <a:cubicBezTo>
                      <a:pt x="598243" y="1679626"/>
                      <a:pt x="598642" y="1673252"/>
                      <a:pt x="594856" y="1669466"/>
                    </a:cubicBezTo>
                    <a:cubicBezTo>
                      <a:pt x="583371" y="1657981"/>
                      <a:pt x="542337" y="1669046"/>
                      <a:pt x="538976" y="1669466"/>
                    </a:cubicBezTo>
                    <a:cubicBezTo>
                      <a:pt x="522050" y="1675108"/>
                      <a:pt x="500329" y="1684784"/>
                      <a:pt x="483096" y="1669466"/>
                    </a:cubicBezTo>
                    <a:cubicBezTo>
                      <a:pt x="474147" y="1661511"/>
                      <a:pt x="483371" y="1644616"/>
                      <a:pt x="478016" y="1633906"/>
                    </a:cubicBezTo>
                    <a:cubicBezTo>
                      <a:pt x="475621" y="1629117"/>
                      <a:pt x="467856" y="1630519"/>
                      <a:pt x="462776" y="1628826"/>
                    </a:cubicBezTo>
                    <a:cubicBezTo>
                      <a:pt x="439069" y="1630519"/>
                      <a:pt x="415260" y="1631129"/>
                      <a:pt x="391656" y="1633906"/>
                    </a:cubicBezTo>
                    <a:cubicBezTo>
                      <a:pt x="386338" y="1634532"/>
                      <a:pt x="381684" y="1638028"/>
                      <a:pt x="376416" y="1638986"/>
                    </a:cubicBezTo>
                    <a:cubicBezTo>
                      <a:pt x="362984" y="1641428"/>
                      <a:pt x="349323" y="1642373"/>
                      <a:pt x="335776" y="1644066"/>
                    </a:cubicBezTo>
                    <a:cubicBezTo>
                      <a:pt x="334083" y="1650839"/>
                      <a:pt x="332614" y="1657673"/>
                      <a:pt x="330696" y="1664386"/>
                    </a:cubicBezTo>
                    <a:cubicBezTo>
                      <a:pt x="329225" y="1669535"/>
                      <a:pt x="329973" y="1676514"/>
                      <a:pt x="325616" y="1679626"/>
                    </a:cubicBezTo>
                    <a:cubicBezTo>
                      <a:pt x="316901" y="1685851"/>
                      <a:pt x="305296" y="1686399"/>
                      <a:pt x="295136" y="1689786"/>
                    </a:cubicBezTo>
                    <a:lnTo>
                      <a:pt x="279896" y="1694866"/>
                    </a:lnTo>
                    <a:cubicBezTo>
                      <a:pt x="269736" y="1705026"/>
                      <a:pt x="257386" y="1713391"/>
                      <a:pt x="249416" y="1725346"/>
                    </a:cubicBezTo>
                    <a:cubicBezTo>
                      <a:pt x="246029" y="1730426"/>
                      <a:pt x="244024" y="1736772"/>
                      <a:pt x="239256" y="1740586"/>
                    </a:cubicBezTo>
                    <a:cubicBezTo>
                      <a:pt x="235075" y="1743931"/>
                      <a:pt x="229096" y="1743973"/>
                      <a:pt x="224016" y="1745666"/>
                    </a:cubicBezTo>
                    <a:cubicBezTo>
                      <a:pt x="208776" y="1743973"/>
                      <a:pt x="193396" y="1743251"/>
                      <a:pt x="178296" y="1740586"/>
                    </a:cubicBezTo>
                    <a:cubicBezTo>
                      <a:pt x="164545" y="1738159"/>
                      <a:pt x="151348" y="1733164"/>
                      <a:pt x="137656" y="1730426"/>
                    </a:cubicBezTo>
                    <a:lnTo>
                      <a:pt x="112256" y="1725346"/>
                    </a:lnTo>
                    <a:cubicBezTo>
                      <a:pt x="108869" y="1720266"/>
                      <a:pt x="100899" y="1716093"/>
                      <a:pt x="102096" y="1710106"/>
                    </a:cubicBezTo>
                    <a:cubicBezTo>
                      <a:pt x="103942" y="1700874"/>
                      <a:pt x="133372" y="1695937"/>
                      <a:pt x="137656" y="1694866"/>
                    </a:cubicBezTo>
                    <a:cubicBezTo>
                      <a:pt x="160516" y="1679626"/>
                      <a:pt x="167713" y="1680473"/>
                      <a:pt x="178296" y="1659306"/>
                    </a:cubicBezTo>
                    <a:cubicBezTo>
                      <a:pt x="180691" y="1654517"/>
                      <a:pt x="181683" y="1649146"/>
                      <a:pt x="183376" y="1644066"/>
                    </a:cubicBezTo>
                    <a:lnTo>
                      <a:pt x="152896" y="1613586"/>
                    </a:lnTo>
                    <a:cubicBezTo>
                      <a:pt x="147816" y="1608506"/>
                      <a:pt x="144082" y="1601559"/>
                      <a:pt x="137656" y="1598346"/>
                    </a:cubicBezTo>
                    <a:lnTo>
                      <a:pt x="117336" y="1588186"/>
                    </a:lnTo>
                    <a:cubicBezTo>
                      <a:pt x="115643" y="1583106"/>
                      <a:pt x="113418" y="1578173"/>
                      <a:pt x="112256" y="1572946"/>
                    </a:cubicBezTo>
                    <a:cubicBezTo>
                      <a:pt x="110022" y="1562891"/>
                      <a:pt x="107176" y="1552766"/>
                      <a:pt x="107176" y="1542466"/>
                    </a:cubicBezTo>
                    <a:cubicBezTo>
                      <a:pt x="107176" y="1524877"/>
                      <a:pt x="107292" y="1506488"/>
                      <a:pt x="127496" y="1501826"/>
                    </a:cubicBezTo>
                    <a:cubicBezTo>
                      <a:pt x="144078" y="1497999"/>
                      <a:pt x="161363" y="1498439"/>
                      <a:pt x="178296" y="1496746"/>
                    </a:cubicBezTo>
                    <a:cubicBezTo>
                      <a:pt x="179989" y="1491666"/>
                      <a:pt x="182912" y="1486841"/>
                      <a:pt x="183376" y="1481506"/>
                    </a:cubicBezTo>
                    <a:cubicBezTo>
                      <a:pt x="186314" y="1447725"/>
                      <a:pt x="182111" y="1413216"/>
                      <a:pt x="188456" y="1379906"/>
                    </a:cubicBezTo>
                    <a:cubicBezTo>
                      <a:pt x="189458" y="1374646"/>
                      <a:pt x="198616" y="1376519"/>
                      <a:pt x="203696" y="1374826"/>
                    </a:cubicBezTo>
                    <a:cubicBezTo>
                      <a:pt x="217123" y="1378183"/>
                      <a:pt x="242040" y="1384986"/>
                      <a:pt x="254496" y="1384986"/>
                    </a:cubicBezTo>
                    <a:cubicBezTo>
                      <a:pt x="259851" y="1384986"/>
                      <a:pt x="264656" y="1381599"/>
                      <a:pt x="269736" y="1379906"/>
                    </a:cubicBezTo>
                    <a:cubicBezTo>
                      <a:pt x="262963" y="1374826"/>
                      <a:pt x="256767" y="1368867"/>
                      <a:pt x="249416" y="1364666"/>
                    </a:cubicBezTo>
                    <a:cubicBezTo>
                      <a:pt x="241191" y="1359966"/>
                      <a:pt x="214908" y="1355621"/>
                      <a:pt x="208776" y="1354506"/>
                    </a:cubicBezTo>
                    <a:cubicBezTo>
                      <a:pt x="182932" y="1349807"/>
                      <a:pt x="169374" y="1348151"/>
                      <a:pt x="142736" y="1344346"/>
                    </a:cubicBezTo>
                    <a:cubicBezTo>
                      <a:pt x="139349" y="1339266"/>
                      <a:pt x="134330" y="1334954"/>
                      <a:pt x="132576" y="1329106"/>
                    </a:cubicBezTo>
                    <a:cubicBezTo>
                      <a:pt x="129135" y="1317637"/>
                      <a:pt x="129464" y="1305357"/>
                      <a:pt x="127496" y="1293546"/>
                    </a:cubicBezTo>
                    <a:cubicBezTo>
                      <a:pt x="126077" y="1285029"/>
                      <a:pt x="124109" y="1276613"/>
                      <a:pt x="122416" y="1268146"/>
                    </a:cubicBezTo>
                    <a:cubicBezTo>
                      <a:pt x="124010" y="1260177"/>
                      <a:pt x="134369" y="1225315"/>
                      <a:pt x="122416" y="1217346"/>
                    </a:cubicBezTo>
                    <a:cubicBezTo>
                      <a:pt x="111057" y="1209773"/>
                      <a:pt x="95269" y="1214342"/>
                      <a:pt x="81776" y="1212266"/>
                    </a:cubicBezTo>
                    <a:cubicBezTo>
                      <a:pt x="59007" y="1208763"/>
                      <a:pt x="59679" y="1208287"/>
                      <a:pt x="41136" y="1202106"/>
                    </a:cubicBezTo>
                    <a:cubicBezTo>
                      <a:pt x="39443" y="1197026"/>
                      <a:pt x="38657" y="1191547"/>
                      <a:pt x="36056" y="1186866"/>
                    </a:cubicBezTo>
                    <a:cubicBezTo>
                      <a:pt x="30126" y="1176192"/>
                      <a:pt x="22509" y="1166546"/>
                      <a:pt x="15736" y="1156386"/>
                    </a:cubicBezTo>
                    <a:cubicBezTo>
                      <a:pt x="12349" y="1151306"/>
                      <a:pt x="7507" y="1146938"/>
                      <a:pt x="5576" y="1141146"/>
                    </a:cubicBezTo>
                    <a:lnTo>
                      <a:pt x="496" y="1125906"/>
                    </a:lnTo>
                    <a:cubicBezTo>
                      <a:pt x="2189" y="1114053"/>
                      <a:pt x="-4167" y="1097306"/>
                      <a:pt x="5576" y="1090346"/>
                    </a:cubicBezTo>
                    <a:cubicBezTo>
                      <a:pt x="14291" y="1084121"/>
                      <a:pt x="36056" y="1100506"/>
                      <a:pt x="36056" y="1100506"/>
                    </a:cubicBezTo>
                    <a:cubicBezTo>
                      <a:pt x="38034" y="1095562"/>
                      <a:pt x="49305" y="1068825"/>
                      <a:pt x="51296" y="1059866"/>
                    </a:cubicBezTo>
                    <a:cubicBezTo>
                      <a:pt x="53530" y="1049811"/>
                      <a:pt x="53878" y="1039379"/>
                      <a:pt x="56376" y="1029386"/>
                    </a:cubicBezTo>
                    <a:cubicBezTo>
                      <a:pt x="58973" y="1018996"/>
                      <a:pt x="66536" y="998906"/>
                      <a:pt x="66536" y="998906"/>
                    </a:cubicBezTo>
                    <a:cubicBezTo>
                      <a:pt x="63149" y="988746"/>
                      <a:pt x="62601" y="977141"/>
                      <a:pt x="56376" y="968426"/>
                    </a:cubicBezTo>
                    <a:cubicBezTo>
                      <a:pt x="53264" y="964069"/>
                      <a:pt x="44481" y="967527"/>
                      <a:pt x="41136" y="963346"/>
                    </a:cubicBezTo>
                    <a:cubicBezTo>
                      <a:pt x="36775" y="957894"/>
                      <a:pt x="37749" y="949799"/>
                      <a:pt x="36056" y="943026"/>
                    </a:cubicBezTo>
                    <a:cubicBezTo>
                      <a:pt x="39443" y="932866"/>
                      <a:pt x="38643" y="920119"/>
                      <a:pt x="46216" y="912546"/>
                    </a:cubicBezTo>
                    <a:cubicBezTo>
                      <a:pt x="56926" y="901836"/>
                      <a:pt x="86856" y="892226"/>
                      <a:pt x="86856" y="892226"/>
                    </a:cubicBezTo>
                    <a:cubicBezTo>
                      <a:pt x="108869" y="893919"/>
                      <a:pt x="130988" y="894568"/>
                      <a:pt x="152896" y="897306"/>
                    </a:cubicBezTo>
                    <a:cubicBezTo>
                      <a:pt x="158209" y="897970"/>
                      <a:pt x="164791" y="898205"/>
                      <a:pt x="168136" y="902386"/>
                    </a:cubicBezTo>
                    <a:cubicBezTo>
                      <a:pt x="172497" y="907838"/>
                      <a:pt x="171523" y="915933"/>
                      <a:pt x="173216" y="922706"/>
                    </a:cubicBezTo>
                    <a:cubicBezTo>
                      <a:pt x="209334" y="913676"/>
                      <a:pt x="179091" y="923658"/>
                      <a:pt x="208776" y="907466"/>
                    </a:cubicBezTo>
                    <a:cubicBezTo>
                      <a:pt x="222072" y="900213"/>
                      <a:pt x="249416" y="887146"/>
                      <a:pt x="249416" y="887146"/>
                    </a:cubicBezTo>
                    <a:cubicBezTo>
                      <a:pt x="261269" y="888839"/>
                      <a:pt x="278816" y="881959"/>
                      <a:pt x="284976" y="892226"/>
                    </a:cubicBezTo>
                    <a:cubicBezTo>
                      <a:pt x="292865" y="905375"/>
                      <a:pt x="282903" y="922910"/>
                      <a:pt x="279896" y="937946"/>
                    </a:cubicBezTo>
                    <a:cubicBezTo>
                      <a:pt x="273132" y="971766"/>
                      <a:pt x="255693" y="973164"/>
                      <a:pt x="290056" y="963346"/>
                    </a:cubicBezTo>
                    <a:cubicBezTo>
                      <a:pt x="295205" y="961875"/>
                      <a:pt x="300216" y="959959"/>
                      <a:pt x="305296" y="958266"/>
                    </a:cubicBezTo>
                    <a:cubicBezTo>
                      <a:pt x="310376" y="959959"/>
                      <a:pt x="315747" y="960951"/>
                      <a:pt x="320536" y="963346"/>
                    </a:cubicBezTo>
                    <a:cubicBezTo>
                      <a:pt x="331953" y="969055"/>
                      <a:pt x="342991" y="979116"/>
                      <a:pt x="351016" y="988746"/>
                    </a:cubicBezTo>
                    <a:cubicBezTo>
                      <a:pt x="354925" y="993436"/>
                      <a:pt x="358696" y="998407"/>
                      <a:pt x="361176" y="1003986"/>
                    </a:cubicBezTo>
                    <a:cubicBezTo>
                      <a:pt x="365526" y="1013773"/>
                      <a:pt x="371336" y="1034466"/>
                      <a:pt x="371336" y="1034466"/>
                    </a:cubicBezTo>
                    <a:cubicBezTo>
                      <a:pt x="354530" y="1084884"/>
                      <a:pt x="382727" y="1007867"/>
                      <a:pt x="351016" y="1064946"/>
                    </a:cubicBezTo>
                    <a:cubicBezTo>
                      <a:pt x="345815" y="1074308"/>
                      <a:pt x="340856" y="1095426"/>
                      <a:pt x="340856" y="1095426"/>
                    </a:cubicBezTo>
                    <a:cubicBezTo>
                      <a:pt x="344824" y="1097410"/>
                      <a:pt x="368941" y="1110666"/>
                      <a:pt x="376416" y="1110666"/>
                    </a:cubicBezTo>
                    <a:cubicBezTo>
                      <a:pt x="381771" y="1110666"/>
                      <a:pt x="386576" y="1107279"/>
                      <a:pt x="391656" y="1105586"/>
                    </a:cubicBezTo>
                    <a:cubicBezTo>
                      <a:pt x="398429" y="1095426"/>
                      <a:pt x="409581" y="1087080"/>
                      <a:pt x="411976" y="1075106"/>
                    </a:cubicBezTo>
                    <a:cubicBezTo>
                      <a:pt x="413669" y="1066639"/>
                      <a:pt x="415511" y="1058201"/>
                      <a:pt x="417056" y="1049706"/>
                    </a:cubicBezTo>
                    <a:cubicBezTo>
                      <a:pt x="419286" y="1037442"/>
                      <a:pt x="420818" y="1016782"/>
                      <a:pt x="427216" y="1003986"/>
                    </a:cubicBezTo>
                    <a:cubicBezTo>
                      <a:pt x="429946" y="998525"/>
                      <a:pt x="433989" y="993826"/>
                      <a:pt x="437376" y="988746"/>
                    </a:cubicBezTo>
                    <a:cubicBezTo>
                      <a:pt x="435683" y="975199"/>
                      <a:pt x="437366" y="960782"/>
                      <a:pt x="432296" y="948106"/>
                    </a:cubicBezTo>
                    <a:cubicBezTo>
                      <a:pt x="428577" y="938809"/>
                      <a:pt x="387008" y="927943"/>
                      <a:pt x="386576" y="927786"/>
                    </a:cubicBezTo>
                    <a:cubicBezTo>
                      <a:pt x="378006" y="924670"/>
                      <a:pt x="369509" y="921330"/>
                      <a:pt x="361176" y="917626"/>
                    </a:cubicBezTo>
                    <a:cubicBezTo>
                      <a:pt x="354256" y="914550"/>
                      <a:pt x="347887" y="910278"/>
                      <a:pt x="340856" y="907466"/>
                    </a:cubicBezTo>
                    <a:cubicBezTo>
                      <a:pt x="330912" y="903489"/>
                      <a:pt x="320536" y="900693"/>
                      <a:pt x="310376" y="897306"/>
                    </a:cubicBezTo>
                    <a:lnTo>
                      <a:pt x="295136" y="892226"/>
                    </a:lnTo>
                    <a:cubicBezTo>
                      <a:pt x="290056" y="890533"/>
                      <a:pt x="284351" y="890116"/>
                      <a:pt x="279896" y="887146"/>
                    </a:cubicBezTo>
                    <a:lnTo>
                      <a:pt x="264656" y="876986"/>
                    </a:lnTo>
                    <a:cubicBezTo>
                      <a:pt x="262842" y="869732"/>
                      <a:pt x="252789" y="827310"/>
                      <a:pt x="249416" y="826186"/>
                    </a:cubicBezTo>
                    <a:lnTo>
                      <a:pt x="234176" y="821106"/>
                    </a:lnTo>
                    <a:cubicBezTo>
                      <a:pt x="206283" y="779267"/>
                      <a:pt x="215371" y="802743"/>
                      <a:pt x="208776" y="749986"/>
                    </a:cubicBezTo>
                    <a:cubicBezTo>
                      <a:pt x="212404" y="735472"/>
                      <a:pt x="210821" y="703079"/>
                      <a:pt x="234176" y="699186"/>
                    </a:cubicBezTo>
                    <a:cubicBezTo>
                      <a:pt x="239458" y="698306"/>
                      <a:pt x="244735" y="701665"/>
                      <a:pt x="249416" y="704266"/>
                    </a:cubicBezTo>
                    <a:cubicBezTo>
                      <a:pt x="260090" y="710196"/>
                      <a:pt x="279896" y="724586"/>
                      <a:pt x="279896" y="724586"/>
                    </a:cubicBezTo>
                    <a:cubicBezTo>
                      <a:pt x="283548" y="666148"/>
                      <a:pt x="262796" y="651856"/>
                      <a:pt x="300216" y="633146"/>
                    </a:cubicBezTo>
                    <a:cubicBezTo>
                      <a:pt x="305005" y="630751"/>
                      <a:pt x="310376" y="629759"/>
                      <a:pt x="315456" y="628066"/>
                    </a:cubicBezTo>
                    <a:cubicBezTo>
                      <a:pt x="324725" y="641969"/>
                      <a:pt x="324814" y="646336"/>
                      <a:pt x="340856" y="653466"/>
                    </a:cubicBezTo>
                    <a:cubicBezTo>
                      <a:pt x="356758" y="660533"/>
                      <a:pt x="395548" y="669679"/>
                      <a:pt x="351016" y="658546"/>
                    </a:cubicBezTo>
                    <a:cubicBezTo>
                      <a:pt x="320132" y="637956"/>
                      <a:pt x="352946" y="657365"/>
                      <a:pt x="315456" y="643306"/>
                    </a:cubicBezTo>
                    <a:cubicBezTo>
                      <a:pt x="250582" y="618978"/>
                      <a:pt x="332955" y="646568"/>
                      <a:pt x="279896" y="622986"/>
                    </a:cubicBezTo>
                    <a:cubicBezTo>
                      <a:pt x="270109" y="618636"/>
                      <a:pt x="249416" y="612826"/>
                      <a:pt x="249416" y="612826"/>
                    </a:cubicBezTo>
                    <a:cubicBezTo>
                      <a:pt x="247723" y="607746"/>
                      <a:pt x="246937" y="602267"/>
                      <a:pt x="244336" y="597586"/>
                    </a:cubicBezTo>
                    <a:cubicBezTo>
                      <a:pt x="238406" y="586912"/>
                      <a:pt x="224016" y="567106"/>
                      <a:pt x="224016" y="567106"/>
                    </a:cubicBezTo>
                    <a:cubicBezTo>
                      <a:pt x="225709" y="553559"/>
                      <a:pt x="223551" y="538941"/>
                      <a:pt x="229096" y="526466"/>
                    </a:cubicBezTo>
                    <a:cubicBezTo>
                      <a:pt x="231271" y="521573"/>
                      <a:pt x="238981" y="521386"/>
                      <a:pt x="244336" y="521386"/>
                    </a:cubicBezTo>
                    <a:cubicBezTo>
                      <a:pt x="271482" y="521386"/>
                      <a:pt x="298523" y="524773"/>
                      <a:pt x="325616" y="526466"/>
                    </a:cubicBezTo>
                    <a:cubicBezTo>
                      <a:pt x="330696" y="521386"/>
                      <a:pt x="336871" y="517204"/>
                      <a:pt x="340856" y="511226"/>
                    </a:cubicBezTo>
                    <a:cubicBezTo>
                      <a:pt x="343826" y="506771"/>
                      <a:pt x="342591" y="500167"/>
                      <a:pt x="345936" y="495986"/>
                    </a:cubicBezTo>
                    <a:cubicBezTo>
                      <a:pt x="349750" y="491218"/>
                      <a:pt x="355715" y="488556"/>
                      <a:pt x="361176" y="485826"/>
                    </a:cubicBezTo>
                    <a:cubicBezTo>
                      <a:pt x="375362" y="478733"/>
                      <a:pt x="398871" y="477538"/>
                      <a:pt x="411976" y="475666"/>
                    </a:cubicBezTo>
                    <a:lnTo>
                      <a:pt x="401816" y="435026"/>
                    </a:lnTo>
                    <a:lnTo>
                      <a:pt x="396736" y="414706"/>
                    </a:lnTo>
                    <a:cubicBezTo>
                      <a:pt x="398429" y="404546"/>
                      <a:pt x="395033" y="391978"/>
                      <a:pt x="401816" y="384226"/>
                    </a:cubicBezTo>
                    <a:cubicBezTo>
                      <a:pt x="408868" y="376166"/>
                      <a:pt x="432296" y="374066"/>
                      <a:pt x="432296" y="374066"/>
                    </a:cubicBezTo>
                    <a:lnTo>
                      <a:pt x="488176" y="379146"/>
                    </a:lnTo>
                    <a:cubicBezTo>
                      <a:pt x="497605" y="384223"/>
                      <a:pt x="498336" y="409626"/>
                      <a:pt x="498336" y="409626"/>
                    </a:cubicBezTo>
                    <a:cubicBezTo>
                      <a:pt x="503416" y="407933"/>
                      <a:pt x="510606" y="409001"/>
                      <a:pt x="513576" y="404546"/>
                    </a:cubicBezTo>
                    <a:cubicBezTo>
                      <a:pt x="518365" y="397362"/>
                      <a:pt x="516562" y="387523"/>
                      <a:pt x="518656" y="379146"/>
                    </a:cubicBezTo>
                    <a:cubicBezTo>
                      <a:pt x="519955" y="373951"/>
                      <a:pt x="519950" y="367692"/>
                      <a:pt x="523736" y="363906"/>
                    </a:cubicBezTo>
                    <a:cubicBezTo>
                      <a:pt x="527522" y="360120"/>
                      <a:pt x="534187" y="361221"/>
                      <a:pt x="538976" y="358826"/>
                    </a:cubicBezTo>
                    <a:cubicBezTo>
                      <a:pt x="578367" y="339131"/>
                      <a:pt x="531150" y="356355"/>
                      <a:pt x="569456" y="343586"/>
                    </a:cubicBezTo>
                    <a:cubicBezTo>
                      <a:pt x="588366" y="400317"/>
                      <a:pt x="572753" y="371660"/>
                      <a:pt x="584696" y="353746"/>
                    </a:cubicBezTo>
                    <a:cubicBezTo>
                      <a:pt x="588083" y="348666"/>
                      <a:pt x="594856" y="346973"/>
                      <a:pt x="599936" y="343586"/>
                    </a:cubicBezTo>
                    <a:cubicBezTo>
                      <a:pt x="611789" y="345279"/>
                      <a:pt x="623944" y="345516"/>
                      <a:pt x="635496" y="348666"/>
                    </a:cubicBezTo>
                    <a:cubicBezTo>
                      <a:pt x="646403" y="351641"/>
                      <a:pt x="661506" y="362620"/>
                      <a:pt x="671056" y="368986"/>
                    </a:cubicBezTo>
                    <a:cubicBezTo>
                      <a:pt x="672749" y="374066"/>
                      <a:pt x="676136" y="389581"/>
                      <a:pt x="676136" y="384226"/>
                    </a:cubicBezTo>
                    <a:cubicBezTo>
                      <a:pt x="676136" y="362148"/>
                      <a:pt x="675125" y="339886"/>
                      <a:pt x="671056" y="318186"/>
                    </a:cubicBezTo>
                    <a:cubicBezTo>
                      <a:pt x="669931" y="312185"/>
                      <a:pt x="664283" y="308026"/>
                      <a:pt x="660896" y="302946"/>
                    </a:cubicBezTo>
                    <a:cubicBezTo>
                      <a:pt x="658012" y="288524"/>
                      <a:pt x="648294" y="254588"/>
                      <a:pt x="660896" y="241986"/>
                    </a:cubicBezTo>
                    <a:cubicBezTo>
                      <a:pt x="670770" y="232112"/>
                      <a:pt x="701536" y="231826"/>
                      <a:pt x="701536" y="231826"/>
                    </a:cubicBezTo>
                    <a:cubicBezTo>
                      <a:pt x="705668" y="219431"/>
                      <a:pt x="706928" y="211194"/>
                      <a:pt x="716776" y="201346"/>
                    </a:cubicBezTo>
                    <a:cubicBezTo>
                      <a:pt x="721093" y="197029"/>
                      <a:pt x="726555" y="193916"/>
                      <a:pt x="732016" y="191186"/>
                    </a:cubicBezTo>
                    <a:cubicBezTo>
                      <a:pt x="736805" y="188791"/>
                      <a:pt x="742176" y="187799"/>
                      <a:pt x="747256" y="186106"/>
                    </a:cubicBezTo>
                    <a:cubicBezTo>
                      <a:pt x="755723" y="187799"/>
                      <a:pt x="764465" y="188456"/>
                      <a:pt x="772656" y="191186"/>
                    </a:cubicBezTo>
                    <a:cubicBezTo>
                      <a:pt x="779840" y="193581"/>
                      <a:pt x="786015" y="198363"/>
                      <a:pt x="792976" y="201346"/>
                    </a:cubicBezTo>
                    <a:cubicBezTo>
                      <a:pt x="797898" y="203455"/>
                      <a:pt x="803136" y="204733"/>
                      <a:pt x="808216" y="206426"/>
                    </a:cubicBezTo>
                    <a:cubicBezTo>
                      <a:pt x="809909" y="201346"/>
                      <a:pt x="813296" y="196541"/>
                      <a:pt x="813296" y="191186"/>
                    </a:cubicBezTo>
                    <a:cubicBezTo>
                      <a:pt x="813296" y="178926"/>
                      <a:pt x="807145" y="162572"/>
                      <a:pt x="803136" y="150546"/>
                    </a:cubicBezTo>
                    <a:cubicBezTo>
                      <a:pt x="804829" y="133613"/>
                      <a:pt x="802835" y="115890"/>
                      <a:pt x="808216" y="99746"/>
                    </a:cubicBezTo>
                    <a:cubicBezTo>
                      <a:pt x="810147" y="93954"/>
                      <a:pt x="817351" y="89586"/>
                      <a:pt x="823456" y="89586"/>
                    </a:cubicBezTo>
                    <a:cubicBezTo>
                      <a:pt x="834166" y="89586"/>
                      <a:pt x="845025" y="93805"/>
                      <a:pt x="853936" y="99746"/>
                    </a:cubicBezTo>
                    <a:cubicBezTo>
                      <a:pt x="890394" y="124051"/>
                      <a:pt x="875782" y="111432"/>
                      <a:pt x="899656" y="135306"/>
                    </a:cubicBezTo>
                    <a:cubicBezTo>
                      <a:pt x="909816" y="133613"/>
                      <a:pt x="920081" y="132460"/>
                      <a:pt x="930136" y="130226"/>
                    </a:cubicBezTo>
                    <a:cubicBezTo>
                      <a:pt x="935363" y="129064"/>
                      <a:pt x="940094" y="124266"/>
                      <a:pt x="945376" y="125146"/>
                    </a:cubicBezTo>
                    <a:cubicBezTo>
                      <a:pt x="951398" y="126150"/>
                      <a:pt x="955536" y="131919"/>
                      <a:pt x="960616" y="135306"/>
                    </a:cubicBezTo>
                    <a:cubicBezTo>
                      <a:pt x="970776" y="131919"/>
                      <a:pt x="982185" y="131087"/>
                      <a:pt x="991096" y="125146"/>
                    </a:cubicBezTo>
                    <a:cubicBezTo>
                      <a:pt x="1010791" y="112016"/>
                      <a:pt x="1000544" y="116917"/>
                      <a:pt x="1021576" y="109906"/>
                    </a:cubicBezTo>
                    <a:cubicBezTo>
                      <a:pt x="1026656" y="113293"/>
                      <a:pt x="1032499" y="115749"/>
                      <a:pt x="1036816" y="120066"/>
                    </a:cubicBezTo>
                    <a:cubicBezTo>
                      <a:pt x="1041133" y="124383"/>
                      <a:pt x="1041799" y="132070"/>
                      <a:pt x="1046976" y="135306"/>
                    </a:cubicBezTo>
                    <a:cubicBezTo>
                      <a:pt x="1055221" y="140459"/>
                      <a:pt x="1085879" y="147572"/>
                      <a:pt x="1097776" y="150546"/>
                    </a:cubicBezTo>
                    <a:cubicBezTo>
                      <a:pt x="1106717" y="123722"/>
                      <a:pt x="1098401" y="138276"/>
                      <a:pt x="1133336" y="114986"/>
                    </a:cubicBezTo>
                    <a:lnTo>
                      <a:pt x="1148576" y="104826"/>
                    </a:lnTo>
                    <a:cubicBezTo>
                      <a:pt x="1151048" y="101117"/>
                      <a:pt x="1166153" y="81357"/>
                      <a:pt x="1163816" y="74346"/>
                    </a:cubicBezTo>
                    <a:cubicBezTo>
                      <a:pt x="1161544" y="67530"/>
                      <a:pt x="1154095" y="63705"/>
                      <a:pt x="1148576" y="59106"/>
                    </a:cubicBezTo>
                    <a:cubicBezTo>
                      <a:pt x="1123527" y="38232"/>
                      <a:pt x="1103350" y="46447"/>
                      <a:pt x="1194296" y="54026"/>
                    </a:cubicBezTo>
                    <a:cubicBezTo>
                      <a:pt x="1229231" y="77316"/>
                      <a:pt x="1213192" y="70485"/>
                      <a:pt x="1240016" y="79426"/>
                    </a:cubicBezTo>
                    <a:cubicBezTo>
                      <a:pt x="1283692" y="50309"/>
                      <a:pt x="1228432" y="85218"/>
                      <a:pt x="1270496" y="64186"/>
                    </a:cubicBezTo>
                    <a:cubicBezTo>
                      <a:pt x="1309887" y="44491"/>
                      <a:pt x="1262670" y="61715"/>
                      <a:pt x="1300976" y="48946"/>
                    </a:cubicBezTo>
                    <a:cubicBezTo>
                      <a:pt x="1314745" y="51700"/>
                      <a:pt x="1331650" y="51728"/>
                      <a:pt x="1341616" y="64186"/>
                    </a:cubicBezTo>
                    <a:cubicBezTo>
                      <a:pt x="1369659" y="99239"/>
                      <a:pt x="1318260" y="60469"/>
                      <a:pt x="1361936" y="89586"/>
                    </a:cubicBezTo>
                    <a:cubicBezTo>
                      <a:pt x="1363629" y="94666"/>
                      <a:pt x="1363230" y="101040"/>
                      <a:pt x="1367016" y="104826"/>
                    </a:cubicBezTo>
                    <a:cubicBezTo>
                      <a:pt x="1370802" y="108612"/>
                      <a:pt x="1377029" y="108744"/>
                      <a:pt x="1382256" y="109906"/>
                    </a:cubicBezTo>
                    <a:cubicBezTo>
                      <a:pt x="1392311" y="112140"/>
                      <a:pt x="1402576" y="113293"/>
                      <a:pt x="1412736" y="114986"/>
                    </a:cubicBezTo>
                    <a:cubicBezTo>
                      <a:pt x="1436026" y="149921"/>
                      <a:pt x="1421472" y="149327"/>
                      <a:pt x="1448296" y="140386"/>
                    </a:cubicBezTo>
                    <a:cubicBezTo>
                      <a:pt x="1453376" y="135306"/>
                      <a:pt x="1457558" y="129131"/>
                      <a:pt x="1463536" y="125146"/>
                    </a:cubicBezTo>
                    <a:cubicBezTo>
                      <a:pt x="1479183" y="114715"/>
                      <a:pt x="1497966" y="122807"/>
                      <a:pt x="1514336" y="125146"/>
                    </a:cubicBezTo>
                    <a:lnTo>
                      <a:pt x="1524496" y="155626"/>
                    </a:lnTo>
                    <a:lnTo>
                      <a:pt x="1529576" y="170866"/>
                    </a:lnTo>
                    <a:lnTo>
                      <a:pt x="1524496" y="155626"/>
                    </a:lnTo>
                    <a:cubicBezTo>
                      <a:pt x="1526189" y="126839"/>
                      <a:pt x="1526707" y="97959"/>
                      <a:pt x="1529576" y="69266"/>
                    </a:cubicBezTo>
                    <a:cubicBezTo>
                      <a:pt x="1530109" y="63938"/>
                      <a:pt x="1531311" y="58207"/>
                      <a:pt x="1534656" y="54026"/>
                    </a:cubicBezTo>
                    <a:cubicBezTo>
                      <a:pt x="1538470" y="49258"/>
                      <a:pt x="1544816" y="47253"/>
                      <a:pt x="1549896" y="43866"/>
                    </a:cubicBezTo>
                    <a:cubicBezTo>
                      <a:pt x="1573186" y="78801"/>
                      <a:pt x="1558632" y="78207"/>
                      <a:pt x="1585456" y="69266"/>
                    </a:cubicBezTo>
                    <a:cubicBezTo>
                      <a:pt x="1588843" y="59106"/>
                      <a:pt x="1593019" y="49176"/>
                      <a:pt x="1595616" y="38786"/>
                    </a:cubicBezTo>
                    <a:cubicBezTo>
                      <a:pt x="1597309" y="32013"/>
                      <a:pt x="1596335" y="23918"/>
                      <a:pt x="1600696" y="18466"/>
                    </a:cubicBezTo>
                    <a:cubicBezTo>
                      <a:pt x="1604041" y="14285"/>
                      <a:pt x="1610787" y="14857"/>
                      <a:pt x="1615936" y="13386"/>
                    </a:cubicBezTo>
                    <a:cubicBezTo>
                      <a:pt x="1622649" y="11468"/>
                      <a:pt x="1629483" y="9999"/>
                      <a:pt x="1636256" y="8306"/>
                    </a:cubicBezTo>
                    <a:cubicBezTo>
                      <a:pt x="1643029" y="9999"/>
                      <a:pt x="1651124" y="9025"/>
                      <a:pt x="1656576" y="13386"/>
                    </a:cubicBezTo>
                    <a:cubicBezTo>
                      <a:pt x="1660757" y="16731"/>
                      <a:pt x="1657870" y="24840"/>
                      <a:pt x="1661656" y="28626"/>
                    </a:cubicBezTo>
                    <a:cubicBezTo>
                      <a:pt x="1665442" y="32412"/>
                      <a:pt x="1671816" y="32013"/>
                      <a:pt x="1676896" y="33706"/>
                    </a:cubicBezTo>
                    <a:cubicBezTo>
                      <a:pt x="1693504" y="-16118"/>
                      <a:pt x="1676383" y="2337"/>
                      <a:pt x="1748016" y="8306"/>
                    </a:cubicBezTo>
                    <a:cubicBezTo>
                      <a:pt x="1746323" y="16773"/>
                      <a:pt x="1747220" y="26209"/>
                      <a:pt x="1742936" y="33706"/>
                    </a:cubicBezTo>
                    <a:cubicBezTo>
                      <a:pt x="1739907" y="39007"/>
                      <a:pt x="1724033" y="38982"/>
                      <a:pt x="1727696" y="43866"/>
                    </a:cubicBezTo>
                    <a:cubicBezTo>
                      <a:pt x="1734122" y="52434"/>
                      <a:pt x="1749265" y="48085"/>
                      <a:pt x="1758176" y="54026"/>
                    </a:cubicBezTo>
                    <a:lnTo>
                      <a:pt x="1773416" y="64186"/>
                    </a:lnTo>
                    <a:cubicBezTo>
                      <a:pt x="1776803" y="69266"/>
                      <a:pt x="1781171" y="73814"/>
                      <a:pt x="1783576" y="79426"/>
                    </a:cubicBezTo>
                    <a:cubicBezTo>
                      <a:pt x="1786326" y="85843"/>
                      <a:pt x="1784295" y="94294"/>
                      <a:pt x="1788656" y="99746"/>
                    </a:cubicBezTo>
                    <a:cubicBezTo>
                      <a:pt x="1792001" y="103927"/>
                      <a:pt x="1798816" y="103133"/>
                      <a:pt x="1803896" y="104826"/>
                    </a:cubicBezTo>
                    <a:cubicBezTo>
                      <a:pt x="1812584" y="130889"/>
                      <a:pt x="1819053" y="132114"/>
                      <a:pt x="1808976" y="155626"/>
                    </a:cubicBezTo>
                    <a:cubicBezTo>
                      <a:pt x="1806571" y="161238"/>
                      <a:pt x="1802203" y="165786"/>
                      <a:pt x="1798816" y="170866"/>
                    </a:cubicBezTo>
                    <a:cubicBezTo>
                      <a:pt x="1793183" y="232826"/>
                      <a:pt x="1778174" y="237121"/>
                      <a:pt x="1808976" y="216586"/>
                    </a:cubicBezTo>
                    <a:cubicBezTo>
                      <a:pt x="1814270" y="200705"/>
                      <a:pt x="1819404" y="180848"/>
                      <a:pt x="1834376" y="170866"/>
                    </a:cubicBezTo>
                    <a:lnTo>
                      <a:pt x="1849616" y="160706"/>
                    </a:lnTo>
                    <a:cubicBezTo>
                      <a:pt x="1863163" y="162399"/>
                      <a:pt x="1878322" y="159156"/>
                      <a:pt x="1890256" y="165786"/>
                    </a:cubicBezTo>
                    <a:cubicBezTo>
                      <a:pt x="1896359" y="169177"/>
                      <a:pt x="1893418" y="179393"/>
                      <a:pt x="1895336" y="186106"/>
                    </a:cubicBezTo>
                    <a:cubicBezTo>
                      <a:pt x="1896807" y="191255"/>
                      <a:pt x="1898723" y="196266"/>
                      <a:pt x="1900416" y="201346"/>
                    </a:cubicBezTo>
                    <a:cubicBezTo>
                      <a:pt x="1910576" y="194573"/>
                      <a:pt x="1924123" y="191186"/>
                      <a:pt x="1930896" y="181026"/>
                    </a:cubicBezTo>
                    <a:cubicBezTo>
                      <a:pt x="1934283" y="175946"/>
                      <a:pt x="1935755" y="168815"/>
                      <a:pt x="1941056" y="165786"/>
                    </a:cubicBezTo>
                    <a:cubicBezTo>
                      <a:pt x="1948553" y="161502"/>
                      <a:pt x="1957989" y="162399"/>
                      <a:pt x="1966456" y="160706"/>
                    </a:cubicBezTo>
                    <a:cubicBezTo>
                      <a:pt x="1964763" y="155626"/>
                      <a:pt x="1961376" y="150821"/>
                      <a:pt x="1961376" y="145466"/>
                    </a:cubicBezTo>
                    <a:cubicBezTo>
                      <a:pt x="1961376" y="127130"/>
                      <a:pt x="1968539" y="120870"/>
                      <a:pt x="1981696" y="109906"/>
                    </a:cubicBezTo>
                    <a:cubicBezTo>
                      <a:pt x="1986386" y="105997"/>
                      <a:pt x="1991475" y="102476"/>
                      <a:pt x="1996936" y="99746"/>
                    </a:cubicBezTo>
                    <a:cubicBezTo>
                      <a:pt x="2001725" y="97351"/>
                      <a:pt x="2007387" y="97061"/>
                      <a:pt x="2012176" y="94666"/>
                    </a:cubicBezTo>
                    <a:cubicBezTo>
                      <a:pt x="2017637" y="91936"/>
                      <a:pt x="2021955" y="87236"/>
                      <a:pt x="2027416" y="84506"/>
                    </a:cubicBezTo>
                    <a:cubicBezTo>
                      <a:pt x="2037830" y="79299"/>
                      <a:pt x="2058395" y="76278"/>
                      <a:pt x="2068056" y="74346"/>
                    </a:cubicBezTo>
                    <a:cubicBezTo>
                      <a:pt x="2079909" y="76039"/>
                      <a:pt x="2091949" y="76734"/>
                      <a:pt x="2103616" y="79426"/>
                    </a:cubicBezTo>
                    <a:cubicBezTo>
                      <a:pt x="2114051" y="81834"/>
                      <a:pt x="2134096" y="89586"/>
                      <a:pt x="2134096" y="89586"/>
                    </a:cubicBezTo>
                    <a:cubicBezTo>
                      <a:pt x="2156818" y="123670"/>
                      <a:pt x="2130051" y="90276"/>
                      <a:pt x="2159496" y="109906"/>
                    </a:cubicBezTo>
                    <a:cubicBezTo>
                      <a:pt x="2176438" y="121200"/>
                      <a:pt x="2170981" y="128183"/>
                      <a:pt x="2189976" y="135306"/>
                    </a:cubicBezTo>
                    <a:cubicBezTo>
                      <a:pt x="2198061" y="138338"/>
                      <a:pt x="2206909" y="138693"/>
                      <a:pt x="2215376" y="140386"/>
                    </a:cubicBezTo>
                    <a:cubicBezTo>
                      <a:pt x="2213683" y="152239"/>
                      <a:pt x="2212438" y="164165"/>
                      <a:pt x="2210296" y="175946"/>
                    </a:cubicBezTo>
                    <a:cubicBezTo>
                      <a:pt x="2209047" y="182815"/>
                      <a:pt x="2209089" y="190457"/>
                      <a:pt x="2205216" y="196266"/>
                    </a:cubicBezTo>
                    <a:cubicBezTo>
                      <a:pt x="2201829" y="201346"/>
                      <a:pt x="2195056" y="203039"/>
                      <a:pt x="2189976" y="206426"/>
                    </a:cubicBezTo>
                    <a:lnTo>
                      <a:pt x="2169656" y="236906"/>
                    </a:lnTo>
                    <a:cubicBezTo>
                      <a:pt x="2169315" y="237417"/>
                      <a:pt x="2150210" y="263180"/>
                      <a:pt x="2154416" y="267386"/>
                    </a:cubicBezTo>
                    <a:cubicBezTo>
                      <a:pt x="2158202" y="271172"/>
                      <a:pt x="2164576" y="263999"/>
                      <a:pt x="2169656" y="262306"/>
                    </a:cubicBezTo>
                    <a:cubicBezTo>
                      <a:pt x="2189016" y="233266"/>
                      <a:pt x="2170567" y="253536"/>
                      <a:pt x="2220456" y="236906"/>
                    </a:cubicBezTo>
                    <a:lnTo>
                      <a:pt x="2250936" y="226746"/>
                    </a:lnTo>
                    <a:lnTo>
                      <a:pt x="2296656" y="241986"/>
                    </a:lnTo>
                    <a:lnTo>
                      <a:pt x="2311896" y="247066"/>
                    </a:lnTo>
                    <a:cubicBezTo>
                      <a:pt x="2313589" y="252146"/>
                      <a:pt x="2316976" y="256951"/>
                      <a:pt x="2316976" y="262306"/>
                    </a:cubicBezTo>
                    <a:cubicBezTo>
                      <a:pt x="2316976" y="271667"/>
                      <a:pt x="2313072" y="300594"/>
                      <a:pt x="2306816" y="313106"/>
                    </a:cubicBezTo>
                    <a:cubicBezTo>
                      <a:pt x="2304086" y="318567"/>
                      <a:pt x="2300043" y="323266"/>
                      <a:pt x="2296656" y="328346"/>
                    </a:cubicBezTo>
                    <a:cubicBezTo>
                      <a:pt x="2298349" y="333426"/>
                      <a:pt x="2299135" y="338905"/>
                      <a:pt x="2301736" y="343586"/>
                    </a:cubicBezTo>
                    <a:cubicBezTo>
                      <a:pt x="2307666" y="354260"/>
                      <a:pt x="2322056" y="374066"/>
                      <a:pt x="2322056" y="374066"/>
                    </a:cubicBezTo>
                    <a:cubicBezTo>
                      <a:pt x="2287121" y="397356"/>
                      <a:pt x="2303160" y="390525"/>
                      <a:pt x="2276336" y="399466"/>
                    </a:cubicBezTo>
                    <a:cubicBezTo>
                      <a:pt x="2278029" y="407933"/>
                      <a:pt x="2278384" y="416781"/>
                      <a:pt x="2281416" y="424866"/>
                    </a:cubicBezTo>
                    <a:cubicBezTo>
                      <a:pt x="2283560" y="430583"/>
                      <a:pt x="2288846" y="434645"/>
                      <a:pt x="2291576" y="440106"/>
                    </a:cubicBezTo>
                    <a:cubicBezTo>
                      <a:pt x="2293971" y="444895"/>
                      <a:pt x="2294963" y="450266"/>
                      <a:pt x="2296656" y="455346"/>
                    </a:cubicBezTo>
                    <a:cubicBezTo>
                      <a:pt x="2294963" y="460426"/>
                      <a:pt x="2295362" y="466800"/>
                      <a:pt x="2291576" y="470586"/>
                    </a:cubicBezTo>
                    <a:cubicBezTo>
                      <a:pt x="2282942" y="479220"/>
                      <a:pt x="2261096" y="490906"/>
                      <a:pt x="2261096" y="490906"/>
                    </a:cubicBezTo>
                    <a:cubicBezTo>
                      <a:pt x="2247703" y="531086"/>
                      <a:pt x="2261917" y="484335"/>
                      <a:pt x="2250936" y="572186"/>
                    </a:cubicBezTo>
                    <a:cubicBezTo>
                      <a:pt x="2250272" y="577499"/>
                      <a:pt x="2247549" y="582346"/>
                      <a:pt x="2245856" y="587426"/>
                    </a:cubicBezTo>
                    <a:cubicBezTo>
                      <a:pt x="2247549" y="592506"/>
                      <a:pt x="2245964" y="600677"/>
                      <a:pt x="2250936" y="602666"/>
                    </a:cubicBezTo>
                    <a:cubicBezTo>
                      <a:pt x="2261187" y="606766"/>
                      <a:pt x="2279431" y="592136"/>
                      <a:pt x="2286496" y="587426"/>
                    </a:cubicBezTo>
                    <a:cubicBezTo>
                      <a:pt x="2289883" y="582346"/>
                      <a:pt x="2293926" y="577647"/>
                      <a:pt x="2296656" y="572186"/>
                    </a:cubicBezTo>
                    <a:cubicBezTo>
                      <a:pt x="2304919" y="555659"/>
                      <a:pt x="2297337" y="556265"/>
                      <a:pt x="2311896" y="541706"/>
                    </a:cubicBezTo>
                    <a:cubicBezTo>
                      <a:pt x="2320802" y="532800"/>
                      <a:pt x="2330807" y="529771"/>
                      <a:pt x="2342376" y="526466"/>
                    </a:cubicBezTo>
                    <a:cubicBezTo>
                      <a:pt x="2349089" y="524548"/>
                      <a:pt x="2355923" y="523079"/>
                      <a:pt x="2362696" y="521386"/>
                    </a:cubicBezTo>
                    <a:cubicBezTo>
                      <a:pt x="2367776" y="523079"/>
                      <a:pt x="2374150" y="522680"/>
                      <a:pt x="2377936" y="526466"/>
                    </a:cubicBezTo>
                    <a:cubicBezTo>
                      <a:pt x="2394869" y="543399"/>
                      <a:pt x="2367776" y="546786"/>
                      <a:pt x="2398256" y="536626"/>
                    </a:cubicBezTo>
                    <a:cubicBezTo>
                      <a:pt x="2408416" y="538319"/>
                      <a:pt x="2420984" y="534923"/>
                      <a:pt x="2428736" y="541706"/>
                    </a:cubicBezTo>
                    <a:cubicBezTo>
                      <a:pt x="2436796" y="548758"/>
                      <a:pt x="2438896" y="572186"/>
                      <a:pt x="2438896" y="572186"/>
                    </a:cubicBezTo>
                    <a:cubicBezTo>
                      <a:pt x="2437203" y="582346"/>
                      <a:pt x="2438422" y="593453"/>
                      <a:pt x="2433816" y="602666"/>
                    </a:cubicBezTo>
                    <a:cubicBezTo>
                      <a:pt x="2429877" y="610544"/>
                      <a:pt x="2410549" y="615502"/>
                      <a:pt x="2403336" y="617906"/>
                    </a:cubicBezTo>
                    <a:cubicBezTo>
                      <a:pt x="2401643" y="622986"/>
                      <a:pt x="2401601" y="628965"/>
                      <a:pt x="2398256" y="633146"/>
                    </a:cubicBezTo>
                    <a:cubicBezTo>
                      <a:pt x="2394442" y="637914"/>
                      <a:pt x="2387333" y="638989"/>
                      <a:pt x="2383016" y="643306"/>
                    </a:cubicBezTo>
                    <a:cubicBezTo>
                      <a:pt x="2378699" y="647623"/>
                      <a:pt x="2376243" y="653466"/>
                      <a:pt x="2372856" y="658546"/>
                    </a:cubicBezTo>
                    <a:cubicBezTo>
                      <a:pt x="2371163" y="665319"/>
                      <a:pt x="2369291" y="672050"/>
                      <a:pt x="2367776" y="678866"/>
                    </a:cubicBezTo>
                    <a:cubicBezTo>
                      <a:pt x="2365903" y="687295"/>
                      <a:pt x="2367997" y="697450"/>
                      <a:pt x="2362696" y="704266"/>
                    </a:cubicBezTo>
                    <a:cubicBezTo>
                      <a:pt x="2355199" y="713905"/>
                      <a:pt x="2332216" y="724586"/>
                      <a:pt x="2332216" y="724586"/>
                    </a:cubicBezTo>
                    <a:cubicBezTo>
                      <a:pt x="2348910" y="730151"/>
                      <a:pt x="2358173" y="735879"/>
                      <a:pt x="2377936" y="724586"/>
                    </a:cubicBezTo>
                    <a:cubicBezTo>
                      <a:pt x="2382585" y="721929"/>
                      <a:pt x="2379671" y="713527"/>
                      <a:pt x="2383016" y="709346"/>
                    </a:cubicBezTo>
                    <a:cubicBezTo>
                      <a:pt x="2386830" y="704578"/>
                      <a:pt x="2393176" y="702573"/>
                      <a:pt x="2398256" y="699186"/>
                    </a:cubicBezTo>
                    <a:cubicBezTo>
                      <a:pt x="2423481" y="661348"/>
                      <a:pt x="2391061" y="707820"/>
                      <a:pt x="2423656" y="668706"/>
                    </a:cubicBezTo>
                    <a:cubicBezTo>
                      <a:pt x="2444823" y="643306"/>
                      <a:pt x="2421116" y="661933"/>
                      <a:pt x="2449056" y="643306"/>
                    </a:cubicBezTo>
                    <a:cubicBezTo>
                      <a:pt x="2454136" y="644999"/>
                      <a:pt x="2460510" y="644600"/>
                      <a:pt x="2464296" y="648386"/>
                    </a:cubicBezTo>
                    <a:cubicBezTo>
                      <a:pt x="2468082" y="652172"/>
                      <a:pt x="2465019" y="660514"/>
                      <a:pt x="2469376" y="663626"/>
                    </a:cubicBezTo>
                    <a:cubicBezTo>
                      <a:pt x="2483283" y="673560"/>
                      <a:pt x="2514629" y="675376"/>
                      <a:pt x="2530336" y="678866"/>
                    </a:cubicBezTo>
                    <a:cubicBezTo>
                      <a:pt x="2535563" y="680028"/>
                      <a:pt x="2540496" y="682253"/>
                      <a:pt x="2545576" y="683946"/>
                    </a:cubicBezTo>
                    <a:cubicBezTo>
                      <a:pt x="2543883" y="702573"/>
                      <a:pt x="2545996" y="721950"/>
                      <a:pt x="2540496" y="739826"/>
                    </a:cubicBezTo>
                    <a:cubicBezTo>
                      <a:pt x="2538700" y="745661"/>
                      <a:pt x="2528492" y="744809"/>
                      <a:pt x="2525256" y="749986"/>
                    </a:cubicBezTo>
                    <a:cubicBezTo>
                      <a:pt x="2519580" y="759068"/>
                      <a:pt x="2515096" y="780466"/>
                      <a:pt x="2515096" y="780466"/>
                    </a:cubicBezTo>
                    <a:cubicBezTo>
                      <a:pt x="2520176" y="783853"/>
                      <a:pt x="2524314" y="789622"/>
                      <a:pt x="2530336" y="790626"/>
                    </a:cubicBezTo>
                    <a:cubicBezTo>
                      <a:pt x="2535618" y="791506"/>
                      <a:pt x="2540381" y="786845"/>
                      <a:pt x="2545576" y="785546"/>
                    </a:cubicBezTo>
                    <a:cubicBezTo>
                      <a:pt x="2603019" y="771185"/>
                      <a:pt x="2536066" y="792103"/>
                      <a:pt x="2601456" y="770306"/>
                    </a:cubicBezTo>
                    <a:lnTo>
                      <a:pt x="2616696" y="765226"/>
                    </a:lnTo>
                    <a:lnTo>
                      <a:pt x="2631936" y="760146"/>
                    </a:lnTo>
                    <a:cubicBezTo>
                      <a:pt x="2640403" y="761839"/>
                      <a:pt x="2651231" y="759121"/>
                      <a:pt x="2657336" y="765226"/>
                    </a:cubicBezTo>
                    <a:cubicBezTo>
                      <a:pt x="2664909" y="772799"/>
                      <a:pt x="2661555" y="786795"/>
                      <a:pt x="2667496" y="795706"/>
                    </a:cubicBezTo>
                    <a:lnTo>
                      <a:pt x="2677656" y="810946"/>
                    </a:lnTo>
                    <a:cubicBezTo>
                      <a:pt x="2679349" y="819413"/>
                      <a:pt x="2675013" y="832485"/>
                      <a:pt x="2682736" y="836346"/>
                    </a:cubicBezTo>
                    <a:cubicBezTo>
                      <a:pt x="2695887" y="842922"/>
                      <a:pt x="2700083" y="808839"/>
                      <a:pt x="2703056" y="805866"/>
                    </a:cubicBezTo>
                    <a:cubicBezTo>
                      <a:pt x="2711690" y="797232"/>
                      <a:pt x="2723376" y="792319"/>
                      <a:pt x="2733536" y="785546"/>
                    </a:cubicBezTo>
                    <a:lnTo>
                      <a:pt x="2748776" y="775386"/>
                    </a:lnTo>
                    <a:cubicBezTo>
                      <a:pt x="2759122" y="777110"/>
                      <a:pt x="2786190" y="777337"/>
                      <a:pt x="2794496" y="790626"/>
                    </a:cubicBezTo>
                    <a:cubicBezTo>
                      <a:pt x="2800172" y="799708"/>
                      <a:pt x="2794496" y="817719"/>
                      <a:pt x="2804656" y="821106"/>
                    </a:cubicBezTo>
                    <a:cubicBezTo>
                      <a:pt x="2828087" y="828916"/>
                      <a:pt x="2814645" y="825136"/>
                      <a:pt x="2845296" y="831266"/>
                    </a:cubicBezTo>
                    <a:cubicBezTo>
                      <a:pt x="2852069" y="829573"/>
                      <a:pt x="2860164" y="830547"/>
                      <a:pt x="2865616" y="826186"/>
                    </a:cubicBezTo>
                    <a:cubicBezTo>
                      <a:pt x="2869797" y="822841"/>
                      <a:pt x="2869882" y="816239"/>
                      <a:pt x="2870696" y="810946"/>
                    </a:cubicBezTo>
                    <a:cubicBezTo>
                      <a:pt x="2873284" y="794126"/>
                      <a:pt x="2870395" y="776290"/>
                      <a:pt x="2875776" y="760146"/>
                    </a:cubicBezTo>
                    <a:cubicBezTo>
                      <a:pt x="2880396" y="746285"/>
                      <a:pt x="2925337" y="745083"/>
                      <a:pt x="2926576" y="744906"/>
                    </a:cubicBezTo>
                    <a:cubicBezTo>
                      <a:pt x="2940286" y="740336"/>
                      <a:pt x="2947252" y="734984"/>
                      <a:pt x="2962136" y="744906"/>
                    </a:cubicBezTo>
                    <a:cubicBezTo>
                      <a:pt x="2967216" y="748293"/>
                      <a:pt x="2966461" y="758350"/>
                      <a:pt x="2972296" y="760146"/>
                    </a:cubicBezTo>
                    <a:cubicBezTo>
                      <a:pt x="2990172" y="765646"/>
                      <a:pt x="3009549" y="763533"/>
                      <a:pt x="3028176" y="765226"/>
                    </a:cubicBezTo>
                    <a:cubicBezTo>
                      <a:pt x="3033256" y="768613"/>
                      <a:pt x="3039099" y="771069"/>
                      <a:pt x="3043416" y="775386"/>
                    </a:cubicBezTo>
                    <a:cubicBezTo>
                      <a:pt x="3047733" y="779703"/>
                      <a:pt x="3047677" y="789053"/>
                      <a:pt x="3053576" y="790626"/>
                    </a:cubicBezTo>
                    <a:cubicBezTo>
                      <a:pt x="3074909" y="796315"/>
                      <a:pt x="3097603" y="794013"/>
                      <a:pt x="3119616" y="795706"/>
                    </a:cubicBezTo>
                    <a:cubicBezTo>
                      <a:pt x="3124696" y="797399"/>
                      <a:pt x="3131744" y="796429"/>
                      <a:pt x="3134856" y="800786"/>
                    </a:cubicBezTo>
                    <a:cubicBezTo>
                      <a:pt x="3141081" y="809501"/>
                      <a:pt x="3142419" y="820876"/>
                      <a:pt x="3145016" y="831266"/>
                    </a:cubicBezTo>
                    <a:cubicBezTo>
                      <a:pt x="3146709" y="838039"/>
                      <a:pt x="3144732" y="847116"/>
                      <a:pt x="3150096" y="851586"/>
                    </a:cubicBezTo>
                    <a:cubicBezTo>
                      <a:pt x="3156729" y="857114"/>
                      <a:pt x="3167029" y="854973"/>
                      <a:pt x="3175496" y="856666"/>
                    </a:cubicBezTo>
                    <a:cubicBezTo>
                      <a:pt x="3187587" y="892938"/>
                      <a:pt x="3176745" y="881205"/>
                      <a:pt x="3200896" y="897306"/>
                    </a:cubicBezTo>
                    <a:cubicBezTo>
                      <a:pt x="3218471" y="891448"/>
                      <a:pt x="3225159" y="886577"/>
                      <a:pt x="3246616" y="897306"/>
                    </a:cubicBezTo>
                    <a:cubicBezTo>
                      <a:pt x="3252077" y="900036"/>
                      <a:pt x="3253389" y="907466"/>
                      <a:pt x="3256776" y="912546"/>
                    </a:cubicBezTo>
                    <a:cubicBezTo>
                      <a:pt x="3263764" y="975437"/>
                      <a:pt x="3248606" y="962351"/>
                      <a:pt x="3277096" y="948106"/>
                    </a:cubicBezTo>
                    <a:cubicBezTo>
                      <a:pt x="3281885" y="945711"/>
                      <a:pt x="3287256" y="944719"/>
                      <a:pt x="3292336" y="943026"/>
                    </a:cubicBezTo>
                    <a:cubicBezTo>
                      <a:pt x="3308862" y="948535"/>
                      <a:pt x="3309744" y="945363"/>
                      <a:pt x="3317736" y="963346"/>
                    </a:cubicBezTo>
                    <a:cubicBezTo>
                      <a:pt x="3322086" y="973133"/>
                      <a:pt x="3318985" y="987885"/>
                      <a:pt x="3327896" y="993826"/>
                    </a:cubicBezTo>
                    <a:lnTo>
                      <a:pt x="3343136" y="1003986"/>
                    </a:lnTo>
                    <a:cubicBezTo>
                      <a:pt x="3344829" y="1009066"/>
                      <a:pt x="3345821" y="1014437"/>
                      <a:pt x="3348216" y="1019226"/>
                    </a:cubicBezTo>
                    <a:cubicBezTo>
                      <a:pt x="3350946" y="1024687"/>
                      <a:pt x="3357619" y="1028408"/>
                      <a:pt x="3358376" y="1034466"/>
                    </a:cubicBezTo>
                    <a:cubicBezTo>
                      <a:pt x="3359491" y="1043383"/>
                      <a:pt x="3351533" y="1065154"/>
                      <a:pt x="3348216" y="1075106"/>
                    </a:cubicBezTo>
                    <a:cubicBezTo>
                      <a:pt x="3351603" y="1080186"/>
                      <a:pt x="3353199" y="1087110"/>
                      <a:pt x="3358376" y="1090346"/>
                    </a:cubicBezTo>
                    <a:cubicBezTo>
                      <a:pt x="3367458" y="1096022"/>
                      <a:pt x="3388856" y="1100506"/>
                      <a:pt x="3388856" y="1100506"/>
                    </a:cubicBezTo>
                    <a:cubicBezTo>
                      <a:pt x="3400947" y="1136778"/>
                      <a:pt x="3393075" y="1122075"/>
                      <a:pt x="3409176" y="1146226"/>
                    </a:cubicBezTo>
                    <a:cubicBezTo>
                      <a:pt x="3407483" y="1151306"/>
                      <a:pt x="3407441" y="1157285"/>
                      <a:pt x="3404096" y="1161466"/>
                    </a:cubicBezTo>
                    <a:cubicBezTo>
                      <a:pt x="3400282" y="1166234"/>
                      <a:pt x="3385193" y="1166742"/>
                      <a:pt x="3388856" y="1171626"/>
                    </a:cubicBezTo>
                    <a:cubicBezTo>
                      <a:pt x="3395282" y="1180194"/>
                      <a:pt x="3419336" y="1181786"/>
                      <a:pt x="3419336" y="1181786"/>
                    </a:cubicBezTo>
                    <a:cubicBezTo>
                      <a:pt x="3431189" y="1217346"/>
                      <a:pt x="3419336" y="1208879"/>
                      <a:pt x="3444736" y="1217346"/>
                    </a:cubicBezTo>
                    <a:cubicBezTo>
                      <a:pt x="3460837" y="1241497"/>
                      <a:pt x="3452965" y="1226794"/>
                      <a:pt x="3465056" y="1263066"/>
                    </a:cubicBezTo>
                    <a:lnTo>
                      <a:pt x="3470136" y="1278306"/>
                    </a:lnTo>
                    <a:cubicBezTo>
                      <a:pt x="3467924" y="1289364"/>
                      <a:pt x="3466971" y="1310896"/>
                      <a:pt x="3454896" y="1318946"/>
                    </a:cubicBezTo>
                    <a:cubicBezTo>
                      <a:pt x="3449087" y="1322819"/>
                      <a:pt x="3441349" y="1322333"/>
                      <a:pt x="3434576" y="1324026"/>
                    </a:cubicBezTo>
                    <a:cubicBezTo>
                      <a:pt x="3429496" y="1327413"/>
                      <a:pt x="3424915" y="1331706"/>
                      <a:pt x="3419336" y="1334186"/>
                    </a:cubicBezTo>
                    <a:cubicBezTo>
                      <a:pt x="3409549" y="1338536"/>
                      <a:pt x="3399016" y="1340959"/>
                      <a:pt x="3388856" y="1344346"/>
                    </a:cubicBezTo>
                    <a:lnTo>
                      <a:pt x="3373616" y="1349426"/>
                    </a:lnTo>
                    <a:lnTo>
                      <a:pt x="3358376" y="1354506"/>
                    </a:lnTo>
                    <a:lnTo>
                      <a:pt x="3343136" y="1359586"/>
                    </a:lnTo>
                    <a:cubicBezTo>
                      <a:pt x="3331283" y="1357893"/>
                      <a:pt x="3318518" y="1359369"/>
                      <a:pt x="3307576" y="1354506"/>
                    </a:cubicBezTo>
                    <a:cubicBezTo>
                      <a:pt x="3272213" y="1338789"/>
                      <a:pt x="3327731" y="1331687"/>
                      <a:pt x="3277096" y="1344346"/>
                    </a:cubicBezTo>
                    <a:cubicBezTo>
                      <a:pt x="3273709" y="1349426"/>
                      <a:pt x="3267940" y="1353564"/>
                      <a:pt x="3266936" y="1359586"/>
                    </a:cubicBezTo>
                    <a:cubicBezTo>
                      <a:pt x="3261691" y="1391059"/>
                      <a:pt x="3310147" y="1370589"/>
                      <a:pt x="3317736" y="1369746"/>
                    </a:cubicBezTo>
                    <a:cubicBezTo>
                      <a:pt x="3321123" y="1364666"/>
                      <a:pt x="3323128" y="1358320"/>
                      <a:pt x="3327896" y="1354506"/>
                    </a:cubicBezTo>
                    <a:cubicBezTo>
                      <a:pt x="3351527" y="1335601"/>
                      <a:pt x="3374695" y="1373972"/>
                      <a:pt x="3388856" y="1384986"/>
                    </a:cubicBezTo>
                    <a:cubicBezTo>
                      <a:pt x="3387163" y="1398533"/>
                      <a:pt x="3386218" y="1412194"/>
                      <a:pt x="3383776" y="1425626"/>
                    </a:cubicBezTo>
                    <a:cubicBezTo>
                      <a:pt x="3382818" y="1430894"/>
                      <a:pt x="3382482" y="1437080"/>
                      <a:pt x="3378696" y="1440866"/>
                    </a:cubicBezTo>
                    <a:cubicBezTo>
                      <a:pt x="3370062" y="1449500"/>
                      <a:pt x="3358376" y="1454413"/>
                      <a:pt x="3348216" y="1461186"/>
                    </a:cubicBezTo>
                    <a:lnTo>
                      <a:pt x="3332976" y="1471346"/>
                    </a:lnTo>
                    <a:cubicBezTo>
                      <a:pt x="3329589" y="1476426"/>
                      <a:pt x="3321335" y="1480663"/>
                      <a:pt x="3322816" y="1486586"/>
                    </a:cubicBezTo>
                    <a:cubicBezTo>
                      <a:pt x="3324115" y="1491781"/>
                      <a:pt x="3332701" y="1491666"/>
                      <a:pt x="3338056" y="1491666"/>
                    </a:cubicBezTo>
                    <a:cubicBezTo>
                      <a:pt x="3361823" y="1491666"/>
                      <a:pt x="3385469" y="1488279"/>
                      <a:pt x="3409176" y="1486586"/>
                    </a:cubicBezTo>
                    <a:cubicBezTo>
                      <a:pt x="3412563" y="1481506"/>
                      <a:pt x="3416606" y="1476807"/>
                      <a:pt x="3419336" y="1471346"/>
                    </a:cubicBezTo>
                    <a:cubicBezTo>
                      <a:pt x="3427599" y="1454819"/>
                      <a:pt x="3420017" y="1455425"/>
                      <a:pt x="3434576" y="1440866"/>
                    </a:cubicBezTo>
                    <a:cubicBezTo>
                      <a:pt x="3438893" y="1436549"/>
                      <a:pt x="3444736" y="1434093"/>
                      <a:pt x="3449816" y="1430706"/>
                    </a:cubicBezTo>
                    <a:cubicBezTo>
                      <a:pt x="3458283" y="1405306"/>
                      <a:pt x="3449816" y="1417159"/>
                      <a:pt x="3485376" y="1405306"/>
                    </a:cubicBezTo>
                    <a:lnTo>
                      <a:pt x="3500616" y="1400226"/>
                    </a:lnTo>
                    <a:cubicBezTo>
                      <a:pt x="3504003" y="1410386"/>
                      <a:pt x="3504835" y="1421795"/>
                      <a:pt x="3510776" y="1430706"/>
                    </a:cubicBezTo>
                    <a:cubicBezTo>
                      <a:pt x="3539893" y="1474382"/>
                      <a:pt x="3504984" y="1419122"/>
                      <a:pt x="3526016" y="1461186"/>
                    </a:cubicBezTo>
                    <a:cubicBezTo>
                      <a:pt x="3545711" y="1500577"/>
                      <a:pt x="3528487" y="1453360"/>
                      <a:pt x="3541256" y="1491666"/>
                    </a:cubicBezTo>
                    <a:cubicBezTo>
                      <a:pt x="3547670" y="1555807"/>
                      <a:pt x="3529762" y="1547751"/>
                      <a:pt x="3597136" y="1537386"/>
                    </a:cubicBezTo>
                    <a:cubicBezTo>
                      <a:pt x="3602429" y="1536572"/>
                      <a:pt x="3607296" y="1533999"/>
                      <a:pt x="3612376" y="1532306"/>
                    </a:cubicBezTo>
                    <a:cubicBezTo>
                      <a:pt x="3624229" y="1496746"/>
                      <a:pt x="3612376" y="1505213"/>
                      <a:pt x="3637776" y="1496746"/>
                    </a:cubicBezTo>
                    <a:cubicBezTo>
                      <a:pt x="3650925" y="1509895"/>
                      <a:pt x="3667260" y="1524237"/>
                      <a:pt x="3673336" y="1542466"/>
                    </a:cubicBezTo>
                    <a:cubicBezTo>
                      <a:pt x="3675029" y="1547546"/>
                      <a:pt x="3675446" y="1553251"/>
                      <a:pt x="3678416" y="1557706"/>
                    </a:cubicBezTo>
                    <a:cubicBezTo>
                      <a:pt x="3682401" y="1563684"/>
                      <a:pt x="3689057" y="1567427"/>
                      <a:pt x="3693656" y="1572946"/>
                    </a:cubicBezTo>
                    <a:cubicBezTo>
                      <a:pt x="3704598" y="1586076"/>
                      <a:pt x="3703805" y="1588152"/>
                      <a:pt x="3708896" y="1603426"/>
                    </a:cubicBezTo>
                    <a:cubicBezTo>
                      <a:pt x="3707203" y="1610199"/>
                      <a:pt x="3708177" y="1618294"/>
                      <a:pt x="3703816" y="1623746"/>
                    </a:cubicBezTo>
                    <a:cubicBezTo>
                      <a:pt x="3700471" y="1627927"/>
                      <a:pt x="3693257" y="1626225"/>
                      <a:pt x="3688576" y="1628826"/>
                    </a:cubicBezTo>
                    <a:cubicBezTo>
                      <a:pt x="3636173" y="1657939"/>
                      <a:pt x="3677340" y="1642731"/>
                      <a:pt x="3642856" y="1654226"/>
                    </a:cubicBezTo>
                    <a:cubicBezTo>
                      <a:pt x="3654709" y="1655919"/>
                      <a:pt x="3667706" y="1653951"/>
                      <a:pt x="3678416" y="1659306"/>
                    </a:cubicBezTo>
                    <a:cubicBezTo>
                      <a:pt x="3683205" y="1661701"/>
                      <a:pt x="3683496" y="1669191"/>
                      <a:pt x="3683496" y="1674546"/>
                    </a:cubicBezTo>
                    <a:cubicBezTo>
                      <a:pt x="3683496" y="1688198"/>
                      <a:pt x="3683486" y="1702510"/>
                      <a:pt x="3678416" y="1715186"/>
                    </a:cubicBezTo>
                    <a:cubicBezTo>
                      <a:pt x="3674700" y="1724475"/>
                      <a:pt x="3633122" y="1735364"/>
                      <a:pt x="3632696" y="1735506"/>
                    </a:cubicBezTo>
                    <a:lnTo>
                      <a:pt x="3586976" y="1750746"/>
                    </a:lnTo>
                    <a:cubicBezTo>
                      <a:pt x="3581896" y="1752439"/>
                      <a:pt x="3576191" y="1752856"/>
                      <a:pt x="3571736" y="1755826"/>
                    </a:cubicBezTo>
                    <a:cubicBezTo>
                      <a:pt x="3552041" y="1768956"/>
                      <a:pt x="3562288" y="1764055"/>
                      <a:pt x="3541256" y="1771066"/>
                    </a:cubicBezTo>
                    <a:cubicBezTo>
                      <a:pt x="3539563" y="1777839"/>
                      <a:pt x="3539640" y="1785324"/>
                      <a:pt x="3536176" y="1791386"/>
                    </a:cubicBezTo>
                    <a:cubicBezTo>
                      <a:pt x="3529178" y="1803632"/>
                      <a:pt x="3505101" y="1810517"/>
                      <a:pt x="3515856" y="1832026"/>
                    </a:cubicBezTo>
                    <a:cubicBezTo>
                      <a:pt x="3518586" y="1837487"/>
                      <a:pt x="3522467" y="1821754"/>
                      <a:pt x="3526016" y="1816786"/>
                    </a:cubicBezTo>
                    <a:cubicBezTo>
                      <a:pt x="3530937" y="1809896"/>
                      <a:pt x="3536335" y="1803356"/>
                      <a:pt x="3541256" y="1796466"/>
                    </a:cubicBezTo>
                    <a:cubicBezTo>
                      <a:pt x="3544805" y="1791498"/>
                      <a:pt x="3547507" y="1785916"/>
                      <a:pt x="3551416" y="1781226"/>
                    </a:cubicBezTo>
                    <a:cubicBezTo>
                      <a:pt x="3556015" y="1775707"/>
                      <a:pt x="3561576" y="1771066"/>
                      <a:pt x="3566656" y="1765986"/>
                    </a:cubicBezTo>
                    <a:cubicBezTo>
                      <a:pt x="3592056" y="1767679"/>
                      <a:pt x="3617555" y="1768255"/>
                      <a:pt x="3642856" y="1771066"/>
                    </a:cubicBezTo>
                    <a:cubicBezTo>
                      <a:pt x="3648178" y="1771657"/>
                      <a:pt x="3654310" y="1772360"/>
                      <a:pt x="3658096" y="1776146"/>
                    </a:cubicBezTo>
                    <a:cubicBezTo>
                      <a:pt x="3707171" y="1825221"/>
                      <a:pt x="3610760" y="1756442"/>
                      <a:pt x="3678416" y="1801546"/>
                    </a:cubicBezTo>
                    <a:cubicBezTo>
                      <a:pt x="3690195" y="1836884"/>
                      <a:pt x="3697047" y="1843865"/>
                      <a:pt x="3683496" y="1887906"/>
                    </a:cubicBezTo>
                    <a:cubicBezTo>
                      <a:pt x="3681700" y="1893741"/>
                      <a:pt x="3662151" y="1898066"/>
                      <a:pt x="3668256" y="1898066"/>
                    </a:cubicBezTo>
                    <a:cubicBezTo>
                      <a:pt x="3678966" y="1898066"/>
                      <a:pt x="3698736" y="1887906"/>
                      <a:pt x="3698736" y="1887906"/>
                    </a:cubicBezTo>
                    <a:cubicBezTo>
                      <a:pt x="3707075" y="1862888"/>
                      <a:pt x="3697846" y="1880181"/>
                      <a:pt x="3719056" y="1862506"/>
                    </a:cubicBezTo>
                    <a:cubicBezTo>
                      <a:pt x="3731685" y="1851982"/>
                      <a:pt x="3740118" y="1840400"/>
                      <a:pt x="3749536" y="1826946"/>
                    </a:cubicBezTo>
                    <a:cubicBezTo>
                      <a:pt x="3756538" y="1816943"/>
                      <a:pt x="3769856" y="1796466"/>
                      <a:pt x="3769856" y="1796466"/>
                    </a:cubicBezTo>
                    <a:cubicBezTo>
                      <a:pt x="3782961" y="1798338"/>
                      <a:pt x="3806470" y="1799533"/>
                      <a:pt x="3820656" y="1806626"/>
                    </a:cubicBezTo>
                    <a:cubicBezTo>
                      <a:pt x="3860047" y="1826321"/>
                      <a:pt x="3812830" y="1809097"/>
                      <a:pt x="3851136" y="1821866"/>
                    </a:cubicBezTo>
                    <a:cubicBezTo>
                      <a:pt x="3856216" y="1826946"/>
                      <a:pt x="3860857" y="1832507"/>
                      <a:pt x="3866376" y="1837106"/>
                    </a:cubicBezTo>
                    <a:cubicBezTo>
                      <a:pt x="3871066" y="1841015"/>
                      <a:pt x="3877802" y="1842498"/>
                      <a:pt x="3881616" y="1847266"/>
                    </a:cubicBezTo>
                    <a:cubicBezTo>
                      <a:pt x="3884961" y="1851447"/>
                      <a:pt x="3885003" y="1857426"/>
                      <a:pt x="3886696" y="1862506"/>
                    </a:cubicBezTo>
                    <a:cubicBezTo>
                      <a:pt x="3888227" y="1877814"/>
                      <a:pt x="3883828" y="1914059"/>
                      <a:pt x="3901936" y="1928546"/>
                    </a:cubicBezTo>
                    <a:cubicBezTo>
                      <a:pt x="3906117" y="1931891"/>
                      <a:pt x="3912096" y="1931933"/>
                      <a:pt x="3917176" y="1933626"/>
                    </a:cubicBezTo>
                    <a:cubicBezTo>
                      <a:pt x="3918869" y="1942093"/>
                      <a:pt x="3920162" y="1950649"/>
                      <a:pt x="3922256" y="1959026"/>
                    </a:cubicBezTo>
                    <a:cubicBezTo>
                      <a:pt x="3925593" y="1972374"/>
                      <a:pt x="3933786" y="1980174"/>
                      <a:pt x="3922256" y="1994586"/>
                    </a:cubicBezTo>
                    <a:cubicBezTo>
                      <a:pt x="3918911" y="1998767"/>
                      <a:pt x="3911805" y="1997271"/>
                      <a:pt x="3907016" y="1999666"/>
                    </a:cubicBezTo>
                    <a:cubicBezTo>
                      <a:pt x="3872134" y="2017107"/>
                      <a:pt x="3915381" y="2005105"/>
                      <a:pt x="3866376" y="2014906"/>
                    </a:cubicBezTo>
                    <a:cubicBezTo>
                      <a:pt x="3861296" y="2018293"/>
                      <a:pt x="3856597" y="2022336"/>
                      <a:pt x="3851136" y="2025066"/>
                    </a:cubicBezTo>
                    <a:cubicBezTo>
                      <a:pt x="3846347" y="2027461"/>
                      <a:pt x="3835896" y="2024791"/>
                      <a:pt x="3835896" y="2030146"/>
                    </a:cubicBezTo>
                    <a:cubicBezTo>
                      <a:pt x="3835896" y="2035501"/>
                      <a:pt x="3845941" y="2033927"/>
                      <a:pt x="3851136" y="2035226"/>
                    </a:cubicBezTo>
                    <a:cubicBezTo>
                      <a:pt x="3859513" y="2037320"/>
                      <a:pt x="3868069" y="2038613"/>
                      <a:pt x="3876536" y="2040306"/>
                    </a:cubicBezTo>
                    <a:cubicBezTo>
                      <a:pt x="3881616" y="2043693"/>
                      <a:pt x="3887459" y="2046149"/>
                      <a:pt x="3891776" y="2050466"/>
                    </a:cubicBezTo>
                    <a:cubicBezTo>
                      <a:pt x="3906062" y="2064752"/>
                      <a:pt x="3903610" y="2075751"/>
                      <a:pt x="3907016" y="2096186"/>
                    </a:cubicBezTo>
                    <a:cubicBezTo>
                      <a:pt x="3912096" y="2094493"/>
                      <a:pt x="3918470" y="2094892"/>
                      <a:pt x="3922256" y="2091106"/>
                    </a:cubicBezTo>
                    <a:cubicBezTo>
                      <a:pt x="3928533" y="2084829"/>
                      <a:pt x="3934460" y="2064654"/>
                      <a:pt x="3937496" y="2055546"/>
                    </a:cubicBezTo>
                    <a:cubicBezTo>
                      <a:pt x="3962117" y="2061701"/>
                      <a:pt x="3967139" y="2058116"/>
                      <a:pt x="3978136" y="2091106"/>
                    </a:cubicBezTo>
                    <a:lnTo>
                      <a:pt x="3988296" y="2121586"/>
                    </a:lnTo>
                    <a:lnTo>
                      <a:pt x="3993376" y="2136826"/>
                    </a:lnTo>
                    <a:cubicBezTo>
                      <a:pt x="3995022" y="2151641"/>
                      <a:pt x="4004757" y="2206927"/>
                      <a:pt x="3993376" y="2223186"/>
                    </a:cubicBezTo>
                    <a:cubicBezTo>
                      <a:pt x="3987234" y="2231960"/>
                      <a:pt x="3962896" y="2233346"/>
                      <a:pt x="3962896" y="2233346"/>
                    </a:cubicBezTo>
                    <a:cubicBezTo>
                      <a:pt x="3960724" y="2261583"/>
                      <a:pt x="3969129" y="2293153"/>
                      <a:pt x="3947656" y="2314626"/>
                    </a:cubicBezTo>
                    <a:cubicBezTo>
                      <a:pt x="3943339" y="2318943"/>
                      <a:pt x="3937995" y="2322306"/>
                      <a:pt x="3932416" y="2324786"/>
                    </a:cubicBezTo>
                    <a:cubicBezTo>
                      <a:pt x="3922629" y="2329136"/>
                      <a:pt x="3901936" y="2334946"/>
                      <a:pt x="3901936" y="2334946"/>
                    </a:cubicBezTo>
                    <a:cubicBezTo>
                      <a:pt x="3898549" y="2340026"/>
                      <a:pt x="3893862" y="2344448"/>
                      <a:pt x="3891776" y="2350186"/>
                    </a:cubicBezTo>
                    <a:cubicBezTo>
                      <a:pt x="3887004" y="2363309"/>
                      <a:pt x="3885290" y="2377354"/>
                      <a:pt x="3881616" y="2390826"/>
                    </a:cubicBezTo>
                    <a:cubicBezTo>
                      <a:pt x="3880207" y="2395992"/>
                      <a:pt x="3878229" y="2400986"/>
                      <a:pt x="3876536" y="2406066"/>
                    </a:cubicBezTo>
                    <a:cubicBezTo>
                      <a:pt x="3878229" y="2411146"/>
                      <a:pt x="3881616" y="2415951"/>
                      <a:pt x="3881616" y="2421306"/>
                    </a:cubicBezTo>
                    <a:cubicBezTo>
                      <a:pt x="3881616" y="2431822"/>
                      <a:pt x="3871513" y="2444081"/>
                      <a:pt x="3866376" y="2451786"/>
                    </a:cubicBezTo>
                    <a:cubicBezTo>
                      <a:pt x="3864683" y="2458559"/>
                      <a:pt x="3864418" y="2465861"/>
                      <a:pt x="3861296" y="2472106"/>
                    </a:cubicBezTo>
                    <a:cubicBezTo>
                      <a:pt x="3846479" y="2501739"/>
                      <a:pt x="3846691" y="2498776"/>
                      <a:pt x="3825736" y="2512746"/>
                    </a:cubicBezTo>
                    <a:cubicBezTo>
                      <a:pt x="3813883" y="2511053"/>
                      <a:pt x="3801118" y="2512529"/>
                      <a:pt x="3790176" y="2507666"/>
                    </a:cubicBezTo>
                    <a:cubicBezTo>
                      <a:pt x="3778923" y="2502665"/>
                      <a:pt x="3778318" y="2479998"/>
                      <a:pt x="3774936" y="2472106"/>
                    </a:cubicBezTo>
                    <a:cubicBezTo>
                      <a:pt x="3772531" y="2466494"/>
                      <a:pt x="3768163" y="2461946"/>
                      <a:pt x="3764776" y="2456866"/>
                    </a:cubicBezTo>
                    <a:cubicBezTo>
                      <a:pt x="3758003" y="2458559"/>
                      <a:pt x="3746907" y="2455409"/>
                      <a:pt x="3744456" y="2461946"/>
                    </a:cubicBezTo>
                    <a:cubicBezTo>
                      <a:pt x="3730414" y="2499390"/>
                      <a:pt x="3749645" y="2497533"/>
                      <a:pt x="3769856" y="2502586"/>
                    </a:cubicBezTo>
                    <a:cubicBezTo>
                      <a:pt x="3771549" y="2507666"/>
                      <a:pt x="3771150" y="2514040"/>
                      <a:pt x="3774936" y="2517826"/>
                    </a:cubicBezTo>
                    <a:cubicBezTo>
                      <a:pt x="3783570" y="2526460"/>
                      <a:pt x="3805416" y="2538146"/>
                      <a:pt x="3805416" y="2538146"/>
                    </a:cubicBezTo>
                    <a:cubicBezTo>
                      <a:pt x="3819697" y="2536106"/>
                      <a:pt x="3845798" y="2527814"/>
                      <a:pt x="3861296" y="2538146"/>
                    </a:cubicBezTo>
                    <a:cubicBezTo>
                      <a:pt x="3866376" y="2541533"/>
                      <a:pt x="3868726" y="2547925"/>
                      <a:pt x="3871456" y="2553386"/>
                    </a:cubicBezTo>
                    <a:cubicBezTo>
                      <a:pt x="3873851" y="2558175"/>
                      <a:pt x="3874843" y="2563546"/>
                      <a:pt x="3876536" y="2568626"/>
                    </a:cubicBezTo>
                    <a:cubicBezTo>
                      <a:pt x="3874843" y="2582173"/>
                      <a:pt x="3876122" y="2596436"/>
                      <a:pt x="3871456" y="2609266"/>
                    </a:cubicBezTo>
                    <a:cubicBezTo>
                      <a:pt x="3869001" y="2616018"/>
                      <a:pt x="3861735" y="2619907"/>
                      <a:pt x="3856216" y="2624506"/>
                    </a:cubicBezTo>
                    <a:cubicBezTo>
                      <a:pt x="3843086" y="2635448"/>
                      <a:pt x="3841010" y="2634655"/>
                      <a:pt x="3825736" y="2639746"/>
                    </a:cubicBezTo>
                    <a:cubicBezTo>
                      <a:pt x="3830816" y="2643133"/>
                      <a:pt x="3837162" y="2645138"/>
                      <a:pt x="3840976" y="2649906"/>
                    </a:cubicBezTo>
                    <a:cubicBezTo>
                      <a:pt x="3843626" y="2653219"/>
                      <a:pt x="3850804" y="2684138"/>
                      <a:pt x="3851136" y="2685466"/>
                    </a:cubicBezTo>
                    <a:cubicBezTo>
                      <a:pt x="3847774" y="2739255"/>
                      <a:pt x="3861643" y="2756239"/>
                      <a:pt x="3830816" y="2787066"/>
                    </a:cubicBezTo>
                    <a:cubicBezTo>
                      <a:pt x="3826499" y="2791383"/>
                      <a:pt x="3821424" y="2795472"/>
                      <a:pt x="3815576" y="2797226"/>
                    </a:cubicBezTo>
                    <a:cubicBezTo>
                      <a:pt x="3804107" y="2800667"/>
                      <a:pt x="3791869" y="2800613"/>
                      <a:pt x="3780016" y="2802306"/>
                    </a:cubicBezTo>
                    <a:cubicBezTo>
                      <a:pt x="3774936" y="2805693"/>
                      <a:pt x="3770863" y="2811998"/>
                      <a:pt x="3764776" y="2812466"/>
                    </a:cubicBezTo>
                    <a:cubicBezTo>
                      <a:pt x="3732853" y="2814922"/>
                      <a:pt x="3722504" y="2810229"/>
                      <a:pt x="3698736" y="2802306"/>
                    </a:cubicBezTo>
                    <a:cubicBezTo>
                      <a:pt x="3697043" y="2797226"/>
                      <a:pt x="3696051" y="2791855"/>
                      <a:pt x="3693656" y="2787066"/>
                    </a:cubicBezTo>
                    <a:cubicBezTo>
                      <a:pt x="3681240" y="2762234"/>
                      <a:pt x="3684800" y="2782123"/>
                      <a:pt x="3678416" y="2756586"/>
                    </a:cubicBezTo>
                    <a:cubicBezTo>
                      <a:pt x="3673645" y="2737503"/>
                      <a:pt x="3675223" y="2732203"/>
                      <a:pt x="3668256" y="2715946"/>
                    </a:cubicBezTo>
                    <a:cubicBezTo>
                      <a:pt x="3665273" y="2708985"/>
                      <a:pt x="3663451" y="2700981"/>
                      <a:pt x="3658096" y="2695626"/>
                    </a:cubicBezTo>
                    <a:cubicBezTo>
                      <a:pt x="3654310" y="2691840"/>
                      <a:pt x="3648107" y="2691596"/>
                      <a:pt x="3642856" y="2690546"/>
                    </a:cubicBezTo>
                    <a:cubicBezTo>
                      <a:pt x="3631115" y="2688198"/>
                      <a:pt x="3619149" y="2687159"/>
                      <a:pt x="3607296" y="2685466"/>
                    </a:cubicBezTo>
                    <a:cubicBezTo>
                      <a:pt x="3594901" y="2689598"/>
                      <a:pt x="3586664" y="2690858"/>
                      <a:pt x="3576816" y="2700706"/>
                    </a:cubicBezTo>
                    <a:cubicBezTo>
                      <a:pt x="3572499" y="2705023"/>
                      <a:pt x="3571424" y="2712132"/>
                      <a:pt x="3566656" y="2715946"/>
                    </a:cubicBezTo>
                    <a:cubicBezTo>
                      <a:pt x="3562475" y="2719291"/>
                      <a:pt x="3556698" y="2720146"/>
                      <a:pt x="3551416" y="2721026"/>
                    </a:cubicBezTo>
                    <a:cubicBezTo>
                      <a:pt x="3536291" y="2723547"/>
                      <a:pt x="3520936" y="2724413"/>
                      <a:pt x="3505696" y="2726106"/>
                    </a:cubicBezTo>
                    <a:cubicBezTo>
                      <a:pt x="3499276" y="2728246"/>
                      <a:pt x="3459976" y="2743987"/>
                      <a:pt x="3459976" y="2726106"/>
                    </a:cubicBezTo>
                    <a:cubicBezTo>
                      <a:pt x="3459976" y="2715396"/>
                      <a:pt x="3490456" y="2715946"/>
                      <a:pt x="3490456" y="2715946"/>
                    </a:cubicBezTo>
                    <a:cubicBezTo>
                      <a:pt x="3507389" y="2717639"/>
                      <a:pt x="3524409" y="2718619"/>
                      <a:pt x="3541256" y="2721026"/>
                    </a:cubicBezTo>
                    <a:cubicBezTo>
                      <a:pt x="3548168" y="2722013"/>
                      <a:pt x="3554594" y="2726106"/>
                      <a:pt x="3561576" y="2726106"/>
                    </a:cubicBezTo>
                    <a:cubicBezTo>
                      <a:pt x="3591639" y="2726106"/>
                      <a:pt x="3618874" y="2720790"/>
                      <a:pt x="3647936" y="2715946"/>
                    </a:cubicBezTo>
                    <a:cubicBezTo>
                      <a:pt x="3649629" y="2749813"/>
                      <a:pt x="3639496" y="2786449"/>
                      <a:pt x="3653016" y="2817546"/>
                    </a:cubicBezTo>
                    <a:cubicBezTo>
                      <a:pt x="3659421" y="2832278"/>
                      <a:pt x="3698736" y="2832786"/>
                      <a:pt x="3698736" y="2832786"/>
                    </a:cubicBezTo>
                    <a:cubicBezTo>
                      <a:pt x="3700429" y="2837866"/>
                      <a:pt x="3702936" y="2842744"/>
                      <a:pt x="3703816" y="2848026"/>
                    </a:cubicBezTo>
                    <a:cubicBezTo>
                      <a:pt x="3715159" y="2916082"/>
                      <a:pt x="3702067" y="2873258"/>
                      <a:pt x="3713976" y="2908986"/>
                    </a:cubicBezTo>
                    <a:cubicBezTo>
                      <a:pt x="3709460" y="2945110"/>
                      <a:pt x="3717784" y="2946100"/>
                      <a:pt x="3693656" y="2964866"/>
                    </a:cubicBezTo>
                    <a:cubicBezTo>
                      <a:pt x="3684017" y="2972363"/>
                      <a:pt x="3663176" y="2985186"/>
                      <a:pt x="3663176" y="2985186"/>
                    </a:cubicBezTo>
                    <a:cubicBezTo>
                      <a:pt x="3631884" y="2977363"/>
                      <a:pt x="3629673" y="2973844"/>
                      <a:pt x="3586976" y="2990266"/>
                    </a:cubicBezTo>
                    <a:cubicBezTo>
                      <a:pt x="3581278" y="2992458"/>
                      <a:pt x="3581133" y="3001189"/>
                      <a:pt x="3576816" y="3005506"/>
                    </a:cubicBezTo>
                    <a:cubicBezTo>
                      <a:pt x="3572499" y="3009823"/>
                      <a:pt x="3566656" y="3012279"/>
                      <a:pt x="3561576" y="3015666"/>
                    </a:cubicBezTo>
                    <a:cubicBezTo>
                      <a:pt x="3551915" y="3013734"/>
                      <a:pt x="3531350" y="3010713"/>
                      <a:pt x="3520936" y="3005506"/>
                    </a:cubicBezTo>
                    <a:cubicBezTo>
                      <a:pt x="3515475" y="3002776"/>
                      <a:pt x="3510386" y="2999255"/>
                      <a:pt x="3505696" y="2995346"/>
                    </a:cubicBezTo>
                    <a:cubicBezTo>
                      <a:pt x="3500177" y="2990747"/>
                      <a:pt x="3495055" y="2985625"/>
                      <a:pt x="3490456" y="2980106"/>
                    </a:cubicBezTo>
                    <a:cubicBezTo>
                      <a:pt x="3486547" y="2975416"/>
                      <a:pt x="3485264" y="2968415"/>
                      <a:pt x="3480296" y="2964866"/>
                    </a:cubicBezTo>
                    <a:cubicBezTo>
                      <a:pt x="3472876" y="2959566"/>
                      <a:pt x="3463229" y="2958410"/>
                      <a:pt x="3454896" y="2954706"/>
                    </a:cubicBezTo>
                    <a:cubicBezTo>
                      <a:pt x="3417232" y="2937966"/>
                      <a:pt x="3450638" y="2949900"/>
                      <a:pt x="3419336" y="2939466"/>
                    </a:cubicBezTo>
                    <a:cubicBezTo>
                      <a:pt x="3417643" y="2944546"/>
                      <a:pt x="3414256" y="2949351"/>
                      <a:pt x="3414256" y="2954706"/>
                    </a:cubicBezTo>
                    <a:cubicBezTo>
                      <a:pt x="3414256" y="2976677"/>
                      <a:pt x="3418985" y="2979580"/>
                      <a:pt x="3429496" y="2995346"/>
                    </a:cubicBezTo>
                    <a:cubicBezTo>
                      <a:pt x="3427803" y="3013973"/>
                      <a:pt x="3424416" y="3032523"/>
                      <a:pt x="3424416" y="3051226"/>
                    </a:cubicBezTo>
                    <a:cubicBezTo>
                      <a:pt x="3424416" y="3054481"/>
                      <a:pt x="3432180" y="3081995"/>
                      <a:pt x="3434576" y="3086786"/>
                    </a:cubicBezTo>
                    <a:cubicBezTo>
                      <a:pt x="3437306" y="3092247"/>
                      <a:pt x="3442006" y="3096565"/>
                      <a:pt x="3444736" y="3102026"/>
                    </a:cubicBezTo>
                    <a:cubicBezTo>
                      <a:pt x="3447131" y="3106815"/>
                      <a:pt x="3448123" y="3112186"/>
                      <a:pt x="3449816" y="3117266"/>
                    </a:cubicBezTo>
                    <a:cubicBezTo>
                      <a:pt x="3448123" y="3130813"/>
                      <a:pt x="3449806" y="3145230"/>
                      <a:pt x="3444736" y="3157906"/>
                    </a:cubicBezTo>
                    <a:cubicBezTo>
                      <a:pt x="3442469" y="3163575"/>
                      <a:pt x="3433813" y="3163749"/>
                      <a:pt x="3429496" y="3168066"/>
                    </a:cubicBezTo>
                    <a:cubicBezTo>
                      <a:pt x="3425179" y="3172383"/>
                      <a:pt x="3424104" y="3179492"/>
                      <a:pt x="3419336" y="3183306"/>
                    </a:cubicBezTo>
                    <a:cubicBezTo>
                      <a:pt x="3415155" y="3186651"/>
                      <a:pt x="3408885" y="3185991"/>
                      <a:pt x="3404096" y="3188386"/>
                    </a:cubicBezTo>
                    <a:cubicBezTo>
                      <a:pt x="3398635" y="3191116"/>
                      <a:pt x="3393936" y="3195159"/>
                      <a:pt x="3388856" y="3198546"/>
                    </a:cubicBezTo>
                    <a:cubicBezTo>
                      <a:pt x="3390549" y="3205319"/>
                      <a:pt x="3391930" y="3212179"/>
                      <a:pt x="3393936" y="3218866"/>
                    </a:cubicBezTo>
                    <a:cubicBezTo>
                      <a:pt x="3397013" y="3229124"/>
                      <a:pt x="3404096" y="3249346"/>
                      <a:pt x="3404096" y="3249346"/>
                    </a:cubicBezTo>
                    <a:cubicBezTo>
                      <a:pt x="3402403" y="3262893"/>
                      <a:pt x="3402608" y="3276815"/>
                      <a:pt x="3399016" y="3289986"/>
                    </a:cubicBezTo>
                    <a:cubicBezTo>
                      <a:pt x="3397410" y="3295876"/>
                      <a:pt x="3393173" y="3300909"/>
                      <a:pt x="3388856" y="3305226"/>
                    </a:cubicBezTo>
                    <a:cubicBezTo>
                      <a:pt x="3382555" y="3311527"/>
                      <a:pt x="3361949" y="3324857"/>
                      <a:pt x="3353296" y="3330626"/>
                    </a:cubicBezTo>
                    <a:cubicBezTo>
                      <a:pt x="3337200" y="3322578"/>
                      <a:pt x="3325845" y="3318415"/>
                      <a:pt x="3312656" y="3305226"/>
                    </a:cubicBezTo>
                    <a:cubicBezTo>
                      <a:pt x="3306669" y="3299239"/>
                      <a:pt x="3303920" y="3290326"/>
                      <a:pt x="3297416" y="3284906"/>
                    </a:cubicBezTo>
                    <a:cubicBezTo>
                      <a:pt x="3293302" y="3281478"/>
                      <a:pt x="3286857" y="3282427"/>
                      <a:pt x="3282176" y="3279826"/>
                    </a:cubicBezTo>
                    <a:cubicBezTo>
                      <a:pt x="3271502" y="3273896"/>
                      <a:pt x="3251696" y="3259506"/>
                      <a:pt x="3251696" y="3259506"/>
                    </a:cubicBezTo>
                    <a:cubicBezTo>
                      <a:pt x="3248309" y="3254426"/>
                      <a:pt x="3247641" y="3244266"/>
                      <a:pt x="3241536" y="3244266"/>
                    </a:cubicBezTo>
                    <a:cubicBezTo>
                      <a:pt x="3236181" y="3244266"/>
                      <a:pt x="3234467" y="3254534"/>
                      <a:pt x="3236456" y="3259506"/>
                    </a:cubicBezTo>
                    <a:cubicBezTo>
                      <a:pt x="3238723" y="3265175"/>
                      <a:pt x="3247006" y="3265757"/>
                      <a:pt x="3251696" y="3269666"/>
                    </a:cubicBezTo>
                    <a:cubicBezTo>
                      <a:pt x="3261326" y="3277691"/>
                      <a:pt x="3271387" y="3288729"/>
                      <a:pt x="3277096" y="3300146"/>
                    </a:cubicBezTo>
                    <a:cubicBezTo>
                      <a:pt x="3279491" y="3304935"/>
                      <a:pt x="3280483" y="3310306"/>
                      <a:pt x="3282176" y="3315386"/>
                    </a:cubicBezTo>
                    <a:cubicBezTo>
                      <a:pt x="3281280" y="3324345"/>
                      <a:pt x="3279222" y="3369692"/>
                      <a:pt x="3272016" y="3386506"/>
                    </a:cubicBezTo>
                    <a:cubicBezTo>
                      <a:pt x="3269611" y="3392118"/>
                      <a:pt x="3266451" y="3397726"/>
                      <a:pt x="3261856" y="3401746"/>
                    </a:cubicBezTo>
                    <a:cubicBezTo>
                      <a:pt x="3252666" y="3409787"/>
                      <a:pt x="3242960" y="3418205"/>
                      <a:pt x="3231376" y="3422066"/>
                    </a:cubicBezTo>
                    <a:lnTo>
                      <a:pt x="3216136" y="3427146"/>
                    </a:lnTo>
                    <a:cubicBezTo>
                      <a:pt x="3200896" y="3423759"/>
                      <a:pt x="3184911" y="3422784"/>
                      <a:pt x="3170416" y="3416986"/>
                    </a:cubicBezTo>
                    <a:cubicBezTo>
                      <a:pt x="3159079" y="3412451"/>
                      <a:pt x="3139936" y="3396666"/>
                      <a:pt x="3139936" y="3396666"/>
                    </a:cubicBezTo>
                    <a:cubicBezTo>
                      <a:pt x="3069483" y="3400374"/>
                      <a:pt x="3055742" y="3406340"/>
                      <a:pt x="2997696" y="3396666"/>
                    </a:cubicBezTo>
                    <a:cubicBezTo>
                      <a:pt x="2992414" y="3395786"/>
                      <a:pt x="2987536" y="3393279"/>
                      <a:pt x="2982456" y="3391586"/>
                    </a:cubicBezTo>
                    <a:cubicBezTo>
                      <a:pt x="2979069" y="3386506"/>
                      <a:pt x="2975026" y="3381807"/>
                      <a:pt x="2972296" y="3376346"/>
                    </a:cubicBezTo>
                    <a:cubicBezTo>
                      <a:pt x="2969901" y="3371557"/>
                      <a:pt x="2967627" y="3366445"/>
                      <a:pt x="2967216" y="3361106"/>
                    </a:cubicBezTo>
                    <a:cubicBezTo>
                      <a:pt x="2964226" y="3322237"/>
                      <a:pt x="2966441" y="3283011"/>
                      <a:pt x="2962136" y="3244266"/>
                    </a:cubicBezTo>
                    <a:cubicBezTo>
                      <a:pt x="2961277" y="3236532"/>
                      <a:pt x="2946477" y="3215697"/>
                      <a:pt x="2941816" y="3208706"/>
                    </a:cubicBezTo>
                    <a:cubicBezTo>
                      <a:pt x="2894907" y="3255615"/>
                      <a:pt x="2936953" y="3206677"/>
                      <a:pt x="2921496" y="3350946"/>
                    </a:cubicBezTo>
                    <a:cubicBezTo>
                      <a:pt x="2920846" y="3357017"/>
                      <a:pt x="2916304" y="3362637"/>
                      <a:pt x="2911336" y="3366186"/>
                    </a:cubicBezTo>
                    <a:cubicBezTo>
                      <a:pt x="2897332" y="3376189"/>
                      <a:pt x="2876496" y="3377743"/>
                      <a:pt x="2860536" y="3381426"/>
                    </a:cubicBezTo>
                    <a:cubicBezTo>
                      <a:pt x="2846930" y="3384566"/>
                      <a:pt x="2819896" y="3391586"/>
                      <a:pt x="2819896" y="3391586"/>
                    </a:cubicBezTo>
                    <a:cubicBezTo>
                      <a:pt x="2814816" y="3389893"/>
                      <a:pt x="2808442" y="3390292"/>
                      <a:pt x="2804656" y="3386506"/>
                    </a:cubicBezTo>
                    <a:cubicBezTo>
                      <a:pt x="2796022" y="3377872"/>
                      <a:pt x="2795673" y="3360561"/>
                      <a:pt x="2784336" y="3356026"/>
                    </a:cubicBezTo>
                    <a:lnTo>
                      <a:pt x="2758936" y="3345866"/>
                    </a:lnTo>
                    <a:cubicBezTo>
                      <a:pt x="2748776" y="3347559"/>
                      <a:pt x="2737399" y="3345836"/>
                      <a:pt x="2728456" y="3350946"/>
                    </a:cubicBezTo>
                    <a:cubicBezTo>
                      <a:pt x="2723807" y="3353603"/>
                      <a:pt x="2725771" y="3361397"/>
                      <a:pt x="2723376" y="3366186"/>
                    </a:cubicBezTo>
                    <a:cubicBezTo>
                      <a:pt x="2720646" y="3371647"/>
                      <a:pt x="2716603" y="3376346"/>
                      <a:pt x="2713216" y="3381426"/>
                    </a:cubicBezTo>
                    <a:cubicBezTo>
                      <a:pt x="2694589" y="3371266"/>
                      <a:pt x="2674990" y="3362715"/>
                      <a:pt x="2657336" y="3350946"/>
                    </a:cubicBezTo>
                    <a:cubicBezTo>
                      <a:pt x="2649366" y="3345633"/>
                      <a:pt x="2638681" y="3340059"/>
                      <a:pt x="2637016" y="3330626"/>
                    </a:cubicBezTo>
                    <a:cubicBezTo>
                      <a:pt x="2633179" y="3308884"/>
                      <a:pt x="2639358" y="3286494"/>
                      <a:pt x="2642096" y="3264586"/>
                    </a:cubicBezTo>
                    <a:cubicBezTo>
                      <a:pt x="2642760" y="3259273"/>
                      <a:pt x="2645483" y="3254426"/>
                      <a:pt x="2647176" y="3249346"/>
                    </a:cubicBezTo>
                    <a:cubicBezTo>
                      <a:pt x="2615874" y="3228478"/>
                      <a:pt x="2650478" y="3248753"/>
                      <a:pt x="2606536" y="3234106"/>
                    </a:cubicBezTo>
                    <a:cubicBezTo>
                      <a:pt x="2599352" y="3231711"/>
                      <a:pt x="2592989" y="3227333"/>
                      <a:pt x="2586216" y="3223946"/>
                    </a:cubicBezTo>
                    <a:cubicBezTo>
                      <a:pt x="2581136" y="3215479"/>
                      <a:pt x="2574643" y="3207714"/>
                      <a:pt x="2570976" y="3198546"/>
                    </a:cubicBezTo>
                    <a:cubicBezTo>
                      <a:pt x="2567769" y="3190529"/>
                      <a:pt x="2571424" y="3179779"/>
                      <a:pt x="2565896" y="3173146"/>
                    </a:cubicBezTo>
                    <a:cubicBezTo>
                      <a:pt x="2561426" y="3167782"/>
                      <a:pt x="2552349" y="3169759"/>
                      <a:pt x="2545576" y="3168066"/>
                    </a:cubicBezTo>
                    <a:cubicBezTo>
                      <a:pt x="2533723" y="3169759"/>
                      <a:pt x="2517200" y="3163567"/>
                      <a:pt x="2510016" y="3173146"/>
                    </a:cubicBezTo>
                    <a:cubicBezTo>
                      <a:pt x="2502832" y="3182725"/>
                      <a:pt x="2509419" y="3198164"/>
                      <a:pt x="2515096" y="3208706"/>
                    </a:cubicBezTo>
                    <a:cubicBezTo>
                      <a:pt x="2521908" y="3221357"/>
                      <a:pt x="2538184" y="3226865"/>
                      <a:pt x="2545576" y="3239186"/>
                    </a:cubicBezTo>
                    <a:cubicBezTo>
                      <a:pt x="2550656" y="3247653"/>
                      <a:pt x="2556400" y="3255755"/>
                      <a:pt x="2560816" y="3264586"/>
                    </a:cubicBezTo>
                    <a:cubicBezTo>
                      <a:pt x="2563211" y="3269375"/>
                      <a:pt x="2563090" y="3275266"/>
                      <a:pt x="2565896" y="3279826"/>
                    </a:cubicBezTo>
                    <a:cubicBezTo>
                      <a:pt x="2576729" y="3297430"/>
                      <a:pt x="2601456" y="3330626"/>
                      <a:pt x="2601456" y="3330626"/>
                    </a:cubicBezTo>
                    <a:cubicBezTo>
                      <a:pt x="2599763" y="3337399"/>
                      <a:pt x="2601594" y="3346308"/>
                      <a:pt x="2596376" y="3350946"/>
                    </a:cubicBezTo>
                    <a:cubicBezTo>
                      <a:pt x="2585056" y="3361008"/>
                      <a:pt x="2568338" y="3362865"/>
                      <a:pt x="2555736" y="3371266"/>
                    </a:cubicBezTo>
                    <a:lnTo>
                      <a:pt x="2540496" y="3381426"/>
                    </a:lnTo>
                    <a:cubicBezTo>
                      <a:pt x="2557812" y="3407400"/>
                      <a:pt x="2542200" y="3392012"/>
                      <a:pt x="2581136" y="3401746"/>
                    </a:cubicBezTo>
                    <a:cubicBezTo>
                      <a:pt x="2591526" y="3404343"/>
                      <a:pt x="2611616" y="3411906"/>
                      <a:pt x="2611616" y="3411906"/>
                    </a:cubicBezTo>
                    <a:cubicBezTo>
                      <a:pt x="2654459" y="3454749"/>
                      <a:pt x="2644420" y="3430931"/>
                      <a:pt x="2652256" y="3477946"/>
                    </a:cubicBezTo>
                    <a:cubicBezTo>
                      <a:pt x="2648869" y="3506733"/>
                      <a:pt x="2650425" y="3536543"/>
                      <a:pt x="2642096" y="3564306"/>
                    </a:cubicBezTo>
                    <a:cubicBezTo>
                      <a:pt x="2639663" y="3572416"/>
                      <a:pt x="2628712" y="3574691"/>
                      <a:pt x="2621776" y="3579546"/>
                    </a:cubicBezTo>
                    <a:cubicBezTo>
                      <a:pt x="2588175" y="3603067"/>
                      <a:pt x="2601605" y="3597289"/>
                      <a:pt x="2570976" y="3604946"/>
                    </a:cubicBezTo>
                    <a:cubicBezTo>
                      <a:pt x="2543883" y="3603253"/>
                      <a:pt x="2514821" y="3610144"/>
                      <a:pt x="2489696" y="3599866"/>
                    </a:cubicBezTo>
                    <a:cubicBezTo>
                      <a:pt x="2474023" y="3593454"/>
                      <a:pt x="2459216" y="3559226"/>
                      <a:pt x="2459216" y="3559226"/>
                    </a:cubicBezTo>
                    <a:cubicBezTo>
                      <a:pt x="2453404" y="3530165"/>
                      <a:pt x="2449990" y="3527016"/>
                      <a:pt x="2459216" y="3493186"/>
                    </a:cubicBezTo>
                    <a:cubicBezTo>
                      <a:pt x="2460822" y="3487296"/>
                      <a:pt x="2464608" y="3481760"/>
                      <a:pt x="2469376" y="3477946"/>
                    </a:cubicBezTo>
                    <a:cubicBezTo>
                      <a:pt x="2473557" y="3474601"/>
                      <a:pt x="2479536" y="3474559"/>
                      <a:pt x="2484616" y="3472866"/>
                    </a:cubicBezTo>
                    <a:cubicBezTo>
                      <a:pt x="2488003" y="3467786"/>
                      <a:pt x="2492371" y="3463238"/>
                      <a:pt x="2494776" y="3457626"/>
                    </a:cubicBezTo>
                    <a:cubicBezTo>
                      <a:pt x="2497526" y="3451209"/>
                      <a:pt x="2497938" y="3444019"/>
                      <a:pt x="2499856" y="3437306"/>
                    </a:cubicBezTo>
                    <a:cubicBezTo>
                      <a:pt x="2501327" y="3432157"/>
                      <a:pt x="2503243" y="3427146"/>
                      <a:pt x="2504936" y="3422066"/>
                    </a:cubicBezTo>
                    <a:cubicBezTo>
                      <a:pt x="2501549" y="3415293"/>
                      <a:pt x="2500131" y="3407101"/>
                      <a:pt x="2494776" y="3401746"/>
                    </a:cubicBezTo>
                    <a:cubicBezTo>
                      <a:pt x="2490990" y="3397960"/>
                      <a:pt x="2483991" y="3399636"/>
                      <a:pt x="2479536" y="3396666"/>
                    </a:cubicBezTo>
                    <a:cubicBezTo>
                      <a:pt x="2473558" y="3392681"/>
                      <a:pt x="2470456" y="3385122"/>
                      <a:pt x="2464296" y="3381426"/>
                    </a:cubicBezTo>
                    <a:cubicBezTo>
                      <a:pt x="2453238" y="3374791"/>
                      <a:pt x="2440271" y="3371953"/>
                      <a:pt x="2428736" y="3366186"/>
                    </a:cubicBezTo>
                    <a:cubicBezTo>
                      <a:pt x="2389345" y="3346491"/>
                      <a:pt x="2436562" y="3363715"/>
                      <a:pt x="2398256" y="3350946"/>
                    </a:cubicBezTo>
                    <a:cubicBezTo>
                      <a:pt x="2393176" y="3345866"/>
                      <a:pt x="2385684" y="3342376"/>
                      <a:pt x="2383016" y="3335706"/>
                    </a:cubicBezTo>
                    <a:cubicBezTo>
                      <a:pt x="2378569" y="3324589"/>
                      <a:pt x="2380284" y="3311887"/>
                      <a:pt x="2377936" y="3300146"/>
                    </a:cubicBezTo>
                    <a:cubicBezTo>
                      <a:pt x="2376886" y="3294895"/>
                      <a:pt x="2374549" y="3289986"/>
                      <a:pt x="2372856" y="3284906"/>
                    </a:cubicBezTo>
                    <a:cubicBezTo>
                      <a:pt x="2374549" y="3274746"/>
                      <a:pt x="2375702" y="3264481"/>
                      <a:pt x="2377936" y="3254426"/>
                    </a:cubicBezTo>
                    <a:cubicBezTo>
                      <a:pt x="2379098" y="3249199"/>
                      <a:pt x="2383016" y="3244541"/>
                      <a:pt x="2383016" y="3239186"/>
                    </a:cubicBezTo>
                    <a:cubicBezTo>
                      <a:pt x="2383016" y="3217108"/>
                      <a:pt x="2379629" y="3195159"/>
                      <a:pt x="2377936" y="3173146"/>
                    </a:cubicBezTo>
                    <a:cubicBezTo>
                      <a:pt x="2361126" y="3184353"/>
                      <a:pt x="2346107" y="3194870"/>
                      <a:pt x="2327136" y="3203626"/>
                    </a:cubicBezTo>
                    <a:cubicBezTo>
                      <a:pt x="2317412" y="3208114"/>
                      <a:pt x="2306816" y="3210399"/>
                      <a:pt x="2296656" y="3213786"/>
                    </a:cubicBezTo>
                    <a:cubicBezTo>
                      <a:pt x="2289883" y="3223946"/>
                      <a:pt x="2280197" y="3232682"/>
                      <a:pt x="2276336" y="3244266"/>
                    </a:cubicBezTo>
                    <a:cubicBezTo>
                      <a:pt x="2271419" y="3259017"/>
                      <a:pt x="2271839" y="3262213"/>
                      <a:pt x="2261096" y="3274746"/>
                    </a:cubicBezTo>
                    <a:cubicBezTo>
                      <a:pt x="2254862" y="3282019"/>
                      <a:pt x="2246523" y="3287403"/>
                      <a:pt x="2240776" y="3295066"/>
                    </a:cubicBezTo>
                    <a:cubicBezTo>
                      <a:pt x="2236232" y="3301124"/>
                      <a:pt x="2233599" y="3308425"/>
                      <a:pt x="2230616" y="3315386"/>
                    </a:cubicBezTo>
                    <a:cubicBezTo>
                      <a:pt x="2228507" y="3320308"/>
                      <a:pt x="2229322" y="3326840"/>
                      <a:pt x="2225536" y="3330626"/>
                    </a:cubicBezTo>
                    <a:cubicBezTo>
                      <a:pt x="2221750" y="3334412"/>
                      <a:pt x="2215376" y="3334013"/>
                      <a:pt x="2210296" y="3335706"/>
                    </a:cubicBezTo>
                    <a:cubicBezTo>
                      <a:pt x="2189976" y="3334013"/>
                      <a:pt x="2169548" y="3333321"/>
                      <a:pt x="2149336" y="3330626"/>
                    </a:cubicBezTo>
                    <a:cubicBezTo>
                      <a:pt x="2144028" y="3329918"/>
                      <a:pt x="2135258" y="3330773"/>
                      <a:pt x="2134096" y="3325546"/>
                    </a:cubicBezTo>
                    <a:cubicBezTo>
                      <a:pt x="2131134" y="3312219"/>
                      <a:pt x="2137100" y="3298399"/>
                      <a:pt x="2139176" y="3284906"/>
                    </a:cubicBezTo>
                    <a:cubicBezTo>
                      <a:pt x="2142679" y="3262137"/>
                      <a:pt x="2143155" y="3262809"/>
                      <a:pt x="2149336" y="3244266"/>
                    </a:cubicBezTo>
                    <a:cubicBezTo>
                      <a:pt x="2144256" y="3240879"/>
                      <a:pt x="2139675" y="3236586"/>
                      <a:pt x="2134096" y="3234106"/>
                    </a:cubicBezTo>
                    <a:cubicBezTo>
                      <a:pt x="2124309" y="3229756"/>
                      <a:pt x="2103616" y="3223946"/>
                      <a:pt x="2103616" y="3223946"/>
                    </a:cubicBezTo>
                    <a:cubicBezTo>
                      <a:pt x="2096843" y="3215479"/>
                      <a:pt x="2090963" y="3206213"/>
                      <a:pt x="2083296" y="3198546"/>
                    </a:cubicBezTo>
                    <a:cubicBezTo>
                      <a:pt x="2078979" y="3194229"/>
                      <a:pt x="2069537" y="3194309"/>
                      <a:pt x="2068056" y="3188386"/>
                    </a:cubicBezTo>
                    <a:cubicBezTo>
                      <a:pt x="2065558" y="3178393"/>
                      <a:pt x="2068026" y="3166849"/>
                      <a:pt x="2073136" y="3157906"/>
                    </a:cubicBezTo>
                    <a:cubicBezTo>
                      <a:pt x="2075793" y="3153257"/>
                      <a:pt x="2083181" y="3154125"/>
                      <a:pt x="2088376" y="3152826"/>
                    </a:cubicBezTo>
                    <a:cubicBezTo>
                      <a:pt x="2096753" y="3150732"/>
                      <a:pt x="2105347" y="3149619"/>
                      <a:pt x="2113776" y="3147746"/>
                    </a:cubicBezTo>
                    <a:cubicBezTo>
                      <a:pt x="2138676" y="3142213"/>
                      <a:pt x="2130852" y="3144288"/>
                      <a:pt x="2154416" y="3132506"/>
                    </a:cubicBezTo>
                    <a:cubicBezTo>
                      <a:pt x="2157803" y="3122346"/>
                      <a:pt x="2166676" y="3112528"/>
                      <a:pt x="2164576" y="3102026"/>
                    </a:cubicBezTo>
                    <a:cubicBezTo>
                      <a:pt x="2162883" y="3093559"/>
                      <a:pt x="2162528" y="3084711"/>
                      <a:pt x="2159496" y="3076626"/>
                    </a:cubicBezTo>
                    <a:cubicBezTo>
                      <a:pt x="2157352" y="3070909"/>
                      <a:pt x="2153653" y="3065703"/>
                      <a:pt x="2149336" y="3061386"/>
                    </a:cubicBezTo>
                    <a:cubicBezTo>
                      <a:pt x="2143349" y="3055399"/>
                      <a:pt x="2136589" y="3049932"/>
                      <a:pt x="2129016" y="3046146"/>
                    </a:cubicBezTo>
                    <a:cubicBezTo>
                      <a:pt x="2107267" y="3035272"/>
                      <a:pt x="2086676" y="3034066"/>
                      <a:pt x="2062976" y="3030906"/>
                    </a:cubicBezTo>
                    <a:lnTo>
                      <a:pt x="2022336" y="3025826"/>
                    </a:lnTo>
                    <a:cubicBezTo>
                      <a:pt x="2012176" y="3022439"/>
                      <a:pt x="2001580" y="3020154"/>
                      <a:pt x="1991856" y="3015666"/>
                    </a:cubicBezTo>
                    <a:cubicBezTo>
                      <a:pt x="1979460" y="3009945"/>
                      <a:pt x="1965181" y="3005711"/>
                      <a:pt x="1956296" y="2995346"/>
                    </a:cubicBezTo>
                    <a:cubicBezTo>
                      <a:pt x="1946370" y="2983765"/>
                      <a:pt x="2010048" y="2937498"/>
                      <a:pt x="1991856" y="2949626"/>
                    </a:cubicBezTo>
                    <a:cubicBezTo>
                      <a:pt x="1963329" y="2968644"/>
                      <a:pt x="1984012" y="2958227"/>
                      <a:pt x="1930896" y="2964866"/>
                    </a:cubicBezTo>
                    <a:cubicBezTo>
                      <a:pt x="1919015" y="2966351"/>
                      <a:pt x="1907189" y="2968253"/>
                      <a:pt x="1895336" y="2969946"/>
                    </a:cubicBezTo>
                    <a:cubicBezTo>
                      <a:pt x="1890256" y="2973333"/>
                      <a:pt x="1886154" y="2979349"/>
                      <a:pt x="1880096" y="2980106"/>
                    </a:cubicBezTo>
                    <a:cubicBezTo>
                      <a:pt x="1851482" y="2983683"/>
                      <a:pt x="1857614" y="2972756"/>
                      <a:pt x="1839456" y="2959786"/>
                    </a:cubicBezTo>
                    <a:cubicBezTo>
                      <a:pt x="1833294" y="2955384"/>
                      <a:pt x="1826056" y="2952702"/>
                      <a:pt x="1819136" y="2949626"/>
                    </a:cubicBezTo>
                    <a:cubicBezTo>
                      <a:pt x="1800913" y="2941527"/>
                      <a:pt x="1795253" y="2939972"/>
                      <a:pt x="1778496" y="2934386"/>
                    </a:cubicBezTo>
                    <a:cubicBezTo>
                      <a:pt x="1769829" y="2891050"/>
                      <a:pt x="1773115" y="2926330"/>
                      <a:pt x="1778496" y="2888666"/>
                    </a:cubicBezTo>
                    <a:cubicBezTo>
                      <a:pt x="1780903" y="2871819"/>
                      <a:pt x="1777467" y="2853749"/>
                      <a:pt x="1783576" y="2837866"/>
                    </a:cubicBezTo>
                    <a:cubicBezTo>
                      <a:pt x="1788886" y="2824059"/>
                      <a:pt x="1825687" y="2815362"/>
                      <a:pt x="1834376" y="2812466"/>
                    </a:cubicBezTo>
                    <a:cubicBezTo>
                      <a:pt x="1839456" y="2807386"/>
                      <a:pt x="1845631" y="2803204"/>
                      <a:pt x="1849616" y="2797226"/>
                    </a:cubicBezTo>
                    <a:cubicBezTo>
                      <a:pt x="1856389" y="2787066"/>
                      <a:pt x="1856389" y="2776906"/>
                      <a:pt x="1849616" y="2766746"/>
                    </a:cubicBezTo>
                    <a:cubicBezTo>
                      <a:pt x="1844579" y="2759190"/>
                      <a:pt x="1828014" y="2745292"/>
                      <a:pt x="1819136" y="2741346"/>
                    </a:cubicBezTo>
                    <a:cubicBezTo>
                      <a:pt x="1809349" y="2736996"/>
                      <a:pt x="1788656" y="2731186"/>
                      <a:pt x="1788656" y="2731186"/>
                    </a:cubicBezTo>
                    <a:cubicBezTo>
                      <a:pt x="1759627" y="2740862"/>
                      <a:pt x="1783818" y="2728283"/>
                      <a:pt x="1768336" y="2751506"/>
                    </a:cubicBezTo>
                    <a:cubicBezTo>
                      <a:pt x="1764351" y="2757484"/>
                      <a:pt x="1757695" y="2761227"/>
                      <a:pt x="1753096" y="2766746"/>
                    </a:cubicBezTo>
                    <a:cubicBezTo>
                      <a:pt x="1749187" y="2771436"/>
                      <a:pt x="1746956" y="2777391"/>
                      <a:pt x="1742936" y="2781986"/>
                    </a:cubicBezTo>
                    <a:cubicBezTo>
                      <a:pt x="1722134" y="2805760"/>
                      <a:pt x="1722953" y="2803775"/>
                      <a:pt x="1702296" y="2817546"/>
                    </a:cubicBezTo>
                    <a:cubicBezTo>
                      <a:pt x="1691137" y="2834285"/>
                      <a:pt x="1673666" y="2862649"/>
                      <a:pt x="1656576" y="2868346"/>
                    </a:cubicBezTo>
                    <a:lnTo>
                      <a:pt x="1641336" y="2873426"/>
                    </a:lnTo>
                    <a:cubicBezTo>
                      <a:pt x="1631176" y="2871733"/>
                      <a:pt x="1619238" y="2874333"/>
                      <a:pt x="1610856" y="2868346"/>
                    </a:cubicBezTo>
                    <a:cubicBezTo>
                      <a:pt x="1605175" y="2864288"/>
                      <a:pt x="1606642" y="2854954"/>
                      <a:pt x="1605776" y="2848026"/>
                    </a:cubicBezTo>
                    <a:cubicBezTo>
                      <a:pt x="1603247" y="2827793"/>
                      <a:pt x="1607144" y="2806410"/>
                      <a:pt x="1600696" y="2787066"/>
                    </a:cubicBezTo>
                    <a:cubicBezTo>
                      <a:pt x="1598019" y="2779034"/>
                      <a:pt x="1588113" y="2775265"/>
                      <a:pt x="1580376" y="2771826"/>
                    </a:cubicBezTo>
                    <a:cubicBezTo>
                      <a:pt x="1576116" y="2769933"/>
                      <a:pt x="1526226" y="2761954"/>
                      <a:pt x="1524496" y="2761666"/>
                    </a:cubicBezTo>
                    <a:cubicBezTo>
                      <a:pt x="1533619" y="2716051"/>
                      <a:pt x="1519610" y="2751345"/>
                      <a:pt x="1549896" y="2726106"/>
                    </a:cubicBezTo>
                    <a:cubicBezTo>
                      <a:pt x="1554586" y="2722197"/>
                      <a:pt x="1554318" y="2712952"/>
                      <a:pt x="1560056" y="2710866"/>
                    </a:cubicBezTo>
                    <a:cubicBezTo>
                      <a:pt x="1574467" y="2705626"/>
                      <a:pt x="1590536" y="2707479"/>
                      <a:pt x="1605776" y="2705786"/>
                    </a:cubicBezTo>
                    <a:cubicBezTo>
                      <a:pt x="1612549" y="2692239"/>
                      <a:pt x="1619829" y="2678934"/>
                      <a:pt x="1626096" y="2665146"/>
                    </a:cubicBezTo>
                    <a:cubicBezTo>
                      <a:pt x="1628312" y="2660271"/>
                      <a:pt x="1631176" y="2655261"/>
                      <a:pt x="1631176" y="2649906"/>
                    </a:cubicBezTo>
                    <a:cubicBezTo>
                      <a:pt x="1631176" y="2639390"/>
                      <a:pt x="1621073" y="2627131"/>
                      <a:pt x="1615936" y="2619426"/>
                    </a:cubicBezTo>
                    <a:cubicBezTo>
                      <a:pt x="1617629" y="2612653"/>
                      <a:pt x="1617143" y="2604915"/>
                      <a:pt x="1621016" y="2599106"/>
                    </a:cubicBezTo>
                    <a:cubicBezTo>
                      <a:pt x="1624403" y="2594026"/>
                      <a:pt x="1630244" y="2590007"/>
                      <a:pt x="1636256" y="2588946"/>
                    </a:cubicBezTo>
                    <a:cubicBezTo>
                      <a:pt x="1659661" y="2584816"/>
                      <a:pt x="1683669" y="2585559"/>
                      <a:pt x="1707376" y="2583866"/>
                    </a:cubicBezTo>
                    <a:cubicBezTo>
                      <a:pt x="1717181" y="2569158"/>
                      <a:pt x="1720889" y="2567298"/>
                      <a:pt x="1722616" y="2548306"/>
                    </a:cubicBezTo>
                    <a:cubicBezTo>
                      <a:pt x="1731643" y="2449005"/>
                      <a:pt x="1697266" y="2464473"/>
                      <a:pt x="1748016" y="2451786"/>
                    </a:cubicBezTo>
                    <a:cubicBezTo>
                      <a:pt x="1746323" y="2436546"/>
                      <a:pt x="1752515" y="2418040"/>
                      <a:pt x="1742936" y="2406066"/>
                    </a:cubicBezTo>
                    <a:cubicBezTo>
                      <a:pt x="1735456" y="2396716"/>
                      <a:pt x="1719276" y="2402308"/>
                      <a:pt x="1707376" y="2400986"/>
                    </a:cubicBezTo>
                    <a:cubicBezTo>
                      <a:pt x="1688787" y="2398921"/>
                      <a:pt x="1670123" y="2397599"/>
                      <a:pt x="1651496" y="2395906"/>
                    </a:cubicBezTo>
                    <a:cubicBezTo>
                      <a:pt x="1646416" y="2394213"/>
                      <a:pt x="1639368" y="2395183"/>
                      <a:pt x="1636256" y="2390826"/>
                    </a:cubicBezTo>
                    <a:cubicBezTo>
                      <a:pt x="1630031" y="2382111"/>
                      <a:pt x="1629038" y="2370644"/>
                      <a:pt x="1626096" y="2360346"/>
                    </a:cubicBezTo>
                    <a:cubicBezTo>
                      <a:pt x="1619323" y="2336639"/>
                      <a:pt x="1619170" y="2309926"/>
                      <a:pt x="1605776" y="2289226"/>
                    </a:cubicBezTo>
                    <a:cubicBezTo>
                      <a:pt x="1598770" y="2278399"/>
                      <a:pt x="1581751" y="2279753"/>
                      <a:pt x="1570216" y="2273986"/>
                    </a:cubicBezTo>
                    <a:cubicBezTo>
                      <a:pt x="1564755" y="2271256"/>
                      <a:pt x="1560056" y="2267213"/>
                      <a:pt x="1554976" y="2263826"/>
                    </a:cubicBezTo>
                    <a:lnTo>
                      <a:pt x="1534656" y="2294306"/>
                    </a:lnTo>
                    <a:cubicBezTo>
                      <a:pt x="1531269" y="2299386"/>
                      <a:pt x="1528813" y="2305229"/>
                      <a:pt x="1524496" y="2309546"/>
                    </a:cubicBezTo>
                    <a:cubicBezTo>
                      <a:pt x="1514926" y="2319116"/>
                      <a:pt x="1504754" y="2327295"/>
                      <a:pt x="1499096" y="2340026"/>
                    </a:cubicBezTo>
                    <a:cubicBezTo>
                      <a:pt x="1484998" y="2371747"/>
                      <a:pt x="1496021" y="2364190"/>
                      <a:pt x="1478776" y="2385746"/>
                    </a:cubicBezTo>
                    <a:cubicBezTo>
                      <a:pt x="1475784" y="2389486"/>
                      <a:pt x="1471156" y="2411146"/>
                      <a:pt x="1468616" y="2411146"/>
                    </a:cubicBezTo>
                    <a:close/>
                  </a:path>
                </a:pathLst>
              </a:cu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sp>
            <p:nvSpPr>
              <p:cNvPr id="56" name="Freeform 55"/>
              <p:cNvSpPr/>
              <p:nvPr/>
            </p:nvSpPr>
            <p:spPr>
              <a:xfrm rot="19843651">
                <a:off x="483722" y="3100289"/>
                <a:ext cx="359370" cy="341947"/>
              </a:xfrm>
              <a:custGeom>
                <a:avLst/>
                <a:gdLst>
                  <a:gd name="connsiteX0" fmla="*/ 1468616 w 3998820"/>
                  <a:gd name="connsiteY0" fmla="*/ 2411146 h 3605658"/>
                  <a:gd name="connsiteX1" fmla="*/ 1463536 w 3998820"/>
                  <a:gd name="connsiteY1" fmla="*/ 2385746 h 3605658"/>
                  <a:gd name="connsiteX2" fmla="*/ 1367016 w 3998820"/>
                  <a:gd name="connsiteY2" fmla="*/ 2370506 h 3605658"/>
                  <a:gd name="connsiteX3" fmla="*/ 1361936 w 3998820"/>
                  <a:gd name="connsiteY3" fmla="*/ 2355266 h 3605658"/>
                  <a:gd name="connsiteX4" fmla="*/ 1356856 w 3998820"/>
                  <a:gd name="connsiteY4" fmla="*/ 2284146 h 3605658"/>
                  <a:gd name="connsiteX5" fmla="*/ 1326376 w 3998820"/>
                  <a:gd name="connsiteY5" fmla="*/ 2268906 h 3605658"/>
                  <a:gd name="connsiteX6" fmla="*/ 1311136 w 3998820"/>
                  <a:gd name="connsiteY6" fmla="*/ 2253666 h 3605658"/>
                  <a:gd name="connsiteX7" fmla="*/ 1295896 w 3998820"/>
                  <a:gd name="connsiteY7" fmla="*/ 2243506 h 3605658"/>
                  <a:gd name="connsiteX8" fmla="*/ 1285736 w 3998820"/>
                  <a:gd name="connsiteY8" fmla="*/ 2228266 h 3605658"/>
                  <a:gd name="connsiteX9" fmla="*/ 1285736 w 3998820"/>
                  <a:gd name="connsiteY9" fmla="*/ 2187626 h 3605658"/>
                  <a:gd name="connsiteX10" fmla="*/ 1300976 w 3998820"/>
                  <a:gd name="connsiteY10" fmla="*/ 2177466 h 3605658"/>
                  <a:gd name="connsiteX11" fmla="*/ 1285736 w 3998820"/>
                  <a:gd name="connsiteY11" fmla="*/ 2167306 h 3605658"/>
                  <a:gd name="connsiteX12" fmla="*/ 1255256 w 3998820"/>
                  <a:gd name="connsiteY12" fmla="*/ 2177466 h 3605658"/>
                  <a:gd name="connsiteX13" fmla="*/ 1209536 w 3998820"/>
                  <a:gd name="connsiteY13" fmla="*/ 2152066 h 3605658"/>
                  <a:gd name="connsiteX14" fmla="*/ 1204456 w 3998820"/>
                  <a:gd name="connsiteY14" fmla="*/ 2136826 h 3605658"/>
                  <a:gd name="connsiteX15" fmla="*/ 1189216 w 3998820"/>
                  <a:gd name="connsiteY15" fmla="*/ 2146986 h 3605658"/>
                  <a:gd name="connsiteX16" fmla="*/ 1168896 w 3998820"/>
                  <a:gd name="connsiteY16" fmla="*/ 2202866 h 3605658"/>
                  <a:gd name="connsiteX17" fmla="*/ 1128256 w 3998820"/>
                  <a:gd name="connsiteY17" fmla="*/ 2167306 h 3605658"/>
                  <a:gd name="connsiteX18" fmla="*/ 1118096 w 3998820"/>
                  <a:gd name="connsiteY18" fmla="*/ 2152066 h 3605658"/>
                  <a:gd name="connsiteX19" fmla="*/ 1113016 w 3998820"/>
                  <a:gd name="connsiteY19" fmla="*/ 2111426 h 3605658"/>
                  <a:gd name="connsiteX20" fmla="*/ 1107936 w 3998820"/>
                  <a:gd name="connsiteY20" fmla="*/ 2096186 h 3605658"/>
                  <a:gd name="connsiteX21" fmla="*/ 1092696 w 3998820"/>
                  <a:gd name="connsiteY21" fmla="*/ 2086026 h 3605658"/>
                  <a:gd name="connsiteX22" fmla="*/ 1077456 w 3998820"/>
                  <a:gd name="connsiteY22" fmla="*/ 2080946 h 3605658"/>
                  <a:gd name="connsiteX23" fmla="*/ 1057136 w 3998820"/>
                  <a:gd name="connsiteY23" fmla="*/ 2141906 h 3605658"/>
                  <a:gd name="connsiteX24" fmla="*/ 1026656 w 3998820"/>
                  <a:gd name="connsiteY24" fmla="*/ 2152066 h 3605658"/>
                  <a:gd name="connsiteX25" fmla="*/ 1001256 w 3998820"/>
                  <a:gd name="connsiteY25" fmla="*/ 2146986 h 3605658"/>
                  <a:gd name="connsiteX26" fmla="*/ 980936 w 3998820"/>
                  <a:gd name="connsiteY26" fmla="*/ 2116506 h 3605658"/>
                  <a:gd name="connsiteX27" fmla="*/ 965696 w 3998820"/>
                  <a:gd name="connsiteY27" fmla="*/ 2091106 h 3605658"/>
                  <a:gd name="connsiteX28" fmla="*/ 950456 w 3998820"/>
                  <a:gd name="connsiteY28" fmla="*/ 2096186 h 3605658"/>
                  <a:gd name="connsiteX29" fmla="*/ 925056 w 3998820"/>
                  <a:gd name="connsiteY29" fmla="*/ 2091106 h 3605658"/>
                  <a:gd name="connsiteX30" fmla="*/ 909816 w 3998820"/>
                  <a:gd name="connsiteY30" fmla="*/ 2060626 h 3605658"/>
                  <a:gd name="connsiteX31" fmla="*/ 894576 w 3998820"/>
                  <a:gd name="connsiteY31" fmla="*/ 2050466 h 3605658"/>
                  <a:gd name="connsiteX32" fmla="*/ 864096 w 3998820"/>
                  <a:gd name="connsiteY32" fmla="*/ 2065706 h 3605658"/>
                  <a:gd name="connsiteX33" fmla="*/ 843776 w 3998820"/>
                  <a:gd name="connsiteY33" fmla="*/ 2060626 h 3605658"/>
                  <a:gd name="connsiteX34" fmla="*/ 838696 w 3998820"/>
                  <a:gd name="connsiteY34" fmla="*/ 2045386 h 3605658"/>
                  <a:gd name="connsiteX35" fmla="*/ 853936 w 3998820"/>
                  <a:gd name="connsiteY35" fmla="*/ 1994586 h 3605658"/>
                  <a:gd name="connsiteX36" fmla="*/ 767576 w 3998820"/>
                  <a:gd name="connsiteY36" fmla="*/ 1989506 h 3605658"/>
                  <a:gd name="connsiteX37" fmla="*/ 752336 w 3998820"/>
                  <a:gd name="connsiteY37" fmla="*/ 1984426 h 3605658"/>
                  <a:gd name="connsiteX38" fmla="*/ 737096 w 3998820"/>
                  <a:gd name="connsiteY38" fmla="*/ 1953946 h 3605658"/>
                  <a:gd name="connsiteX39" fmla="*/ 752336 w 3998820"/>
                  <a:gd name="connsiteY39" fmla="*/ 1948866 h 3605658"/>
                  <a:gd name="connsiteX40" fmla="*/ 808216 w 3998820"/>
                  <a:gd name="connsiteY40" fmla="*/ 1938706 h 3605658"/>
                  <a:gd name="connsiteX41" fmla="*/ 813296 w 3998820"/>
                  <a:gd name="connsiteY41" fmla="*/ 1923466 h 3605658"/>
                  <a:gd name="connsiteX42" fmla="*/ 787896 w 3998820"/>
                  <a:gd name="connsiteY42" fmla="*/ 1903146 h 3605658"/>
                  <a:gd name="connsiteX43" fmla="*/ 757416 w 3998820"/>
                  <a:gd name="connsiteY43" fmla="*/ 1898066 h 3605658"/>
                  <a:gd name="connsiteX44" fmla="*/ 767576 w 3998820"/>
                  <a:gd name="connsiteY44" fmla="*/ 1867586 h 3605658"/>
                  <a:gd name="connsiteX45" fmla="*/ 787896 w 3998820"/>
                  <a:gd name="connsiteY45" fmla="*/ 1842186 h 3605658"/>
                  <a:gd name="connsiteX46" fmla="*/ 864096 w 3998820"/>
                  <a:gd name="connsiteY46" fmla="*/ 1837106 h 3605658"/>
                  <a:gd name="connsiteX47" fmla="*/ 853936 w 3998820"/>
                  <a:gd name="connsiteY47" fmla="*/ 1801546 h 3605658"/>
                  <a:gd name="connsiteX48" fmla="*/ 838696 w 3998820"/>
                  <a:gd name="connsiteY48" fmla="*/ 1796466 h 3605658"/>
                  <a:gd name="connsiteX49" fmla="*/ 823456 w 3998820"/>
                  <a:gd name="connsiteY49" fmla="*/ 1786306 h 3605658"/>
                  <a:gd name="connsiteX50" fmla="*/ 803136 w 3998820"/>
                  <a:gd name="connsiteY50" fmla="*/ 1771066 h 3605658"/>
                  <a:gd name="connsiteX51" fmla="*/ 798056 w 3998820"/>
                  <a:gd name="connsiteY51" fmla="*/ 1796466 h 3605658"/>
                  <a:gd name="connsiteX52" fmla="*/ 782816 w 3998820"/>
                  <a:gd name="connsiteY52" fmla="*/ 1806626 h 3605658"/>
                  <a:gd name="connsiteX53" fmla="*/ 665976 w 3998820"/>
                  <a:gd name="connsiteY53" fmla="*/ 1801546 h 3605658"/>
                  <a:gd name="connsiteX54" fmla="*/ 650736 w 3998820"/>
                  <a:gd name="connsiteY54" fmla="*/ 1796466 h 3605658"/>
                  <a:gd name="connsiteX55" fmla="*/ 630416 w 3998820"/>
                  <a:gd name="connsiteY55" fmla="*/ 1705026 h 3605658"/>
                  <a:gd name="connsiteX56" fmla="*/ 599936 w 3998820"/>
                  <a:gd name="connsiteY56" fmla="*/ 1684706 h 3605658"/>
                  <a:gd name="connsiteX57" fmla="*/ 594856 w 3998820"/>
                  <a:gd name="connsiteY57" fmla="*/ 1669466 h 3605658"/>
                  <a:gd name="connsiteX58" fmla="*/ 538976 w 3998820"/>
                  <a:gd name="connsiteY58" fmla="*/ 1669466 h 3605658"/>
                  <a:gd name="connsiteX59" fmla="*/ 483096 w 3998820"/>
                  <a:gd name="connsiteY59" fmla="*/ 1669466 h 3605658"/>
                  <a:gd name="connsiteX60" fmla="*/ 478016 w 3998820"/>
                  <a:gd name="connsiteY60" fmla="*/ 1633906 h 3605658"/>
                  <a:gd name="connsiteX61" fmla="*/ 462776 w 3998820"/>
                  <a:gd name="connsiteY61" fmla="*/ 1628826 h 3605658"/>
                  <a:gd name="connsiteX62" fmla="*/ 391656 w 3998820"/>
                  <a:gd name="connsiteY62" fmla="*/ 1633906 h 3605658"/>
                  <a:gd name="connsiteX63" fmla="*/ 376416 w 3998820"/>
                  <a:gd name="connsiteY63" fmla="*/ 1638986 h 3605658"/>
                  <a:gd name="connsiteX64" fmla="*/ 335776 w 3998820"/>
                  <a:gd name="connsiteY64" fmla="*/ 1644066 h 3605658"/>
                  <a:gd name="connsiteX65" fmla="*/ 330696 w 3998820"/>
                  <a:gd name="connsiteY65" fmla="*/ 1664386 h 3605658"/>
                  <a:gd name="connsiteX66" fmla="*/ 325616 w 3998820"/>
                  <a:gd name="connsiteY66" fmla="*/ 1679626 h 3605658"/>
                  <a:gd name="connsiteX67" fmla="*/ 295136 w 3998820"/>
                  <a:gd name="connsiteY67" fmla="*/ 1689786 h 3605658"/>
                  <a:gd name="connsiteX68" fmla="*/ 279896 w 3998820"/>
                  <a:gd name="connsiteY68" fmla="*/ 1694866 h 3605658"/>
                  <a:gd name="connsiteX69" fmla="*/ 249416 w 3998820"/>
                  <a:gd name="connsiteY69" fmla="*/ 1725346 h 3605658"/>
                  <a:gd name="connsiteX70" fmla="*/ 239256 w 3998820"/>
                  <a:gd name="connsiteY70" fmla="*/ 1740586 h 3605658"/>
                  <a:gd name="connsiteX71" fmla="*/ 224016 w 3998820"/>
                  <a:gd name="connsiteY71" fmla="*/ 1745666 h 3605658"/>
                  <a:gd name="connsiteX72" fmla="*/ 178296 w 3998820"/>
                  <a:gd name="connsiteY72" fmla="*/ 1740586 h 3605658"/>
                  <a:gd name="connsiteX73" fmla="*/ 137656 w 3998820"/>
                  <a:gd name="connsiteY73" fmla="*/ 1730426 h 3605658"/>
                  <a:gd name="connsiteX74" fmla="*/ 112256 w 3998820"/>
                  <a:gd name="connsiteY74" fmla="*/ 1725346 h 3605658"/>
                  <a:gd name="connsiteX75" fmla="*/ 102096 w 3998820"/>
                  <a:gd name="connsiteY75" fmla="*/ 1710106 h 3605658"/>
                  <a:gd name="connsiteX76" fmla="*/ 137656 w 3998820"/>
                  <a:gd name="connsiteY76" fmla="*/ 1694866 h 3605658"/>
                  <a:gd name="connsiteX77" fmla="*/ 178296 w 3998820"/>
                  <a:gd name="connsiteY77" fmla="*/ 1659306 h 3605658"/>
                  <a:gd name="connsiteX78" fmla="*/ 183376 w 3998820"/>
                  <a:gd name="connsiteY78" fmla="*/ 1644066 h 3605658"/>
                  <a:gd name="connsiteX79" fmla="*/ 152896 w 3998820"/>
                  <a:gd name="connsiteY79" fmla="*/ 1613586 h 3605658"/>
                  <a:gd name="connsiteX80" fmla="*/ 137656 w 3998820"/>
                  <a:gd name="connsiteY80" fmla="*/ 1598346 h 3605658"/>
                  <a:gd name="connsiteX81" fmla="*/ 117336 w 3998820"/>
                  <a:gd name="connsiteY81" fmla="*/ 1588186 h 3605658"/>
                  <a:gd name="connsiteX82" fmla="*/ 112256 w 3998820"/>
                  <a:gd name="connsiteY82" fmla="*/ 1572946 h 3605658"/>
                  <a:gd name="connsiteX83" fmla="*/ 107176 w 3998820"/>
                  <a:gd name="connsiteY83" fmla="*/ 1542466 h 3605658"/>
                  <a:gd name="connsiteX84" fmla="*/ 127496 w 3998820"/>
                  <a:gd name="connsiteY84" fmla="*/ 1501826 h 3605658"/>
                  <a:gd name="connsiteX85" fmla="*/ 178296 w 3998820"/>
                  <a:gd name="connsiteY85" fmla="*/ 1496746 h 3605658"/>
                  <a:gd name="connsiteX86" fmla="*/ 183376 w 3998820"/>
                  <a:gd name="connsiteY86" fmla="*/ 1481506 h 3605658"/>
                  <a:gd name="connsiteX87" fmla="*/ 188456 w 3998820"/>
                  <a:gd name="connsiteY87" fmla="*/ 1379906 h 3605658"/>
                  <a:gd name="connsiteX88" fmla="*/ 203696 w 3998820"/>
                  <a:gd name="connsiteY88" fmla="*/ 1374826 h 3605658"/>
                  <a:gd name="connsiteX89" fmla="*/ 254496 w 3998820"/>
                  <a:gd name="connsiteY89" fmla="*/ 1384986 h 3605658"/>
                  <a:gd name="connsiteX90" fmla="*/ 269736 w 3998820"/>
                  <a:gd name="connsiteY90" fmla="*/ 1379906 h 3605658"/>
                  <a:gd name="connsiteX91" fmla="*/ 249416 w 3998820"/>
                  <a:gd name="connsiteY91" fmla="*/ 1364666 h 3605658"/>
                  <a:gd name="connsiteX92" fmla="*/ 208776 w 3998820"/>
                  <a:gd name="connsiteY92" fmla="*/ 1354506 h 3605658"/>
                  <a:gd name="connsiteX93" fmla="*/ 142736 w 3998820"/>
                  <a:gd name="connsiteY93" fmla="*/ 1344346 h 3605658"/>
                  <a:gd name="connsiteX94" fmla="*/ 132576 w 3998820"/>
                  <a:gd name="connsiteY94" fmla="*/ 1329106 h 3605658"/>
                  <a:gd name="connsiteX95" fmla="*/ 127496 w 3998820"/>
                  <a:gd name="connsiteY95" fmla="*/ 1293546 h 3605658"/>
                  <a:gd name="connsiteX96" fmla="*/ 122416 w 3998820"/>
                  <a:gd name="connsiteY96" fmla="*/ 1268146 h 3605658"/>
                  <a:gd name="connsiteX97" fmla="*/ 122416 w 3998820"/>
                  <a:gd name="connsiteY97" fmla="*/ 1217346 h 3605658"/>
                  <a:gd name="connsiteX98" fmla="*/ 81776 w 3998820"/>
                  <a:gd name="connsiteY98" fmla="*/ 1212266 h 3605658"/>
                  <a:gd name="connsiteX99" fmla="*/ 41136 w 3998820"/>
                  <a:gd name="connsiteY99" fmla="*/ 1202106 h 3605658"/>
                  <a:gd name="connsiteX100" fmla="*/ 36056 w 3998820"/>
                  <a:gd name="connsiteY100" fmla="*/ 1186866 h 3605658"/>
                  <a:gd name="connsiteX101" fmla="*/ 15736 w 3998820"/>
                  <a:gd name="connsiteY101" fmla="*/ 1156386 h 3605658"/>
                  <a:gd name="connsiteX102" fmla="*/ 5576 w 3998820"/>
                  <a:gd name="connsiteY102" fmla="*/ 1141146 h 3605658"/>
                  <a:gd name="connsiteX103" fmla="*/ 496 w 3998820"/>
                  <a:gd name="connsiteY103" fmla="*/ 1125906 h 3605658"/>
                  <a:gd name="connsiteX104" fmla="*/ 5576 w 3998820"/>
                  <a:gd name="connsiteY104" fmla="*/ 1090346 h 3605658"/>
                  <a:gd name="connsiteX105" fmla="*/ 36056 w 3998820"/>
                  <a:gd name="connsiteY105" fmla="*/ 1100506 h 3605658"/>
                  <a:gd name="connsiteX106" fmla="*/ 51296 w 3998820"/>
                  <a:gd name="connsiteY106" fmla="*/ 1059866 h 3605658"/>
                  <a:gd name="connsiteX107" fmla="*/ 56376 w 3998820"/>
                  <a:gd name="connsiteY107" fmla="*/ 1029386 h 3605658"/>
                  <a:gd name="connsiteX108" fmla="*/ 66536 w 3998820"/>
                  <a:gd name="connsiteY108" fmla="*/ 998906 h 3605658"/>
                  <a:gd name="connsiteX109" fmla="*/ 56376 w 3998820"/>
                  <a:gd name="connsiteY109" fmla="*/ 968426 h 3605658"/>
                  <a:gd name="connsiteX110" fmla="*/ 41136 w 3998820"/>
                  <a:gd name="connsiteY110" fmla="*/ 963346 h 3605658"/>
                  <a:gd name="connsiteX111" fmla="*/ 36056 w 3998820"/>
                  <a:gd name="connsiteY111" fmla="*/ 943026 h 3605658"/>
                  <a:gd name="connsiteX112" fmla="*/ 46216 w 3998820"/>
                  <a:gd name="connsiteY112" fmla="*/ 912546 h 3605658"/>
                  <a:gd name="connsiteX113" fmla="*/ 86856 w 3998820"/>
                  <a:gd name="connsiteY113" fmla="*/ 892226 h 3605658"/>
                  <a:gd name="connsiteX114" fmla="*/ 152896 w 3998820"/>
                  <a:gd name="connsiteY114" fmla="*/ 897306 h 3605658"/>
                  <a:gd name="connsiteX115" fmla="*/ 168136 w 3998820"/>
                  <a:gd name="connsiteY115" fmla="*/ 902386 h 3605658"/>
                  <a:gd name="connsiteX116" fmla="*/ 173216 w 3998820"/>
                  <a:gd name="connsiteY116" fmla="*/ 922706 h 3605658"/>
                  <a:gd name="connsiteX117" fmla="*/ 208776 w 3998820"/>
                  <a:gd name="connsiteY117" fmla="*/ 907466 h 3605658"/>
                  <a:gd name="connsiteX118" fmla="*/ 249416 w 3998820"/>
                  <a:gd name="connsiteY118" fmla="*/ 887146 h 3605658"/>
                  <a:gd name="connsiteX119" fmla="*/ 284976 w 3998820"/>
                  <a:gd name="connsiteY119" fmla="*/ 892226 h 3605658"/>
                  <a:gd name="connsiteX120" fmla="*/ 279896 w 3998820"/>
                  <a:gd name="connsiteY120" fmla="*/ 937946 h 3605658"/>
                  <a:gd name="connsiteX121" fmla="*/ 290056 w 3998820"/>
                  <a:gd name="connsiteY121" fmla="*/ 963346 h 3605658"/>
                  <a:gd name="connsiteX122" fmla="*/ 305296 w 3998820"/>
                  <a:gd name="connsiteY122" fmla="*/ 958266 h 3605658"/>
                  <a:gd name="connsiteX123" fmla="*/ 320536 w 3998820"/>
                  <a:gd name="connsiteY123" fmla="*/ 963346 h 3605658"/>
                  <a:gd name="connsiteX124" fmla="*/ 351016 w 3998820"/>
                  <a:gd name="connsiteY124" fmla="*/ 988746 h 3605658"/>
                  <a:gd name="connsiteX125" fmla="*/ 361176 w 3998820"/>
                  <a:gd name="connsiteY125" fmla="*/ 1003986 h 3605658"/>
                  <a:gd name="connsiteX126" fmla="*/ 371336 w 3998820"/>
                  <a:gd name="connsiteY126" fmla="*/ 1034466 h 3605658"/>
                  <a:gd name="connsiteX127" fmla="*/ 351016 w 3998820"/>
                  <a:gd name="connsiteY127" fmla="*/ 1064946 h 3605658"/>
                  <a:gd name="connsiteX128" fmla="*/ 340856 w 3998820"/>
                  <a:gd name="connsiteY128" fmla="*/ 1095426 h 3605658"/>
                  <a:gd name="connsiteX129" fmla="*/ 376416 w 3998820"/>
                  <a:gd name="connsiteY129" fmla="*/ 1110666 h 3605658"/>
                  <a:gd name="connsiteX130" fmla="*/ 391656 w 3998820"/>
                  <a:gd name="connsiteY130" fmla="*/ 1105586 h 3605658"/>
                  <a:gd name="connsiteX131" fmla="*/ 411976 w 3998820"/>
                  <a:gd name="connsiteY131" fmla="*/ 1075106 h 3605658"/>
                  <a:gd name="connsiteX132" fmla="*/ 417056 w 3998820"/>
                  <a:gd name="connsiteY132" fmla="*/ 1049706 h 3605658"/>
                  <a:gd name="connsiteX133" fmla="*/ 427216 w 3998820"/>
                  <a:gd name="connsiteY133" fmla="*/ 1003986 h 3605658"/>
                  <a:gd name="connsiteX134" fmla="*/ 437376 w 3998820"/>
                  <a:gd name="connsiteY134" fmla="*/ 988746 h 3605658"/>
                  <a:gd name="connsiteX135" fmla="*/ 432296 w 3998820"/>
                  <a:gd name="connsiteY135" fmla="*/ 948106 h 3605658"/>
                  <a:gd name="connsiteX136" fmla="*/ 386576 w 3998820"/>
                  <a:gd name="connsiteY136" fmla="*/ 927786 h 3605658"/>
                  <a:gd name="connsiteX137" fmla="*/ 361176 w 3998820"/>
                  <a:gd name="connsiteY137" fmla="*/ 917626 h 3605658"/>
                  <a:gd name="connsiteX138" fmla="*/ 340856 w 3998820"/>
                  <a:gd name="connsiteY138" fmla="*/ 907466 h 3605658"/>
                  <a:gd name="connsiteX139" fmla="*/ 310376 w 3998820"/>
                  <a:gd name="connsiteY139" fmla="*/ 897306 h 3605658"/>
                  <a:gd name="connsiteX140" fmla="*/ 295136 w 3998820"/>
                  <a:gd name="connsiteY140" fmla="*/ 892226 h 3605658"/>
                  <a:gd name="connsiteX141" fmla="*/ 279896 w 3998820"/>
                  <a:gd name="connsiteY141" fmla="*/ 887146 h 3605658"/>
                  <a:gd name="connsiteX142" fmla="*/ 264656 w 3998820"/>
                  <a:gd name="connsiteY142" fmla="*/ 876986 h 3605658"/>
                  <a:gd name="connsiteX143" fmla="*/ 249416 w 3998820"/>
                  <a:gd name="connsiteY143" fmla="*/ 826186 h 3605658"/>
                  <a:gd name="connsiteX144" fmla="*/ 234176 w 3998820"/>
                  <a:gd name="connsiteY144" fmla="*/ 821106 h 3605658"/>
                  <a:gd name="connsiteX145" fmla="*/ 208776 w 3998820"/>
                  <a:gd name="connsiteY145" fmla="*/ 749986 h 3605658"/>
                  <a:gd name="connsiteX146" fmla="*/ 234176 w 3998820"/>
                  <a:gd name="connsiteY146" fmla="*/ 699186 h 3605658"/>
                  <a:gd name="connsiteX147" fmla="*/ 249416 w 3998820"/>
                  <a:gd name="connsiteY147" fmla="*/ 704266 h 3605658"/>
                  <a:gd name="connsiteX148" fmla="*/ 279896 w 3998820"/>
                  <a:gd name="connsiteY148" fmla="*/ 724586 h 3605658"/>
                  <a:gd name="connsiteX149" fmla="*/ 300216 w 3998820"/>
                  <a:gd name="connsiteY149" fmla="*/ 633146 h 3605658"/>
                  <a:gd name="connsiteX150" fmla="*/ 315456 w 3998820"/>
                  <a:gd name="connsiteY150" fmla="*/ 628066 h 3605658"/>
                  <a:gd name="connsiteX151" fmla="*/ 340856 w 3998820"/>
                  <a:gd name="connsiteY151" fmla="*/ 653466 h 3605658"/>
                  <a:gd name="connsiteX152" fmla="*/ 351016 w 3998820"/>
                  <a:gd name="connsiteY152" fmla="*/ 658546 h 3605658"/>
                  <a:gd name="connsiteX153" fmla="*/ 315456 w 3998820"/>
                  <a:gd name="connsiteY153" fmla="*/ 643306 h 3605658"/>
                  <a:gd name="connsiteX154" fmla="*/ 279896 w 3998820"/>
                  <a:gd name="connsiteY154" fmla="*/ 622986 h 3605658"/>
                  <a:gd name="connsiteX155" fmla="*/ 249416 w 3998820"/>
                  <a:gd name="connsiteY155" fmla="*/ 612826 h 3605658"/>
                  <a:gd name="connsiteX156" fmla="*/ 244336 w 3998820"/>
                  <a:gd name="connsiteY156" fmla="*/ 597586 h 3605658"/>
                  <a:gd name="connsiteX157" fmla="*/ 224016 w 3998820"/>
                  <a:gd name="connsiteY157" fmla="*/ 567106 h 3605658"/>
                  <a:gd name="connsiteX158" fmla="*/ 229096 w 3998820"/>
                  <a:gd name="connsiteY158" fmla="*/ 526466 h 3605658"/>
                  <a:gd name="connsiteX159" fmla="*/ 244336 w 3998820"/>
                  <a:gd name="connsiteY159" fmla="*/ 521386 h 3605658"/>
                  <a:gd name="connsiteX160" fmla="*/ 325616 w 3998820"/>
                  <a:gd name="connsiteY160" fmla="*/ 526466 h 3605658"/>
                  <a:gd name="connsiteX161" fmla="*/ 340856 w 3998820"/>
                  <a:gd name="connsiteY161" fmla="*/ 511226 h 3605658"/>
                  <a:gd name="connsiteX162" fmla="*/ 345936 w 3998820"/>
                  <a:gd name="connsiteY162" fmla="*/ 495986 h 3605658"/>
                  <a:gd name="connsiteX163" fmla="*/ 361176 w 3998820"/>
                  <a:gd name="connsiteY163" fmla="*/ 485826 h 3605658"/>
                  <a:gd name="connsiteX164" fmla="*/ 411976 w 3998820"/>
                  <a:gd name="connsiteY164" fmla="*/ 475666 h 3605658"/>
                  <a:gd name="connsiteX165" fmla="*/ 401816 w 3998820"/>
                  <a:gd name="connsiteY165" fmla="*/ 435026 h 3605658"/>
                  <a:gd name="connsiteX166" fmla="*/ 396736 w 3998820"/>
                  <a:gd name="connsiteY166" fmla="*/ 414706 h 3605658"/>
                  <a:gd name="connsiteX167" fmla="*/ 401816 w 3998820"/>
                  <a:gd name="connsiteY167" fmla="*/ 384226 h 3605658"/>
                  <a:gd name="connsiteX168" fmla="*/ 432296 w 3998820"/>
                  <a:gd name="connsiteY168" fmla="*/ 374066 h 3605658"/>
                  <a:gd name="connsiteX169" fmla="*/ 488176 w 3998820"/>
                  <a:gd name="connsiteY169" fmla="*/ 379146 h 3605658"/>
                  <a:gd name="connsiteX170" fmla="*/ 498336 w 3998820"/>
                  <a:gd name="connsiteY170" fmla="*/ 409626 h 3605658"/>
                  <a:gd name="connsiteX171" fmla="*/ 513576 w 3998820"/>
                  <a:gd name="connsiteY171" fmla="*/ 404546 h 3605658"/>
                  <a:gd name="connsiteX172" fmla="*/ 518656 w 3998820"/>
                  <a:gd name="connsiteY172" fmla="*/ 379146 h 3605658"/>
                  <a:gd name="connsiteX173" fmla="*/ 523736 w 3998820"/>
                  <a:gd name="connsiteY173" fmla="*/ 363906 h 3605658"/>
                  <a:gd name="connsiteX174" fmla="*/ 538976 w 3998820"/>
                  <a:gd name="connsiteY174" fmla="*/ 358826 h 3605658"/>
                  <a:gd name="connsiteX175" fmla="*/ 569456 w 3998820"/>
                  <a:gd name="connsiteY175" fmla="*/ 343586 h 3605658"/>
                  <a:gd name="connsiteX176" fmla="*/ 584696 w 3998820"/>
                  <a:gd name="connsiteY176" fmla="*/ 353746 h 3605658"/>
                  <a:gd name="connsiteX177" fmla="*/ 599936 w 3998820"/>
                  <a:gd name="connsiteY177" fmla="*/ 343586 h 3605658"/>
                  <a:gd name="connsiteX178" fmla="*/ 635496 w 3998820"/>
                  <a:gd name="connsiteY178" fmla="*/ 348666 h 3605658"/>
                  <a:gd name="connsiteX179" fmla="*/ 671056 w 3998820"/>
                  <a:gd name="connsiteY179" fmla="*/ 368986 h 3605658"/>
                  <a:gd name="connsiteX180" fmla="*/ 676136 w 3998820"/>
                  <a:gd name="connsiteY180" fmla="*/ 384226 h 3605658"/>
                  <a:gd name="connsiteX181" fmla="*/ 671056 w 3998820"/>
                  <a:gd name="connsiteY181" fmla="*/ 318186 h 3605658"/>
                  <a:gd name="connsiteX182" fmla="*/ 660896 w 3998820"/>
                  <a:gd name="connsiteY182" fmla="*/ 302946 h 3605658"/>
                  <a:gd name="connsiteX183" fmla="*/ 660896 w 3998820"/>
                  <a:gd name="connsiteY183" fmla="*/ 241986 h 3605658"/>
                  <a:gd name="connsiteX184" fmla="*/ 701536 w 3998820"/>
                  <a:gd name="connsiteY184" fmla="*/ 231826 h 3605658"/>
                  <a:gd name="connsiteX185" fmla="*/ 716776 w 3998820"/>
                  <a:gd name="connsiteY185" fmla="*/ 201346 h 3605658"/>
                  <a:gd name="connsiteX186" fmla="*/ 732016 w 3998820"/>
                  <a:gd name="connsiteY186" fmla="*/ 191186 h 3605658"/>
                  <a:gd name="connsiteX187" fmla="*/ 747256 w 3998820"/>
                  <a:gd name="connsiteY187" fmla="*/ 186106 h 3605658"/>
                  <a:gd name="connsiteX188" fmla="*/ 772656 w 3998820"/>
                  <a:gd name="connsiteY188" fmla="*/ 191186 h 3605658"/>
                  <a:gd name="connsiteX189" fmla="*/ 792976 w 3998820"/>
                  <a:gd name="connsiteY189" fmla="*/ 201346 h 3605658"/>
                  <a:gd name="connsiteX190" fmla="*/ 808216 w 3998820"/>
                  <a:gd name="connsiteY190" fmla="*/ 206426 h 3605658"/>
                  <a:gd name="connsiteX191" fmla="*/ 813296 w 3998820"/>
                  <a:gd name="connsiteY191" fmla="*/ 191186 h 3605658"/>
                  <a:gd name="connsiteX192" fmla="*/ 803136 w 3998820"/>
                  <a:gd name="connsiteY192" fmla="*/ 150546 h 3605658"/>
                  <a:gd name="connsiteX193" fmla="*/ 808216 w 3998820"/>
                  <a:gd name="connsiteY193" fmla="*/ 99746 h 3605658"/>
                  <a:gd name="connsiteX194" fmla="*/ 823456 w 3998820"/>
                  <a:gd name="connsiteY194" fmla="*/ 89586 h 3605658"/>
                  <a:gd name="connsiteX195" fmla="*/ 853936 w 3998820"/>
                  <a:gd name="connsiteY195" fmla="*/ 99746 h 3605658"/>
                  <a:gd name="connsiteX196" fmla="*/ 899656 w 3998820"/>
                  <a:gd name="connsiteY196" fmla="*/ 135306 h 3605658"/>
                  <a:gd name="connsiteX197" fmla="*/ 930136 w 3998820"/>
                  <a:gd name="connsiteY197" fmla="*/ 130226 h 3605658"/>
                  <a:gd name="connsiteX198" fmla="*/ 945376 w 3998820"/>
                  <a:gd name="connsiteY198" fmla="*/ 125146 h 3605658"/>
                  <a:gd name="connsiteX199" fmla="*/ 960616 w 3998820"/>
                  <a:gd name="connsiteY199" fmla="*/ 135306 h 3605658"/>
                  <a:gd name="connsiteX200" fmla="*/ 991096 w 3998820"/>
                  <a:gd name="connsiteY200" fmla="*/ 125146 h 3605658"/>
                  <a:gd name="connsiteX201" fmla="*/ 1021576 w 3998820"/>
                  <a:gd name="connsiteY201" fmla="*/ 109906 h 3605658"/>
                  <a:gd name="connsiteX202" fmla="*/ 1036816 w 3998820"/>
                  <a:gd name="connsiteY202" fmla="*/ 120066 h 3605658"/>
                  <a:gd name="connsiteX203" fmla="*/ 1046976 w 3998820"/>
                  <a:gd name="connsiteY203" fmla="*/ 135306 h 3605658"/>
                  <a:gd name="connsiteX204" fmla="*/ 1097776 w 3998820"/>
                  <a:gd name="connsiteY204" fmla="*/ 150546 h 3605658"/>
                  <a:gd name="connsiteX205" fmla="*/ 1133336 w 3998820"/>
                  <a:gd name="connsiteY205" fmla="*/ 114986 h 3605658"/>
                  <a:gd name="connsiteX206" fmla="*/ 1148576 w 3998820"/>
                  <a:gd name="connsiteY206" fmla="*/ 104826 h 3605658"/>
                  <a:gd name="connsiteX207" fmla="*/ 1163816 w 3998820"/>
                  <a:gd name="connsiteY207" fmla="*/ 74346 h 3605658"/>
                  <a:gd name="connsiteX208" fmla="*/ 1148576 w 3998820"/>
                  <a:gd name="connsiteY208" fmla="*/ 59106 h 3605658"/>
                  <a:gd name="connsiteX209" fmla="*/ 1194296 w 3998820"/>
                  <a:gd name="connsiteY209" fmla="*/ 54026 h 3605658"/>
                  <a:gd name="connsiteX210" fmla="*/ 1240016 w 3998820"/>
                  <a:gd name="connsiteY210" fmla="*/ 79426 h 3605658"/>
                  <a:gd name="connsiteX211" fmla="*/ 1270496 w 3998820"/>
                  <a:gd name="connsiteY211" fmla="*/ 64186 h 3605658"/>
                  <a:gd name="connsiteX212" fmla="*/ 1300976 w 3998820"/>
                  <a:gd name="connsiteY212" fmla="*/ 48946 h 3605658"/>
                  <a:gd name="connsiteX213" fmla="*/ 1341616 w 3998820"/>
                  <a:gd name="connsiteY213" fmla="*/ 64186 h 3605658"/>
                  <a:gd name="connsiteX214" fmla="*/ 1361936 w 3998820"/>
                  <a:gd name="connsiteY214" fmla="*/ 89586 h 3605658"/>
                  <a:gd name="connsiteX215" fmla="*/ 1367016 w 3998820"/>
                  <a:gd name="connsiteY215" fmla="*/ 104826 h 3605658"/>
                  <a:gd name="connsiteX216" fmla="*/ 1382256 w 3998820"/>
                  <a:gd name="connsiteY216" fmla="*/ 109906 h 3605658"/>
                  <a:gd name="connsiteX217" fmla="*/ 1412736 w 3998820"/>
                  <a:gd name="connsiteY217" fmla="*/ 114986 h 3605658"/>
                  <a:gd name="connsiteX218" fmla="*/ 1448296 w 3998820"/>
                  <a:gd name="connsiteY218" fmla="*/ 140386 h 3605658"/>
                  <a:gd name="connsiteX219" fmla="*/ 1463536 w 3998820"/>
                  <a:gd name="connsiteY219" fmla="*/ 125146 h 3605658"/>
                  <a:gd name="connsiteX220" fmla="*/ 1514336 w 3998820"/>
                  <a:gd name="connsiteY220" fmla="*/ 125146 h 3605658"/>
                  <a:gd name="connsiteX221" fmla="*/ 1524496 w 3998820"/>
                  <a:gd name="connsiteY221" fmla="*/ 155626 h 3605658"/>
                  <a:gd name="connsiteX222" fmla="*/ 1529576 w 3998820"/>
                  <a:gd name="connsiteY222" fmla="*/ 170866 h 3605658"/>
                  <a:gd name="connsiteX223" fmla="*/ 1524496 w 3998820"/>
                  <a:gd name="connsiteY223" fmla="*/ 155626 h 3605658"/>
                  <a:gd name="connsiteX224" fmla="*/ 1529576 w 3998820"/>
                  <a:gd name="connsiteY224" fmla="*/ 69266 h 3605658"/>
                  <a:gd name="connsiteX225" fmla="*/ 1534656 w 3998820"/>
                  <a:gd name="connsiteY225" fmla="*/ 54026 h 3605658"/>
                  <a:gd name="connsiteX226" fmla="*/ 1549896 w 3998820"/>
                  <a:gd name="connsiteY226" fmla="*/ 43866 h 3605658"/>
                  <a:gd name="connsiteX227" fmla="*/ 1585456 w 3998820"/>
                  <a:gd name="connsiteY227" fmla="*/ 69266 h 3605658"/>
                  <a:gd name="connsiteX228" fmla="*/ 1595616 w 3998820"/>
                  <a:gd name="connsiteY228" fmla="*/ 38786 h 3605658"/>
                  <a:gd name="connsiteX229" fmla="*/ 1600696 w 3998820"/>
                  <a:gd name="connsiteY229" fmla="*/ 18466 h 3605658"/>
                  <a:gd name="connsiteX230" fmla="*/ 1615936 w 3998820"/>
                  <a:gd name="connsiteY230" fmla="*/ 13386 h 3605658"/>
                  <a:gd name="connsiteX231" fmla="*/ 1636256 w 3998820"/>
                  <a:gd name="connsiteY231" fmla="*/ 8306 h 3605658"/>
                  <a:gd name="connsiteX232" fmla="*/ 1656576 w 3998820"/>
                  <a:gd name="connsiteY232" fmla="*/ 13386 h 3605658"/>
                  <a:gd name="connsiteX233" fmla="*/ 1661656 w 3998820"/>
                  <a:gd name="connsiteY233" fmla="*/ 28626 h 3605658"/>
                  <a:gd name="connsiteX234" fmla="*/ 1676896 w 3998820"/>
                  <a:gd name="connsiteY234" fmla="*/ 33706 h 3605658"/>
                  <a:gd name="connsiteX235" fmla="*/ 1748016 w 3998820"/>
                  <a:gd name="connsiteY235" fmla="*/ 8306 h 3605658"/>
                  <a:gd name="connsiteX236" fmla="*/ 1742936 w 3998820"/>
                  <a:gd name="connsiteY236" fmla="*/ 33706 h 3605658"/>
                  <a:gd name="connsiteX237" fmla="*/ 1727696 w 3998820"/>
                  <a:gd name="connsiteY237" fmla="*/ 43866 h 3605658"/>
                  <a:gd name="connsiteX238" fmla="*/ 1758176 w 3998820"/>
                  <a:gd name="connsiteY238" fmla="*/ 54026 h 3605658"/>
                  <a:gd name="connsiteX239" fmla="*/ 1773416 w 3998820"/>
                  <a:gd name="connsiteY239" fmla="*/ 64186 h 3605658"/>
                  <a:gd name="connsiteX240" fmla="*/ 1783576 w 3998820"/>
                  <a:gd name="connsiteY240" fmla="*/ 79426 h 3605658"/>
                  <a:gd name="connsiteX241" fmla="*/ 1788656 w 3998820"/>
                  <a:gd name="connsiteY241" fmla="*/ 99746 h 3605658"/>
                  <a:gd name="connsiteX242" fmla="*/ 1803896 w 3998820"/>
                  <a:gd name="connsiteY242" fmla="*/ 104826 h 3605658"/>
                  <a:gd name="connsiteX243" fmla="*/ 1808976 w 3998820"/>
                  <a:gd name="connsiteY243" fmla="*/ 155626 h 3605658"/>
                  <a:gd name="connsiteX244" fmla="*/ 1798816 w 3998820"/>
                  <a:gd name="connsiteY244" fmla="*/ 170866 h 3605658"/>
                  <a:gd name="connsiteX245" fmla="*/ 1808976 w 3998820"/>
                  <a:gd name="connsiteY245" fmla="*/ 216586 h 3605658"/>
                  <a:gd name="connsiteX246" fmla="*/ 1834376 w 3998820"/>
                  <a:gd name="connsiteY246" fmla="*/ 170866 h 3605658"/>
                  <a:gd name="connsiteX247" fmla="*/ 1849616 w 3998820"/>
                  <a:gd name="connsiteY247" fmla="*/ 160706 h 3605658"/>
                  <a:gd name="connsiteX248" fmla="*/ 1890256 w 3998820"/>
                  <a:gd name="connsiteY248" fmla="*/ 165786 h 3605658"/>
                  <a:gd name="connsiteX249" fmla="*/ 1895336 w 3998820"/>
                  <a:gd name="connsiteY249" fmla="*/ 186106 h 3605658"/>
                  <a:gd name="connsiteX250" fmla="*/ 1900416 w 3998820"/>
                  <a:gd name="connsiteY250" fmla="*/ 201346 h 3605658"/>
                  <a:gd name="connsiteX251" fmla="*/ 1930896 w 3998820"/>
                  <a:gd name="connsiteY251" fmla="*/ 181026 h 3605658"/>
                  <a:gd name="connsiteX252" fmla="*/ 1941056 w 3998820"/>
                  <a:gd name="connsiteY252" fmla="*/ 165786 h 3605658"/>
                  <a:gd name="connsiteX253" fmla="*/ 1966456 w 3998820"/>
                  <a:gd name="connsiteY253" fmla="*/ 160706 h 3605658"/>
                  <a:gd name="connsiteX254" fmla="*/ 1961376 w 3998820"/>
                  <a:gd name="connsiteY254" fmla="*/ 145466 h 3605658"/>
                  <a:gd name="connsiteX255" fmla="*/ 1981696 w 3998820"/>
                  <a:gd name="connsiteY255" fmla="*/ 109906 h 3605658"/>
                  <a:gd name="connsiteX256" fmla="*/ 1996936 w 3998820"/>
                  <a:gd name="connsiteY256" fmla="*/ 99746 h 3605658"/>
                  <a:gd name="connsiteX257" fmla="*/ 2012176 w 3998820"/>
                  <a:gd name="connsiteY257" fmla="*/ 94666 h 3605658"/>
                  <a:gd name="connsiteX258" fmla="*/ 2027416 w 3998820"/>
                  <a:gd name="connsiteY258" fmla="*/ 84506 h 3605658"/>
                  <a:gd name="connsiteX259" fmla="*/ 2068056 w 3998820"/>
                  <a:gd name="connsiteY259" fmla="*/ 74346 h 3605658"/>
                  <a:gd name="connsiteX260" fmla="*/ 2103616 w 3998820"/>
                  <a:gd name="connsiteY260" fmla="*/ 79426 h 3605658"/>
                  <a:gd name="connsiteX261" fmla="*/ 2134096 w 3998820"/>
                  <a:gd name="connsiteY261" fmla="*/ 89586 h 3605658"/>
                  <a:gd name="connsiteX262" fmla="*/ 2159496 w 3998820"/>
                  <a:gd name="connsiteY262" fmla="*/ 109906 h 3605658"/>
                  <a:gd name="connsiteX263" fmla="*/ 2189976 w 3998820"/>
                  <a:gd name="connsiteY263" fmla="*/ 135306 h 3605658"/>
                  <a:gd name="connsiteX264" fmla="*/ 2215376 w 3998820"/>
                  <a:gd name="connsiteY264" fmla="*/ 140386 h 3605658"/>
                  <a:gd name="connsiteX265" fmla="*/ 2210296 w 3998820"/>
                  <a:gd name="connsiteY265" fmla="*/ 175946 h 3605658"/>
                  <a:gd name="connsiteX266" fmla="*/ 2205216 w 3998820"/>
                  <a:gd name="connsiteY266" fmla="*/ 196266 h 3605658"/>
                  <a:gd name="connsiteX267" fmla="*/ 2189976 w 3998820"/>
                  <a:gd name="connsiteY267" fmla="*/ 206426 h 3605658"/>
                  <a:gd name="connsiteX268" fmla="*/ 2169656 w 3998820"/>
                  <a:gd name="connsiteY268" fmla="*/ 236906 h 3605658"/>
                  <a:gd name="connsiteX269" fmla="*/ 2154416 w 3998820"/>
                  <a:gd name="connsiteY269" fmla="*/ 267386 h 3605658"/>
                  <a:gd name="connsiteX270" fmla="*/ 2169656 w 3998820"/>
                  <a:gd name="connsiteY270" fmla="*/ 262306 h 3605658"/>
                  <a:gd name="connsiteX271" fmla="*/ 2220456 w 3998820"/>
                  <a:gd name="connsiteY271" fmla="*/ 236906 h 3605658"/>
                  <a:gd name="connsiteX272" fmla="*/ 2250936 w 3998820"/>
                  <a:gd name="connsiteY272" fmla="*/ 226746 h 3605658"/>
                  <a:gd name="connsiteX273" fmla="*/ 2296656 w 3998820"/>
                  <a:gd name="connsiteY273" fmla="*/ 241986 h 3605658"/>
                  <a:gd name="connsiteX274" fmla="*/ 2311896 w 3998820"/>
                  <a:gd name="connsiteY274" fmla="*/ 247066 h 3605658"/>
                  <a:gd name="connsiteX275" fmla="*/ 2316976 w 3998820"/>
                  <a:gd name="connsiteY275" fmla="*/ 262306 h 3605658"/>
                  <a:gd name="connsiteX276" fmla="*/ 2306816 w 3998820"/>
                  <a:gd name="connsiteY276" fmla="*/ 313106 h 3605658"/>
                  <a:gd name="connsiteX277" fmla="*/ 2296656 w 3998820"/>
                  <a:gd name="connsiteY277" fmla="*/ 328346 h 3605658"/>
                  <a:gd name="connsiteX278" fmla="*/ 2301736 w 3998820"/>
                  <a:gd name="connsiteY278" fmla="*/ 343586 h 3605658"/>
                  <a:gd name="connsiteX279" fmla="*/ 2322056 w 3998820"/>
                  <a:gd name="connsiteY279" fmla="*/ 374066 h 3605658"/>
                  <a:gd name="connsiteX280" fmla="*/ 2276336 w 3998820"/>
                  <a:gd name="connsiteY280" fmla="*/ 399466 h 3605658"/>
                  <a:gd name="connsiteX281" fmla="*/ 2281416 w 3998820"/>
                  <a:gd name="connsiteY281" fmla="*/ 424866 h 3605658"/>
                  <a:gd name="connsiteX282" fmla="*/ 2291576 w 3998820"/>
                  <a:gd name="connsiteY282" fmla="*/ 440106 h 3605658"/>
                  <a:gd name="connsiteX283" fmla="*/ 2296656 w 3998820"/>
                  <a:gd name="connsiteY283" fmla="*/ 455346 h 3605658"/>
                  <a:gd name="connsiteX284" fmla="*/ 2291576 w 3998820"/>
                  <a:gd name="connsiteY284" fmla="*/ 470586 h 3605658"/>
                  <a:gd name="connsiteX285" fmla="*/ 2261096 w 3998820"/>
                  <a:gd name="connsiteY285" fmla="*/ 490906 h 3605658"/>
                  <a:gd name="connsiteX286" fmla="*/ 2250936 w 3998820"/>
                  <a:gd name="connsiteY286" fmla="*/ 572186 h 3605658"/>
                  <a:gd name="connsiteX287" fmla="*/ 2245856 w 3998820"/>
                  <a:gd name="connsiteY287" fmla="*/ 587426 h 3605658"/>
                  <a:gd name="connsiteX288" fmla="*/ 2250936 w 3998820"/>
                  <a:gd name="connsiteY288" fmla="*/ 602666 h 3605658"/>
                  <a:gd name="connsiteX289" fmla="*/ 2286496 w 3998820"/>
                  <a:gd name="connsiteY289" fmla="*/ 587426 h 3605658"/>
                  <a:gd name="connsiteX290" fmla="*/ 2296656 w 3998820"/>
                  <a:gd name="connsiteY290" fmla="*/ 572186 h 3605658"/>
                  <a:gd name="connsiteX291" fmla="*/ 2311896 w 3998820"/>
                  <a:gd name="connsiteY291" fmla="*/ 541706 h 3605658"/>
                  <a:gd name="connsiteX292" fmla="*/ 2342376 w 3998820"/>
                  <a:gd name="connsiteY292" fmla="*/ 526466 h 3605658"/>
                  <a:gd name="connsiteX293" fmla="*/ 2362696 w 3998820"/>
                  <a:gd name="connsiteY293" fmla="*/ 521386 h 3605658"/>
                  <a:gd name="connsiteX294" fmla="*/ 2377936 w 3998820"/>
                  <a:gd name="connsiteY294" fmla="*/ 526466 h 3605658"/>
                  <a:gd name="connsiteX295" fmla="*/ 2398256 w 3998820"/>
                  <a:gd name="connsiteY295" fmla="*/ 536626 h 3605658"/>
                  <a:gd name="connsiteX296" fmla="*/ 2428736 w 3998820"/>
                  <a:gd name="connsiteY296" fmla="*/ 541706 h 3605658"/>
                  <a:gd name="connsiteX297" fmla="*/ 2438896 w 3998820"/>
                  <a:gd name="connsiteY297" fmla="*/ 572186 h 3605658"/>
                  <a:gd name="connsiteX298" fmla="*/ 2433816 w 3998820"/>
                  <a:gd name="connsiteY298" fmla="*/ 602666 h 3605658"/>
                  <a:gd name="connsiteX299" fmla="*/ 2403336 w 3998820"/>
                  <a:gd name="connsiteY299" fmla="*/ 617906 h 3605658"/>
                  <a:gd name="connsiteX300" fmla="*/ 2398256 w 3998820"/>
                  <a:gd name="connsiteY300" fmla="*/ 633146 h 3605658"/>
                  <a:gd name="connsiteX301" fmla="*/ 2383016 w 3998820"/>
                  <a:gd name="connsiteY301" fmla="*/ 643306 h 3605658"/>
                  <a:gd name="connsiteX302" fmla="*/ 2372856 w 3998820"/>
                  <a:gd name="connsiteY302" fmla="*/ 658546 h 3605658"/>
                  <a:gd name="connsiteX303" fmla="*/ 2367776 w 3998820"/>
                  <a:gd name="connsiteY303" fmla="*/ 678866 h 3605658"/>
                  <a:gd name="connsiteX304" fmla="*/ 2362696 w 3998820"/>
                  <a:gd name="connsiteY304" fmla="*/ 704266 h 3605658"/>
                  <a:gd name="connsiteX305" fmla="*/ 2332216 w 3998820"/>
                  <a:gd name="connsiteY305" fmla="*/ 724586 h 3605658"/>
                  <a:gd name="connsiteX306" fmla="*/ 2377936 w 3998820"/>
                  <a:gd name="connsiteY306" fmla="*/ 724586 h 3605658"/>
                  <a:gd name="connsiteX307" fmla="*/ 2383016 w 3998820"/>
                  <a:gd name="connsiteY307" fmla="*/ 709346 h 3605658"/>
                  <a:gd name="connsiteX308" fmla="*/ 2398256 w 3998820"/>
                  <a:gd name="connsiteY308" fmla="*/ 699186 h 3605658"/>
                  <a:gd name="connsiteX309" fmla="*/ 2423656 w 3998820"/>
                  <a:gd name="connsiteY309" fmla="*/ 668706 h 3605658"/>
                  <a:gd name="connsiteX310" fmla="*/ 2449056 w 3998820"/>
                  <a:gd name="connsiteY310" fmla="*/ 643306 h 3605658"/>
                  <a:gd name="connsiteX311" fmla="*/ 2464296 w 3998820"/>
                  <a:gd name="connsiteY311" fmla="*/ 648386 h 3605658"/>
                  <a:gd name="connsiteX312" fmla="*/ 2469376 w 3998820"/>
                  <a:gd name="connsiteY312" fmla="*/ 663626 h 3605658"/>
                  <a:gd name="connsiteX313" fmla="*/ 2530336 w 3998820"/>
                  <a:gd name="connsiteY313" fmla="*/ 678866 h 3605658"/>
                  <a:gd name="connsiteX314" fmla="*/ 2545576 w 3998820"/>
                  <a:gd name="connsiteY314" fmla="*/ 683946 h 3605658"/>
                  <a:gd name="connsiteX315" fmla="*/ 2540496 w 3998820"/>
                  <a:gd name="connsiteY315" fmla="*/ 739826 h 3605658"/>
                  <a:gd name="connsiteX316" fmla="*/ 2525256 w 3998820"/>
                  <a:gd name="connsiteY316" fmla="*/ 749986 h 3605658"/>
                  <a:gd name="connsiteX317" fmla="*/ 2515096 w 3998820"/>
                  <a:gd name="connsiteY317" fmla="*/ 780466 h 3605658"/>
                  <a:gd name="connsiteX318" fmla="*/ 2530336 w 3998820"/>
                  <a:gd name="connsiteY318" fmla="*/ 790626 h 3605658"/>
                  <a:gd name="connsiteX319" fmla="*/ 2545576 w 3998820"/>
                  <a:gd name="connsiteY319" fmla="*/ 785546 h 3605658"/>
                  <a:gd name="connsiteX320" fmla="*/ 2601456 w 3998820"/>
                  <a:gd name="connsiteY320" fmla="*/ 770306 h 3605658"/>
                  <a:gd name="connsiteX321" fmla="*/ 2616696 w 3998820"/>
                  <a:gd name="connsiteY321" fmla="*/ 765226 h 3605658"/>
                  <a:gd name="connsiteX322" fmla="*/ 2631936 w 3998820"/>
                  <a:gd name="connsiteY322" fmla="*/ 760146 h 3605658"/>
                  <a:gd name="connsiteX323" fmla="*/ 2657336 w 3998820"/>
                  <a:gd name="connsiteY323" fmla="*/ 765226 h 3605658"/>
                  <a:gd name="connsiteX324" fmla="*/ 2667496 w 3998820"/>
                  <a:gd name="connsiteY324" fmla="*/ 795706 h 3605658"/>
                  <a:gd name="connsiteX325" fmla="*/ 2677656 w 3998820"/>
                  <a:gd name="connsiteY325" fmla="*/ 810946 h 3605658"/>
                  <a:gd name="connsiteX326" fmla="*/ 2682736 w 3998820"/>
                  <a:gd name="connsiteY326" fmla="*/ 836346 h 3605658"/>
                  <a:gd name="connsiteX327" fmla="*/ 2703056 w 3998820"/>
                  <a:gd name="connsiteY327" fmla="*/ 805866 h 3605658"/>
                  <a:gd name="connsiteX328" fmla="*/ 2733536 w 3998820"/>
                  <a:gd name="connsiteY328" fmla="*/ 785546 h 3605658"/>
                  <a:gd name="connsiteX329" fmla="*/ 2748776 w 3998820"/>
                  <a:gd name="connsiteY329" fmla="*/ 775386 h 3605658"/>
                  <a:gd name="connsiteX330" fmla="*/ 2794496 w 3998820"/>
                  <a:gd name="connsiteY330" fmla="*/ 790626 h 3605658"/>
                  <a:gd name="connsiteX331" fmla="*/ 2804656 w 3998820"/>
                  <a:gd name="connsiteY331" fmla="*/ 821106 h 3605658"/>
                  <a:gd name="connsiteX332" fmla="*/ 2845296 w 3998820"/>
                  <a:gd name="connsiteY332" fmla="*/ 831266 h 3605658"/>
                  <a:gd name="connsiteX333" fmla="*/ 2865616 w 3998820"/>
                  <a:gd name="connsiteY333" fmla="*/ 826186 h 3605658"/>
                  <a:gd name="connsiteX334" fmla="*/ 2870696 w 3998820"/>
                  <a:gd name="connsiteY334" fmla="*/ 810946 h 3605658"/>
                  <a:gd name="connsiteX335" fmla="*/ 2875776 w 3998820"/>
                  <a:gd name="connsiteY335" fmla="*/ 760146 h 3605658"/>
                  <a:gd name="connsiteX336" fmla="*/ 2926576 w 3998820"/>
                  <a:gd name="connsiteY336" fmla="*/ 744906 h 3605658"/>
                  <a:gd name="connsiteX337" fmla="*/ 2962136 w 3998820"/>
                  <a:gd name="connsiteY337" fmla="*/ 744906 h 3605658"/>
                  <a:gd name="connsiteX338" fmla="*/ 2972296 w 3998820"/>
                  <a:gd name="connsiteY338" fmla="*/ 760146 h 3605658"/>
                  <a:gd name="connsiteX339" fmla="*/ 3028176 w 3998820"/>
                  <a:gd name="connsiteY339" fmla="*/ 765226 h 3605658"/>
                  <a:gd name="connsiteX340" fmla="*/ 3043416 w 3998820"/>
                  <a:gd name="connsiteY340" fmla="*/ 775386 h 3605658"/>
                  <a:gd name="connsiteX341" fmla="*/ 3053576 w 3998820"/>
                  <a:gd name="connsiteY341" fmla="*/ 790626 h 3605658"/>
                  <a:gd name="connsiteX342" fmla="*/ 3119616 w 3998820"/>
                  <a:gd name="connsiteY342" fmla="*/ 795706 h 3605658"/>
                  <a:gd name="connsiteX343" fmla="*/ 3134856 w 3998820"/>
                  <a:gd name="connsiteY343" fmla="*/ 800786 h 3605658"/>
                  <a:gd name="connsiteX344" fmla="*/ 3145016 w 3998820"/>
                  <a:gd name="connsiteY344" fmla="*/ 831266 h 3605658"/>
                  <a:gd name="connsiteX345" fmla="*/ 3150096 w 3998820"/>
                  <a:gd name="connsiteY345" fmla="*/ 851586 h 3605658"/>
                  <a:gd name="connsiteX346" fmla="*/ 3175496 w 3998820"/>
                  <a:gd name="connsiteY346" fmla="*/ 856666 h 3605658"/>
                  <a:gd name="connsiteX347" fmla="*/ 3200896 w 3998820"/>
                  <a:gd name="connsiteY347" fmla="*/ 897306 h 3605658"/>
                  <a:gd name="connsiteX348" fmla="*/ 3246616 w 3998820"/>
                  <a:gd name="connsiteY348" fmla="*/ 897306 h 3605658"/>
                  <a:gd name="connsiteX349" fmla="*/ 3256776 w 3998820"/>
                  <a:gd name="connsiteY349" fmla="*/ 912546 h 3605658"/>
                  <a:gd name="connsiteX350" fmla="*/ 3277096 w 3998820"/>
                  <a:gd name="connsiteY350" fmla="*/ 948106 h 3605658"/>
                  <a:gd name="connsiteX351" fmla="*/ 3292336 w 3998820"/>
                  <a:gd name="connsiteY351" fmla="*/ 943026 h 3605658"/>
                  <a:gd name="connsiteX352" fmla="*/ 3317736 w 3998820"/>
                  <a:gd name="connsiteY352" fmla="*/ 963346 h 3605658"/>
                  <a:gd name="connsiteX353" fmla="*/ 3327896 w 3998820"/>
                  <a:gd name="connsiteY353" fmla="*/ 993826 h 3605658"/>
                  <a:gd name="connsiteX354" fmla="*/ 3343136 w 3998820"/>
                  <a:gd name="connsiteY354" fmla="*/ 1003986 h 3605658"/>
                  <a:gd name="connsiteX355" fmla="*/ 3348216 w 3998820"/>
                  <a:gd name="connsiteY355" fmla="*/ 1019226 h 3605658"/>
                  <a:gd name="connsiteX356" fmla="*/ 3358376 w 3998820"/>
                  <a:gd name="connsiteY356" fmla="*/ 1034466 h 3605658"/>
                  <a:gd name="connsiteX357" fmla="*/ 3348216 w 3998820"/>
                  <a:gd name="connsiteY357" fmla="*/ 1075106 h 3605658"/>
                  <a:gd name="connsiteX358" fmla="*/ 3358376 w 3998820"/>
                  <a:gd name="connsiteY358" fmla="*/ 1090346 h 3605658"/>
                  <a:gd name="connsiteX359" fmla="*/ 3388856 w 3998820"/>
                  <a:gd name="connsiteY359" fmla="*/ 1100506 h 3605658"/>
                  <a:gd name="connsiteX360" fmla="*/ 3409176 w 3998820"/>
                  <a:gd name="connsiteY360" fmla="*/ 1146226 h 3605658"/>
                  <a:gd name="connsiteX361" fmla="*/ 3404096 w 3998820"/>
                  <a:gd name="connsiteY361" fmla="*/ 1161466 h 3605658"/>
                  <a:gd name="connsiteX362" fmla="*/ 3388856 w 3998820"/>
                  <a:gd name="connsiteY362" fmla="*/ 1171626 h 3605658"/>
                  <a:gd name="connsiteX363" fmla="*/ 3419336 w 3998820"/>
                  <a:gd name="connsiteY363" fmla="*/ 1181786 h 3605658"/>
                  <a:gd name="connsiteX364" fmla="*/ 3444736 w 3998820"/>
                  <a:gd name="connsiteY364" fmla="*/ 1217346 h 3605658"/>
                  <a:gd name="connsiteX365" fmla="*/ 3465056 w 3998820"/>
                  <a:gd name="connsiteY365" fmla="*/ 1263066 h 3605658"/>
                  <a:gd name="connsiteX366" fmla="*/ 3470136 w 3998820"/>
                  <a:gd name="connsiteY366" fmla="*/ 1278306 h 3605658"/>
                  <a:gd name="connsiteX367" fmla="*/ 3454896 w 3998820"/>
                  <a:gd name="connsiteY367" fmla="*/ 1318946 h 3605658"/>
                  <a:gd name="connsiteX368" fmla="*/ 3434576 w 3998820"/>
                  <a:gd name="connsiteY368" fmla="*/ 1324026 h 3605658"/>
                  <a:gd name="connsiteX369" fmla="*/ 3419336 w 3998820"/>
                  <a:gd name="connsiteY369" fmla="*/ 1334186 h 3605658"/>
                  <a:gd name="connsiteX370" fmla="*/ 3388856 w 3998820"/>
                  <a:gd name="connsiteY370" fmla="*/ 1344346 h 3605658"/>
                  <a:gd name="connsiteX371" fmla="*/ 3373616 w 3998820"/>
                  <a:gd name="connsiteY371" fmla="*/ 1349426 h 3605658"/>
                  <a:gd name="connsiteX372" fmla="*/ 3358376 w 3998820"/>
                  <a:gd name="connsiteY372" fmla="*/ 1354506 h 3605658"/>
                  <a:gd name="connsiteX373" fmla="*/ 3343136 w 3998820"/>
                  <a:gd name="connsiteY373" fmla="*/ 1359586 h 3605658"/>
                  <a:gd name="connsiteX374" fmla="*/ 3307576 w 3998820"/>
                  <a:gd name="connsiteY374" fmla="*/ 1354506 h 3605658"/>
                  <a:gd name="connsiteX375" fmla="*/ 3277096 w 3998820"/>
                  <a:gd name="connsiteY375" fmla="*/ 1344346 h 3605658"/>
                  <a:gd name="connsiteX376" fmla="*/ 3266936 w 3998820"/>
                  <a:gd name="connsiteY376" fmla="*/ 1359586 h 3605658"/>
                  <a:gd name="connsiteX377" fmla="*/ 3317736 w 3998820"/>
                  <a:gd name="connsiteY377" fmla="*/ 1369746 h 3605658"/>
                  <a:gd name="connsiteX378" fmla="*/ 3327896 w 3998820"/>
                  <a:gd name="connsiteY378" fmla="*/ 1354506 h 3605658"/>
                  <a:gd name="connsiteX379" fmla="*/ 3388856 w 3998820"/>
                  <a:gd name="connsiteY379" fmla="*/ 1384986 h 3605658"/>
                  <a:gd name="connsiteX380" fmla="*/ 3383776 w 3998820"/>
                  <a:gd name="connsiteY380" fmla="*/ 1425626 h 3605658"/>
                  <a:gd name="connsiteX381" fmla="*/ 3378696 w 3998820"/>
                  <a:gd name="connsiteY381" fmla="*/ 1440866 h 3605658"/>
                  <a:gd name="connsiteX382" fmla="*/ 3348216 w 3998820"/>
                  <a:gd name="connsiteY382" fmla="*/ 1461186 h 3605658"/>
                  <a:gd name="connsiteX383" fmla="*/ 3332976 w 3998820"/>
                  <a:gd name="connsiteY383" fmla="*/ 1471346 h 3605658"/>
                  <a:gd name="connsiteX384" fmla="*/ 3322816 w 3998820"/>
                  <a:gd name="connsiteY384" fmla="*/ 1486586 h 3605658"/>
                  <a:gd name="connsiteX385" fmla="*/ 3338056 w 3998820"/>
                  <a:gd name="connsiteY385" fmla="*/ 1491666 h 3605658"/>
                  <a:gd name="connsiteX386" fmla="*/ 3409176 w 3998820"/>
                  <a:gd name="connsiteY386" fmla="*/ 1486586 h 3605658"/>
                  <a:gd name="connsiteX387" fmla="*/ 3419336 w 3998820"/>
                  <a:gd name="connsiteY387" fmla="*/ 1471346 h 3605658"/>
                  <a:gd name="connsiteX388" fmla="*/ 3434576 w 3998820"/>
                  <a:gd name="connsiteY388" fmla="*/ 1440866 h 3605658"/>
                  <a:gd name="connsiteX389" fmla="*/ 3449816 w 3998820"/>
                  <a:gd name="connsiteY389" fmla="*/ 1430706 h 3605658"/>
                  <a:gd name="connsiteX390" fmla="*/ 3485376 w 3998820"/>
                  <a:gd name="connsiteY390" fmla="*/ 1405306 h 3605658"/>
                  <a:gd name="connsiteX391" fmla="*/ 3500616 w 3998820"/>
                  <a:gd name="connsiteY391" fmla="*/ 1400226 h 3605658"/>
                  <a:gd name="connsiteX392" fmla="*/ 3510776 w 3998820"/>
                  <a:gd name="connsiteY392" fmla="*/ 1430706 h 3605658"/>
                  <a:gd name="connsiteX393" fmla="*/ 3526016 w 3998820"/>
                  <a:gd name="connsiteY393" fmla="*/ 1461186 h 3605658"/>
                  <a:gd name="connsiteX394" fmla="*/ 3541256 w 3998820"/>
                  <a:gd name="connsiteY394" fmla="*/ 1491666 h 3605658"/>
                  <a:gd name="connsiteX395" fmla="*/ 3597136 w 3998820"/>
                  <a:gd name="connsiteY395" fmla="*/ 1537386 h 3605658"/>
                  <a:gd name="connsiteX396" fmla="*/ 3612376 w 3998820"/>
                  <a:gd name="connsiteY396" fmla="*/ 1532306 h 3605658"/>
                  <a:gd name="connsiteX397" fmla="*/ 3637776 w 3998820"/>
                  <a:gd name="connsiteY397" fmla="*/ 1496746 h 3605658"/>
                  <a:gd name="connsiteX398" fmla="*/ 3673336 w 3998820"/>
                  <a:gd name="connsiteY398" fmla="*/ 1542466 h 3605658"/>
                  <a:gd name="connsiteX399" fmla="*/ 3678416 w 3998820"/>
                  <a:gd name="connsiteY399" fmla="*/ 1557706 h 3605658"/>
                  <a:gd name="connsiteX400" fmla="*/ 3693656 w 3998820"/>
                  <a:gd name="connsiteY400" fmla="*/ 1572946 h 3605658"/>
                  <a:gd name="connsiteX401" fmla="*/ 3708896 w 3998820"/>
                  <a:gd name="connsiteY401" fmla="*/ 1603426 h 3605658"/>
                  <a:gd name="connsiteX402" fmla="*/ 3703816 w 3998820"/>
                  <a:gd name="connsiteY402" fmla="*/ 1623746 h 3605658"/>
                  <a:gd name="connsiteX403" fmla="*/ 3688576 w 3998820"/>
                  <a:gd name="connsiteY403" fmla="*/ 1628826 h 3605658"/>
                  <a:gd name="connsiteX404" fmla="*/ 3642856 w 3998820"/>
                  <a:gd name="connsiteY404" fmla="*/ 1654226 h 3605658"/>
                  <a:gd name="connsiteX405" fmla="*/ 3678416 w 3998820"/>
                  <a:gd name="connsiteY405" fmla="*/ 1659306 h 3605658"/>
                  <a:gd name="connsiteX406" fmla="*/ 3683496 w 3998820"/>
                  <a:gd name="connsiteY406" fmla="*/ 1674546 h 3605658"/>
                  <a:gd name="connsiteX407" fmla="*/ 3678416 w 3998820"/>
                  <a:gd name="connsiteY407" fmla="*/ 1715186 h 3605658"/>
                  <a:gd name="connsiteX408" fmla="*/ 3632696 w 3998820"/>
                  <a:gd name="connsiteY408" fmla="*/ 1735506 h 3605658"/>
                  <a:gd name="connsiteX409" fmla="*/ 3586976 w 3998820"/>
                  <a:gd name="connsiteY409" fmla="*/ 1750746 h 3605658"/>
                  <a:gd name="connsiteX410" fmla="*/ 3571736 w 3998820"/>
                  <a:gd name="connsiteY410" fmla="*/ 1755826 h 3605658"/>
                  <a:gd name="connsiteX411" fmla="*/ 3541256 w 3998820"/>
                  <a:gd name="connsiteY411" fmla="*/ 1771066 h 3605658"/>
                  <a:gd name="connsiteX412" fmla="*/ 3536176 w 3998820"/>
                  <a:gd name="connsiteY412" fmla="*/ 1791386 h 3605658"/>
                  <a:gd name="connsiteX413" fmla="*/ 3515856 w 3998820"/>
                  <a:gd name="connsiteY413" fmla="*/ 1832026 h 3605658"/>
                  <a:gd name="connsiteX414" fmla="*/ 3526016 w 3998820"/>
                  <a:gd name="connsiteY414" fmla="*/ 1816786 h 3605658"/>
                  <a:gd name="connsiteX415" fmla="*/ 3541256 w 3998820"/>
                  <a:gd name="connsiteY415" fmla="*/ 1796466 h 3605658"/>
                  <a:gd name="connsiteX416" fmla="*/ 3551416 w 3998820"/>
                  <a:gd name="connsiteY416" fmla="*/ 1781226 h 3605658"/>
                  <a:gd name="connsiteX417" fmla="*/ 3566656 w 3998820"/>
                  <a:gd name="connsiteY417" fmla="*/ 1765986 h 3605658"/>
                  <a:gd name="connsiteX418" fmla="*/ 3642856 w 3998820"/>
                  <a:gd name="connsiteY418" fmla="*/ 1771066 h 3605658"/>
                  <a:gd name="connsiteX419" fmla="*/ 3658096 w 3998820"/>
                  <a:gd name="connsiteY419" fmla="*/ 1776146 h 3605658"/>
                  <a:gd name="connsiteX420" fmla="*/ 3678416 w 3998820"/>
                  <a:gd name="connsiteY420" fmla="*/ 1801546 h 3605658"/>
                  <a:gd name="connsiteX421" fmla="*/ 3683496 w 3998820"/>
                  <a:gd name="connsiteY421" fmla="*/ 1887906 h 3605658"/>
                  <a:gd name="connsiteX422" fmla="*/ 3668256 w 3998820"/>
                  <a:gd name="connsiteY422" fmla="*/ 1898066 h 3605658"/>
                  <a:gd name="connsiteX423" fmla="*/ 3698736 w 3998820"/>
                  <a:gd name="connsiteY423" fmla="*/ 1887906 h 3605658"/>
                  <a:gd name="connsiteX424" fmla="*/ 3719056 w 3998820"/>
                  <a:gd name="connsiteY424" fmla="*/ 1862506 h 3605658"/>
                  <a:gd name="connsiteX425" fmla="*/ 3749536 w 3998820"/>
                  <a:gd name="connsiteY425" fmla="*/ 1826946 h 3605658"/>
                  <a:gd name="connsiteX426" fmla="*/ 3769856 w 3998820"/>
                  <a:gd name="connsiteY426" fmla="*/ 1796466 h 3605658"/>
                  <a:gd name="connsiteX427" fmla="*/ 3820656 w 3998820"/>
                  <a:gd name="connsiteY427" fmla="*/ 1806626 h 3605658"/>
                  <a:gd name="connsiteX428" fmla="*/ 3851136 w 3998820"/>
                  <a:gd name="connsiteY428" fmla="*/ 1821866 h 3605658"/>
                  <a:gd name="connsiteX429" fmla="*/ 3866376 w 3998820"/>
                  <a:gd name="connsiteY429" fmla="*/ 1837106 h 3605658"/>
                  <a:gd name="connsiteX430" fmla="*/ 3881616 w 3998820"/>
                  <a:gd name="connsiteY430" fmla="*/ 1847266 h 3605658"/>
                  <a:gd name="connsiteX431" fmla="*/ 3886696 w 3998820"/>
                  <a:gd name="connsiteY431" fmla="*/ 1862506 h 3605658"/>
                  <a:gd name="connsiteX432" fmla="*/ 3901936 w 3998820"/>
                  <a:gd name="connsiteY432" fmla="*/ 1928546 h 3605658"/>
                  <a:gd name="connsiteX433" fmla="*/ 3917176 w 3998820"/>
                  <a:gd name="connsiteY433" fmla="*/ 1933626 h 3605658"/>
                  <a:gd name="connsiteX434" fmla="*/ 3922256 w 3998820"/>
                  <a:gd name="connsiteY434" fmla="*/ 1959026 h 3605658"/>
                  <a:gd name="connsiteX435" fmla="*/ 3922256 w 3998820"/>
                  <a:gd name="connsiteY435" fmla="*/ 1994586 h 3605658"/>
                  <a:gd name="connsiteX436" fmla="*/ 3907016 w 3998820"/>
                  <a:gd name="connsiteY436" fmla="*/ 1999666 h 3605658"/>
                  <a:gd name="connsiteX437" fmla="*/ 3866376 w 3998820"/>
                  <a:gd name="connsiteY437" fmla="*/ 2014906 h 3605658"/>
                  <a:gd name="connsiteX438" fmla="*/ 3851136 w 3998820"/>
                  <a:gd name="connsiteY438" fmla="*/ 2025066 h 3605658"/>
                  <a:gd name="connsiteX439" fmla="*/ 3835896 w 3998820"/>
                  <a:gd name="connsiteY439" fmla="*/ 2030146 h 3605658"/>
                  <a:gd name="connsiteX440" fmla="*/ 3851136 w 3998820"/>
                  <a:gd name="connsiteY440" fmla="*/ 2035226 h 3605658"/>
                  <a:gd name="connsiteX441" fmla="*/ 3876536 w 3998820"/>
                  <a:gd name="connsiteY441" fmla="*/ 2040306 h 3605658"/>
                  <a:gd name="connsiteX442" fmla="*/ 3891776 w 3998820"/>
                  <a:gd name="connsiteY442" fmla="*/ 2050466 h 3605658"/>
                  <a:gd name="connsiteX443" fmla="*/ 3907016 w 3998820"/>
                  <a:gd name="connsiteY443" fmla="*/ 2096186 h 3605658"/>
                  <a:gd name="connsiteX444" fmla="*/ 3922256 w 3998820"/>
                  <a:gd name="connsiteY444" fmla="*/ 2091106 h 3605658"/>
                  <a:gd name="connsiteX445" fmla="*/ 3937496 w 3998820"/>
                  <a:gd name="connsiteY445" fmla="*/ 2055546 h 3605658"/>
                  <a:gd name="connsiteX446" fmla="*/ 3978136 w 3998820"/>
                  <a:gd name="connsiteY446" fmla="*/ 2091106 h 3605658"/>
                  <a:gd name="connsiteX447" fmla="*/ 3988296 w 3998820"/>
                  <a:gd name="connsiteY447" fmla="*/ 2121586 h 3605658"/>
                  <a:gd name="connsiteX448" fmla="*/ 3993376 w 3998820"/>
                  <a:gd name="connsiteY448" fmla="*/ 2136826 h 3605658"/>
                  <a:gd name="connsiteX449" fmla="*/ 3993376 w 3998820"/>
                  <a:gd name="connsiteY449" fmla="*/ 2223186 h 3605658"/>
                  <a:gd name="connsiteX450" fmla="*/ 3962896 w 3998820"/>
                  <a:gd name="connsiteY450" fmla="*/ 2233346 h 3605658"/>
                  <a:gd name="connsiteX451" fmla="*/ 3947656 w 3998820"/>
                  <a:gd name="connsiteY451" fmla="*/ 2314626 h 3605658"/>
                  <a:gd name="connsiteX452" fmla="*/ 3932416 w 3998820"/>
                  <a:gd name="connsiteY452" fmla="*/ 2324786 h 3605658"/>
                  <a:gd name="connsiteX453" fmla="*/ 3901936 w 3998820"/>
                  <a:gd name="connsiteY453" fmla="*/ 2334946 h 3605658"/>
                  <a:gd name="connsiteX454" fmla="*/ 3891776 w 3998820"/>
                  <a:gd name="connsiteY454" fmla="*/ 2350186 h 3605658"/>
                  <a:gd name="connsiteX455" fmla="*/ 3881616 w 3998820"/>
                  <a:gd name="connsiteY455" fmla="*/ 2390826 h 3605658"/>
                  <a:gd name="connsiteX456" fmla="*/ 3876536 w 3998820"/>
                  <a:gd name="connsiteY456" fmla="*/ 2406066 h 3605658"/>
                  <a:gd name="connsiteX457" fmla="*/ 3881616 w 3998820"/>
                  <a:gd name="connsiteY457" fmla="*/ 2421306 h 3605658"/>
                  <a:gd name="connsiteX458" fmla="*/ 3866376 w 3998820"/>
                  <a:gd name="connsiteY458" fmla="*/ 2451786 h 3605658"/>
                  <a:gd name="connsiteX459" fmla="*/ 3861296 w 3998820"/>
                  <a:gd name="connsiteY459" fmla="*/ 2472106 h 3605658"/>
                  <a:gd name="connsiteX460" fmla="*/ 3825736 w 3998820"/>
                  <a:gd name="connsiteY460" fmla="*/ 2512746 h 3605658"/>
                  <a:gd name="connsiteX461" fmla="*/ 3790176 w 3998820"/>
                  <a:gd name="connsiteY461" fmla="*/ 2507666 h 3605658"/>
                  <a:gd name="connsiteX462" fmla="*/ 3774936 w 3998820"/>
                  <a:gd name="connsiteY462" fmla="*/ 2472106 h 3605658"/>
                  <a:gd name="connsiteX463" fmla="*/ 3764776 w 3998820"/>
                  <a:gd name="connsiteY463" fmla="*/ 2456866 h 3605658"/>
                  <a:gd name="connsiteX464" fmla="*/ 3744456 w 3998820"/>
                  <a:gd name="connsiteY464" fmla="*/ 2461946 h 3605658"/>
                  <a:gd name="connsiteX465" fmla="*/ 3769856 w 3998820"/>
                  <a:gd name="connsiteY465" fmla="*/ 2502586 h 3605658"/>
                  <a:gd name="connsiteX466" fmla="*/ 3774936 w 3998820"/>
                  <a:gd name="connsiteY466" fmla="*/ 2517826 h 3605658"/>
                  <a:gd name="connsiteX467" fmla="*/ 3805416 w 3998820"/>
                  <a:gd name="connsiteY467" fmla="*/ 2538146 h 3605658"/>
                  <a:gd name="connsiteX468" fmla="*/ 3861296 w 3998820"/>
                  <a:gd name="connsiteY468" fmla="*/ 2538146 h 3605658"/>
                  <a:gd name="connsiteX469" fmla="*/ 3871456 w 3998820"/>
                  <a:gd name="connsiteY469" fmla="*/ 2553386 h 3605658"/>
                  <a:gd name="connsiteX470" fmla="*/ 3876536 w 3998820"/>
                  <a:gd name="connsiteY470" fmla="*/ 2568626 h 3605658"/>
                  <a:gd name="connsiteX471" fmla="*/ 3871456 w 3998820"/>
                  <a:gd name="connsiteY471" fmla="*/ 2609266 h 3605658"/>
                  <a:gd name="connsiteX472" fmla="*/ 3856216 w 3998820"/>
                  <a:gd name="connsiteY472" fmla="*/ 2624506 h 3605658"/>
                  <a:gd name="connsiteX473" fmla="*/ 3825736 w 3998820"/>
                  <a:gd name="connsiteY473" fmla="*/ 2639746 h 3605658"/>
                  <a:gd name="connsiteX474" fmla="*/ 3840976 w 3998820"/>
                  <a:gd name="connsiteY474" fmla="*/ 2649906 h 3605658"/>
                  <a:gd name="connsiteX475" fmla="*/ 3851136 w 3998820"/>
                  <a:gd name="connsiteY475" fmla="*/ 2685466 h 3605658"/>
                  <a:gd name="connsiteX476" fmla="*/ 3830816 w 3998820"/>
                  <a:gd name="connsiteY476" fmla="*/ 2787066 h 3605658"/>
                  <a:gd name="connsiteX477" fmla="*/ 3815576 w 3998820"/>
                  <a:gd name="connsiteY477" fmla="*/ 2797226 h 3605658"/>
                  <a:gd name="connsiteX478" fmla="*/ 3780016 w 3998820"/>
                  <a:gd name="connsiteY478" fmla="*/ 2802306 h 3605658"/>
                  <a:gd name="connsiteX479" fmla="*/ 3764776 w 3998820"/>
                  <a:gd name="connsiteY479" fmla="*/ 2812466 h 3605658"/>
                  <a:gd name="connsiteX480" fmla="*/ 3698736 w 3998820"/>
                  <a:gd name="connsiteY480" fmla="*/ 2802306 h 3605658"/>
                  <a:gd name="connsiteX481" fmla="*/ 3693656 w 3998820"/>
                  <a:gd name="connsiteY481" fmla="*/ 2787066 h 3605658"/>
                  <a:gd name="connsiteX482" fmla="*/ 3678416 w 3998820"/>
                  <a:gd name="connsiteY482" fmla="*/ 2756586 h 3605658"/>
                  <a:gd name="connsiteX483" fmla="*/ 3668256 w 3998820"/>
                  <a:gd name="connsiteY483" fmla="*/ 2715946 h 3605658"/>
                  <a:gd name="connsiteX484" fmla="*/ 3658096 w 3998820"/>
                  <a:gd name="connsiteY484" fmla="*/ 2695626 h 3605658"/>
                  <a:gd name="connsiteX485" fmla="*/ 3642856 w 3998820"/>
                  <a:gd name="connsiteY485" fmla="*/ 2690546 h 3605658"/>
                  <a:gd name="connsiteX486" fmla="*/ 3607296 w 3998820"/>
                  <a:gd name="connsiteY486" fmla="*/ 2685466 h 3605658"/>
                  <a:gd name="connsiteX487" fmla="*/ 3576816 w 3998820"/>
                  <a:gd name="connsiteY487" fmla="*/ 2700706 h 3605658"/>
                  <a:gd name="connsiteX488" fmla="*/ 3566656 w 3998820"/>
                  <a:gd name="connsiteY488" fmla="*/ 2715946 h 3605658"/>
                  <a:gd name="connsiteX489" fmla="*/ 3551416 w 3998820"/>
                  <a:gd name="connsiteY489" fmla="*/ 2721026 h 3605658"/>
                  <a:gd name="connsiteX490" fmla="*/ 3505696 w 3998820"/>
                  <a:gd name="connsiteY490" fmla="*/ 2726106 h 3605658"/>
                  <a:gd name="connsiteX491" fmla="*/ 3459976 w 3998820"/>
                  <a:gd name="connsiteY491" fmla="*/ 2726106 h 3605658"/>
                  <a:gd name="connsiteX492" fmla="*/ 3490456 w 3998820"/>
                  <a:gd name="connsiteY492" fmla="*/ 2715946 h 3605658"/>
                  <a:gd name="connsiteX493" fmla="*/ 3541256 w 3998820"/>
                  <a:gd name="connsiteY493" fmla="*/ 2721026 h 3605658"/>
                  <a:gd name="connsiteX494" fmla="*/ 3561576 w 3998820"/>
                  <a:gd name="connsiteY494" fmla="*/ 2726106 h 3605658"/>
                  <a:gd name="connsiteX495" fmla="*/ 3647936 w 3998820"/>
                  <a:gd name="connsiteY495" fmla="*/ 2715946 h 3605658"/>
                  <a:gd name="connsiteX496" fmla="*/ 3653016 w 3998820"/>
                  <a:gd name="connsiteY496" fmla="*/ 2817546 h 3605658"/>
                  <a:gd name="connsiteX497" fmla="*/ 3698736 w 3998820"/>
                  <a:gd name="connsiteY497" fmla="*/ 2832786 h 3605658"/>
                  <a:gd name="connsiteX498" fmla="*/ 3703816 w 3998820"/>
                  <a:gd name="connsiteY498" fmla="*/ 2848026 h 3605658"/>
                  <a:gd name="connsiteX499" fmla="*/ 3713976 w 3998820"/>
                  <a:gd name="connsiteY499" fmla="*/ 2908986 h 3605658"/>
                  <a:gd name="connsiteX500" fmla="*/ 3693656 w 3998820"/>
                  <a:gd name="connsiteY500" fmla="*/ 2964866 h 3605658"/>
                  <a:gd name="connsiteX501" fmla="*/ 3663176 w 3998820"/>
                  <a:gd name="connsiteY501" fmla="*/ 2985186 h 3605658"/>
                  <a:gd name="connsiteX502" fmla="*/ 3586976 w 3998820"/>
                  <a:gd name="connsiteY502" fmla="*/ 2990266 h 3605658"/>
                  <a:gd name="connsiteX503" fmla="*/ 3576816 w 3998820"/>
                  <a:gd name="connsiteY503" fmla="*/ 3005506 h 3605658"/>
                  <a:gd name="connsiteX504" fmla="*/ 3561576 w 3998820"/>
                  <a:gd name="connsiteY504" fmla="*/ 3015666 h 3605658"/>
                  <a:gd name="connsiteX505" fmla="*/ 3520936 w 3998820"/>
                  <a:gd name="connsiteY505" fmla="*/ 3005506 h 3605658"/>
                  <a:gd name="connsiteX506" fmla="*/ 3505696 w 3998820"/>
                  <a:gd name="connsiteY506" fmla="*/ 2995346 h 3605658"/>
                  <a:gd name="connsiteX507" fmla="*/ 3490456 w 3998820"/>
                  <a:gd name="connsiteY507" fmla="*/ 2980106 h 3605658"/>
                  <a:gd name="connsiteX508" fmla="*/ 3480296 w 3998820"/>
                  <a:gd name="connsiteY508" fmla="*/ 2964866 h 3605658"/>
                  <a:gd name="connsiteX509" fmla="*/ 3454896 w 3998820"/>
                  <a:gd name="connsiteY509" fmla="*/ 2954706 h 3605658"/>
                  <a:gd name="connsiteX510" fmla="*/ 3419336 w 3998820"/>
                  <a:gd name="connsiteY510" fmla="*/ 2939466 h 3605658"/>
                  <a:gd name="connsiteX511" fmla="*/ 3414256 w 3998820"/>
                  <a:gd name="connsiteY511" fmla="*/ 2954706 h 3605658"/>
                  <a:gd name="connsiteX512" fmla="*/ 3429496 w 3998820"/>
                  <a:gd name="connsiteY512" fmla="*/ 2995346 h 3605658"/>
                  <a:gd name="connsiteX513" fmla="*/ 3424416 w 3998820"/>
                  <a:gd name="connsiteY513" fmla="*/ 3051226 h 3605658"/>
                  <a:gd name="connsiteX514" fmla="*/ 3434576 w 3998820"/>
                  <a:gd name="connsiteY514" fmla="*/ 3086786 h 3605658"/>
                  <a:gd name="connsiteX515" fmla="*/ 3444736 w 3998820"/>
                  <a:gd name="connsiteY515" fmla="*/ 3102026 h 3605658"/>
                  <a:gd name="connsiteX516" fmla="*/ 3449816 w 3998820"/>
                  <a:gd name="connsiteY516" fmla="*/ 3117266 h 3605658"/>
                  <a:gd name="connsiteX517" fmla="*/ 3444736 w 3998820"/>
                  <a:gd name="connsiteY517" fmla="*/ 3157906 h 3605658"/>
                  <a:gd name="connsiteX518" fmla="*/ 3429496 w 3998820"/>
                  <a:gd name="connsiteY518" fmla="*/ 3168066 h 3605658"/>
                  <a:gd name="connsiteX519" fmla="*/ 3419336 w 3998820"/>
                  <a:gd name="connsiteY519" fmla="*/ 3183306 h 3605658"/>
                  <a:gd name="connsiteX520" fmla="*/ 3404096 w 3998820"/>
                  <a:gd name="connsiteY520" fmla="*/ 3188386 h 3605658"/>
                  <a:gd name="connsiteX521" fmla="*/ 3388856 w 3998820"/>
                  <a:gd name="connsiteY521" fmla="*/ 3198546 h 3605658"/>
                  <a:gd name="connsiteX522" fmla="*/ 3393936 w 3998820"/>
                  <a:gd name="connsiteY522" fmla="*/ 3218866 h 3605658"/>
                  <a:gd name="connsiteX523" fmla="*/ 3404096 w 3998820"/>
                  <a:gd name="connsiteY523" fmla="*/ 3249346 h 3605658"/>
                  <a:gd name="connsiteX524" fmla="*/ 3399016 w 3998820"/>
                  <a:gd name="connsiteY524" fmla="*/ 3289986 h 3605658"/>
                  <a:gd name="connsiteX525" fmla="*/ 3388856 w 3998820"/>
                  <a:gd name="connsiteY525" fmla="*/ 3305226 h 3605658"/>
                  <a:gd name="connsiteX526" fmla="*/ 3353296 w 3998820"/>
                  <a:gd name="connsiteY526" fmla="*/ 3330626 h 3605658"/>
                  <a:gd name="connsiteX527" fmla="*/ 3312656 w 3998820"/>
                  <a:gd name="connsiteY527" fmla="*/ 3305226 h 3605658"/>
                  <a:gd name="connsiteX528" fmla="*/ 3297416 w 3998820"/>
                  <a:gd name="connsiteY528" fmla="*/ 3284906 h 3605658"/>
                  <a:gd name="connsiteX529" fmla="*/ 3282176 w 3998820"/>
                  <a:gd name="connsiteY529" fmla="*/ 3279826 h 3605658"/>
                  <a:gd name="connsiteX530" fmla="*/ 3251696 w 3998820"/>
                  <a:gd name="connsiteY530" fmla="*/ 3259506 h 3605658"/>
                  <a:gd name="connsiteX531" fmla="*/ 3241536 w 3998820"/>
                  <a:gd name="connsiteY531" fmla="*/ 3244266 h 3605658"/>
                  <a:gd name="connsiteX532" fmla="*/ 3236456 w 3998820"/>
                  <a:gd name="connsiteY532" fmla="*/ 3259506 h 3605658"/>
                  <a:gd name="connsiteX533" fmla="*/ 3251696 w 3998820"/>
                  <a:gd name="connsiteY533" fmla="*/ 3269666 h 3605658"/>
                  <a:gd name="connsiteX534" fmla="*/ 3277096 w 3998820"/>
                  <a:gd name="connsiteY534" fmla="*/ 3300146 h 3605658"/>
                  <a:gd name="connsiteX535" fmla="*/ 3282176 w 3998820"/>
                  <a:gd name="connsiteY535" fmla="*/ 3315386 h 3605658"/>
                  <a:gd name="connsiteX536" fmla="*/ 3272016 w 3998820"/>
                  <a:gd name="connsiteY536" fmla="*/ 3386506 h 3605658"/>
                  <a:gd name="connsiteX537" fmla="*/ 3261856 w 3998820"/>
                  <a:gd name="connsiteY537" fmla="*/ 3401746 h 3605658"/>
                  <a:gd name="connsiteX538" fmla="*/ 3231376 w 3998820"/>
                  <a:gd name="connsiteY538" fmla="*/ 3422066 h 3605658"/>
                  <a:gd name="connsiteX539" fmla="*/ 3216136 w 3998820"/>
                  <a:gd name="connsiteY539" fmla="*/ 3427146 h 3605658"/>
                  <a:gd name="connsiteX540" fmla="*/ 3170416 w 3998820"/>
                  <a:gd name="connsiteY540" fmla="*/ 3416986 h 3605658"/>
                  <a:gd name="connsiteX541" fmla="*/ 3139936 w 3998820"/>
                  <a:gd name="connsiteY541" fmla="*/ 3396666 h 3605658"/>
                  <a:gd name="connsiteX542" fmla="*/ 2997696 w 3998820"/>
                  <a:gd name="connsiteY542" fmla="*/ 3396666 h 3605658"/>
                  <a:gd name="connsiteX543" fmla="*/ 2982456 w 3998820"/>
                  <a:gd name="connsiteY543" fmla="*/ 3391586 h 3605658"/>
                  <a:gd name="connsiteX544" fmla="*/ 2972296 w 3998820"/>
                  <a:gd name="connsiteY544" fmla="*/ 3376346 h 3605658"/>
                  <a:gd name="connsiteX545" fmla="*/ 2967216 w 3998820"/>
                  <a:gd name="connsiteY545" fmla="*/ 3361106 h 3605658"/>
                  <a:gd name="connsiteX546" fmla="*/ 2962136 w 3998820"/>
                  <a:gd name="connsiteY546" fmla="*/ 3244266 h 3605658"/>
                  <a:gd name="connsiteX547" fmla="*/ 2941816 w 3998820"/>
                  <a:gd name="connsiteY547" fmla="*/ 3208706 h 3605658"/>
                  <a:gd name="connsiteX548" fmla="*/ 2921496 w 3998820"/>
                  <a:gd name="connsiteY548" fmla="*/ 3350946 h 3605658"/>
                  <a:gd name="connsiteX549" fmla="*/ 2911336 w 3998820"/>
                  <a:gd name="connsiteY549" fmla="*/ 3366186 h 3605658"/>
                  <a:gd name="connsiteX550" fmla="*/ 2860536 w 3998820"/>
                  <a:gd name="connsiteY550" fmla="*/ 3381426 h 3605658"/>
                  <a:gd name="connsiteX551" fmla="*/ 2819896 w 3998820"/>
                  <a:gd name="connsiteY551" fmla="*/ 3391586 h 3605658"/>
                  <a:gd name="connsiteX552" fmla="*/ 2804656 w 3998820"/>
                  <a:gd name="connsiteY552" fmla="*/ 3386506 h 3605658"/>
                  <a:gd name="connsiteX553" fmla="*/ 2784336 w 3998820"/>
                  <a:gd name="connsiteY553" fmla="*/ 3356026 h 3605658"/>
                  <a:gd name="connsiteX554" fmla="*/ 2758936 w 3998820"/>
                  <a:gd name="connsiteY554" fmla="*/ 3345866 h 3605658"/>
                  <a:gd name="connsiteX555" fmla="*/ 2728456 w 3998820"/>
                  <a:gd name="connsiteY555" fmla="*/ 3350946 h 3605658"/>
                  <a:gd name="connsiteX556" fmla="*/ 2723376 w 3998820"/>
                  <a:gd name="connsiteY556" fmla="*/ 3366186 h 3605658"/>
                  <a:gd name="connsiteX557" fmla="*/ 2713216 w 3998820"/>
                  <a:gd name="connsiteY557" fmla="*/ 3381426 h 3605658"/>
                  <a:gd name="connsiteX558" fmla="*/ 2657336 w 3998820"/>
                  <a:gd name="connsiteY558" fmla="*/ 3350946 h 3605658"/>
                  <a:gd name="connsiteX559" fmla="*/ 2637016 w 3998820"/>
                  <a:gd name="connsiteY559" fmla="*/ 3330626 h 3605658"/>
                  <a:gd name="connsiteX560" fmla="*/ 2642096 w 3998820"/>
                  <a:gd name="connsiteY560" fmla="*/ 3264586 h 3605658"/>
                  <a:gd name="connsiteX561" fmla="*/ 2647176 w 3998820"/>
                  <a:gd name="connsiteY561" fmla="*/ 3249346 h 3605658"/>
                  <a:gd name="connsiteX562" fmla="*/ 2606536 w 3998820"/>
                  <a:gd name="connsiteY562" fmla="*/ 3234106 h 3605658"/>
                  <a:gd name="connsiteX563" fmla="*/ 2586216 w 3998820"/>
                  <a:gd name="connsiteY563" fmla="*/ 3223946 h 3605658"/>
                  <a:gd name="connsiteX564" fmla="*/ 2570976 w 3998820"/>
                  <a:gd name="connsiteY564" fmla="*/ 3198546 h 3605658"/>
                  <a:gd name="connsiteX565" fmla="*/ 2565896 w 3998820"/>
                  <a:gd name="connsiteY565" fmla="*/ 3173146 h 3605658"/>
                  <a:gd name="connsiteX566" fmla="*/ 2545576 w 3998820"/>
                  <a:gd name="connsiteY566" fmla="*/ 3168066 h 3605658"/>
                  <a:gd name="connsiteX567" fmla="*/ 2510016 w 3998820"/>
                  <a:gd name="connsiteY567" fmla="*/ 3173146 h 3605658"/>
                  <a:gd name="connsiteX568" fmla="*/ 2515096 w 3998820"/>
                  <a:gd name="connsiteY568" fmla="*/ 3208706 h 3605658"/>
                  <a:gd name="connsiteX569" fmla="*/ 2545576 w 3998820"/>
                  <a:gd name="connsiteY569" fmla="*/ 3239186 h 3605658"/>
                  <a:gd name="connsiteX570" fmla="*/ 2560816 w 3998820"/>
                  <a:gd name="connsiteY570" fmla="*/ 3264586 h 3605658"/>
                  <a:gd name="connsiteX571" fmla="*/ 2565896 w 3998820"/>
                  <a:gd name="connsiteY571" fmla="*/ 3279826 h 3605658"/>
                  <a:gd name="connsiteX572" fmla="*/ 2601456 w 3998820"/>
                  <a:gd name="connsiteY572" fmla="*/ 3330626 h 3605658"/>
                  <a:gd name="connsiteX573" fmla="*/ 2596376 w 3998820"/>
                  <a:gd name="connsiteY573" fmla="*/ 3350946 h 3605658"/>
                  <a:gd name="connsiteX574" fmla="*/ 2555736 w 3998820"/>
                  <a:gd name="connsiteY574" fmla="*/ 3371266 h 3605658"/>
                  <a:gd name="connsiteX575" fmla="*/ 2540496 w 3998820"/>
                  <a:gd name="connsiteY575" fmla="*/ 3381426 h 3605658"/>
                  <a:gd name="connsiteX576" fmla="*/ 2581136 w 3998820"/>
                  <a:gd name="connsiteY576" fmla="*/ 3401746 h 3605658"/>
                  <a:gd name="connsiteX577" fmla="*/ 2611616 w 3998820"/>
                  <a:gd name="connsiteY577" fmla="*/ 3411906 h 3605658"/>
                  <a:gd name="connsiteX578" fmla="*/ 2652256 w 3998820"/>
                  <a:gd name="connsiteY578" fmla="*/ 3477946 h 3605658"/>
                  <a:gd name="connsiteX579" fmla="*/ 2642096 w 3998820"/>
                  <a:gd name="connsiteY579" fmla="*/ 3564306 h 3605658"/>
                  <a:gd name="connsiteX580" fmla="*/ 2621776 w 3998820"/>
                  <a:gd name="connsiteY580" fmla="*/ 3579546 h 3605658"/>
                  <a:gd name="connsiteX581" fmla="*/ 2570976 w 3998820"/>
                  <a:gd name="connsiteY581" fmla="*/ 3604946 h 3605658"/>
                  <a:gd name="connsiteX582" fmla="*/ 2489696 w 3998820"/>
                  <a:gd name="connsiteY582" fmla="*/ 3599866 h 3605658"/>
                  <a:gd name="connsiteX583" fmla="*/ 2459216 w 3998820"/>
                  <a:gd name="connsiteY583" fmla="*/ 3559226 h 3605658"/>
                  <a:gd name="connsiteX584" fmla="*/ 2459216 w 3998820"/>
                  <a:gd name="connsiteY584" fmla="*/ 3493186 h 3605658"/>
                  <a:gd name="connsiteX585" fmla="*/ 2469376 w 3998820"/>
                  <a:gd name="connsiteY585" fmla="*/ 3477946 h 3605658"/>
                  <a:gd name="connsiteX586" fmla="*/ 2484616 w 3998820"/>
                  <a:gd name="connsiteY586" fmla="*/ 3472866 h 3605658"/>
                  <a:gd name="connsiteX587" fmla="*/ 2494776 w 3998820"/>
                  <a:gd name="connsiteY587" fmla="*/ 3457626 h 3605658"/>
                  <a:gd name="connsiteX588" fmla="*/ 2499856 w 3998820"/>
                  <a:gd name="connsiteY588" fmla="*/ 3437306 h 3605658"/>
                  <a:gd name="connsiteX589" fmla="*/ 2504936 w 3998820"/>
                  <a:gd name="connsiteY589" fmla="*/ 3422066 h 3605658"/>
                  <a:gd name="connsiteX590" fmla="*/ 2494776 w 3998820"/>
                  <a:gd name="connsiteY590" fmla="*/ 3401746 h 3605658"/>
                  <a:gd name="connsiteX591" fmla="*/ 2479536 w 3998820"/>
                  <a:gd name="connsiteY591" fmla="*/ 3396666 h 3605658"/>
                  <a:gd name="connsiteX592" fmla="*/ 2464296 w 3998820"/>
                  <a:gd name="connsiteY592" fmla="*/ 3381426 h 3605658"/>
                  <a:gd name="connsiteX593" fmla="*/ 2428736 w 3998820"/>
                  <a:gd name="connsiteY593" fmla="*/ 3366186 h 3605658"/>
                  <a:gd name="connsiteX594" fmla="*/ 2398256 w 3998820"/>
                  <a:gd name="connsiteY594" fmla="*/ 3350946 h 3605658"/>
                  <a:gd name="connsiteX595" fmla="*/ 2383016 w 3998820"/>
                  <a:gd name="connsiteY595" fmla="*/ 3335706 h 3605658"/>
                  <a:gd name="connsiteX596" fmla="*/ 2377936 w 3998820"/>
                  <a:gd name="connsiteY596" fmla="*/ 3300146 h 3605658"/>
                  <a:gd name="connsiteX597" fmla="*/ 2372856 w 3998820"/>
                  <a:gd name="connsiteY597" fmla="*/ 3284906 h 3605658"/>
                  <a:gd name="connsiteX598" fmla="*/ 2377936 w 3998820"/>
                  <a:gd name="connsiteY598" fmla="*/ 3254426 h 3605658"/>
                  <a:gd name="connsiteX599" fmla="*/ 2383016 w 3998820"/>
                  <a:gd name="connsiteY599" fmla="*/ 3239186 h 3605658"/>
                  <a:gd name="connsiteX600" fmla="*/ 2377936 w 3998820"/>
                  <a:gd name="connsiteY600" fmla="*/ 3173146 h 3605658"/>
                  <a:gd name="connsiteX601" fmla="*/ 2327136 w 3998820"/>
                  <a:gd name="connsiteY601" fmla="*/ 3203626 h 3605658"/>
                  <a:gd name="connsiteX602" fmla="*/ 2296656 w 3998820"/>
                  <a:gd name="connsiteY602" fmla="*/ 3213786 h 3605658"/>
                  <a:gd name="connsiteX603" fmla="*/ 2276336 w 3998820"/>
                  <a:gd name="connsiteY603" fmla="*/ 3244266 h 3605658"/>
                  <a:gd name="connsiteX604" fmla="*/ 2261096 w 3998820"/>
                  <a:gd name="connsiteY604" fmla="*/ 3274746 h 3605658"/>
                  <a:gd name="connsiteX605" fmla="*/ 2240776 w 3998820"/>
                  <a:gd name="connsiteY605" fmla="*/ 3295066 h 3605658"/>
                  <a:gd name="connsiteX606" fmla="*/ 2230616 w 3998820"/>
                  <a:gd name="connsiteY606" fmla="*/ 3315386 h 3605658"/>
                  <a:gd name="connsiteX607" fmla="*/ 2225536 w 3998820"/>
                  <a:gd name="connsiteY607" fmla="*/ 3330626 h 3605658"/>
                  <a:gd name="connsiteX608" fmla="*/ 2210296 w 3998820"/>
                  <a:gd name="connsiteY608" fmla="*/ 3335706 h 3605658"/>
                  <a:gd name="connsiteX609" fmla="*/ 2149336 w 3998820"/>
                  <a:gd name="connsiteY609" fmla="*/ 3330626 h 3605658"/>
                  <a:gd name="connsiteX610" fmla="*/ 2134096 w 3998820"/>
                  <a:gd name="connsiteY610" fmla="*/ 3325546 h 3605658"/>
                  <a:gd name="connsiteX611" fmla="*/ 2139176 w 3998820"/>
                  <a:gd name="connsiteY611" fmla="*/ 3284906 h 3605658"/>
                  <a:gd name="connsiteX612" fmla="*/ 2149336 w 3998820"/>
                  <a:gd name="connsiteY612" fmla="*/ 3244266 h 3605658"/>
                  <a:gd name="connsiteX613" fmla="*/ 2134096 w 3998820"/>
                  <a:gd name="connsiteY613" fmla="*/ 3234106 h 3605658"/>
                  <a:gd name="connsiteX614" fmla="*/ 2103616 w 3998820"/>
                  <a:gd name="connsiteY614" fmla="*/ 3223946 h 3605658"/>
                  <a:gd name="connsiteX615" fmla="*/ 2083296 w 3998820"/>
                  <a:gd name="connsiteY615" fmla="*/ 3198546 h 3605658"/>
                  <a:gd name="connsiteX616" fmla="*/ 2068056 w 3998820"/>
                  <a:gd name="connsiteY616" fmla="*/ 3188386 h 3605658"/>
                  <a:gd name="connsiteX617" fmla="*/ 2073136 w 3998820"/>
                  <a:gd name="connsiteY617" fmla="*/ 3157906 h 3605658"/>
                  <a:gd name="connsiteX618" fmla="*/ 2088376 w 3998820"/>
                  <a:gd name="connsiteY618" fmla="*/ 3152826 h 3605658"/>
                  <a:gd name="connsiteX619" fmla="*/ 2113776 w 3998820"/>
                  <a:gd name="connsiteY619" fmla="*/ 3147746 h 3605658"/>
                  <a:gd name="connsiteX620" fmla="*/ 2154416 w 3998820"/>
                  <a:gd name="connsiteY620" fmla="*/ 3132506 h 3605658"/>
                  <a:gd name="connsiteX621" fmla="*/ 2164576 w 3998820"/>
                  <a:gd name="connsiteY621" fmla="*/ 3102026 h 3605658"/>
                  <a:gd name="connsiteX622" fmla="*/ 2159496 w 3998820"/>
                  <a:gd name="connsiteY622" fmla="*/ 3076626 h 3605658"/>
                  <a:gd name="connsiteX623" fmla="*/ 2149336 w 3998820"/>
                  <a:gd name="connsiteY623" fmla="*/ 3061386 h 3605658"/>
                  <a:gd name="connsiteX624" fmla="*/ 2129016 w 3998820"/>
                  <a:gd name="connsiteY624" fmla="*/ 3046146 h 3605658"/>
                  <a:gd name="connsiteX625" fmla="*/ 2062976 w 3998820"/>
                  <a:gd name="connsiteY625" fmla="*/ 3030906 h 3605658"/>
                  <a:gd name="connsiteX626" fmla="*/ 2022336 w 3998820"/>
                  <a:gd name="connsiteY626" fmla="*/ 3025826 h 3605658"/>
                  <a:gd name="connsiteX627" fmla="*/ 1991856 w 3998820"/>
                  <a:gd name="connsiteY627" fmla="*/ 3015666 h 3605658"/>
                  <a:gd name="connsiteX628" fmla="*/ 1956296 w 3998820"/>
                  <a:gd name="connsiteY628" fmla="*/ 2995346 h 3605658"/>
                  <a:gd name="connsiteX629" fmla="*/ 1991856 w 3998820"/>
                  <a:gd name="connsiteY629" fmla="*/ 2949626 h 3605658"/>
                  <a:gd name="connsiteX630" fmla="*/ 1930896 w 3998820"/>
                  <a:gd name="connsiteY630" fmla="*/ 2964866 h 3605658"/>
                  <a:gd name="connsiteX631" fmla="*/ 1895336 w 3998820"/>
                  <a:gd name="connsiteY631" fmla="*/ 2969946 h 3605658"/>
                  <a:gd name="connsiteX632" fmla="*/ 1880096 w 3998820"/>
                  <a:gd name="connsiteY632" fmla="*/ 2980106 h 3605658"/>
                  <a:gd name="connsiteX633" fmla="*/ 1839456 w 3998820"/>
                  <a:gd name="connsiteY633" fmla="*/ 2959786 h 3605658"/>
                  <a:gd name="connsiteX634" fmla="*/ 1819136 w 3998820"/>
                  <a:gd name="connsiteY634" fmla="*/ 2949626 h 3605658"/>
                  <a:gd name="connsiteX635" fmla="*/ 1778496 w 3998820"/>
                  <a:gd name="connsiteY635" fmla="*/ 2934386 h 3605658"/>
                  <a:gd name="connsiteX636" fmla="*/ 1778496 w 3998820"/>
                  <a:gd name="connsiteY636" fmla="*/ 2888666 h 3605658"/>
                  <a:gd name="connsiteX637" fmla="*/ 1783576 w 3998820"/>
                  <a:gd name="connsiteY637" fmla="*/ 2837866 h 3605658"/>
                  <a:gd name="connsiteX638" fmla="*/ 1834376 w 3998820"/>
                  <a:gd name="connsiteY638" fmla="*/ 2812466 h 3605658"/>
                  <a:gd name="connsiteX639" fmla="*/ 1849616 w 3998820"/>
                  <a:gd name="connsiteY639" fmla="*/ 2797226 h 3605658"/>
                  <a:gd name="connsiteX640" fmla="*/ 1849616 w 3998820"/>
                  <a:gd name="connsiteY640" fmla="*/ 2766746 h 3605658"/>
                  <a:gd name="connsiteX641" fmla="*/ 1819136 w 3998820"/>
                  <a:gd name="connsiteY641" fmla="*/ 2741346 h 3605658"/>
                  <a:gd name="connsiteX642" fmla="*/ 1788656 w 3998820"/>
                  <a:gd name="connsiteY642" fmla="*/ 2731186 h 3605658"/>
                  <a:gd name="connsiteX643" fmla="*/ 1768336 w 3998820"/>
                  <a:gd name="connsiteY643" fmla="*/ 2751506 h 3605658"/>
                  <a:gd name="connsiteX644" fmla="*/ 1753096 w 3998820"/>
                  <a:gd name="connsiteY644" fmla="*/ 2766746 h 3605658"/>
                  <a:gd name="connsiteX645" fmla="*/ 1742936 w 3998820"/>
                  <a:gd name="connsiteY645" fmla="*/ 2781986 h 3605658"/>
                  <a:gd name="connsiteX646" fmla="*/ 1702296 w 3998820"/>
                  <a:gd name="connsiteY646" fmla="*/ 2817546 h 3605658"/>
                  <a:gd name="connsiteX647" fmla="*/ 1656576 w 3998820"/>
                  <a:gd name="connsiteY647" fmla="*/ 2868346 h 3605658"/>
                  <a:gd name="connsiteX648" fmla="*/ 1641336 w 3998820"/>
                  <a:gd name="connsiteY648" fmla="*/ 2873426 h 3605658"/>
                  <a:gd name="connsiteX649" fmla="*/ 1610856 w 3998820"/>
                  <a:gd name="connsiteY649" fmla="*/ 2868346 h 3605658"/>
                  <a:gd name="connsiteX650" fmla="*/ 1605776 w 3998820"/>
                  <a:gd name="connsiteY650" fmla="*/ 2848026 h 3605658"/>
                  <a:gd name="connsiteX651" fmla="*/ 1600696 w 3998820"/>
                  <a:gd name="connsiteY651" fmla="*/ 2787066 h 3605658"/>
                  <a:gd name="connsiteX652" fmla="*/ 1580376 w 3998820"/>
                  <a:gd name="connsiteY652" fmla="*/ 2771826 h 3605658"/>
                  <a:gd name="connsiteX653" fmla="*/ 1524496 w 3998820"/>
                  <a:gd name="connsiteY653" fmla="*/ 2761666 h 3605658"/>
                  <a:gd name="connsiteX654" fmla="*/ 1549896 w 3998820"/>
                  <a:gd name="connsiteY654" fmla="*/ 2726106 h 3605658"/>
                  <a:gd name="connsiteX655" fmla="*/ 1560056 w 3998820"/>
                  <a:gd name="connsiteY655" fmla="*/ 2710866 h 3605658"/>
                  <a:gd name="connsiteX656" fmla="*/ 1605776 w 3998820"/>
                  <a:gd name="connsiteY656" fmla="*/ 2705786 h 3605658"/>
                  <a:gd name="connsiteX657" fmla="*/ 1626096 w 3998820"/>
                  <a:gd name="connsiteY657" fmla="*/ 2665146 h 3605658"/>
                  <a:gd name="connsiteX658" fmla="*/ 1631176 w 3998820"/>
                  <a:gd name="connsiteY658" fmla="*/ 2649906 h 3605658"/>
                  <a:gd name="connsiteX659" fmla="*/ 1615936 w 3998820"/>
                  <a:gd name="connsiteY659" fmla="*/ 2619426 h 3605658"/>
                  <a:gd name="connsiteX660" fmla="*/ 1621016 w 3998820"/>
                  <a:gd name="connsiteY660" fmla="*/ 2599106 h 3605658"/>
                  <a:gd name="connsiteX661" fmla="*/ 1636256 w 3998820"/>
                  <a:gd name="connsiteY661" fmla="*/ 2588946 h 3605658"/>
                  <a:gd name="connsiteX662" fmla="*/ 1707376 w 3998820"/>
                  <a:gd name="connsiteY662" fmla="*/ 2583866 h 3605658"/>
                  <a:gd name="connsiteX663" fmla="*/ 1722616 w 3998820"/>
                  <a:gd name="connsiteY663" fmla="*/ 2548306 h 3605658"/>
                  <a:gd name="connsiteX664" fmla="*/ 1748016 w 3998820"/>
                  <a:gd name="connsiteY664" fmla="*/ 2451786 h 3605658"/>
                  <a:gd name="connsiteX665" fmla="*/ 1742936 w 3998820"/>
                  <a:gd name="connsiteY665" fmla="*/ 2406066 h 3605658"/>
                  <a:gd name="connsiteX666" fmla="*/ 1707376 w 3998820"/>
                  <a:gd name="connsiteY666" fmla="*/ 2400986 h 3605658"/>
                  <a:gd name="connsiteX667" fmla="*/ 1651496 w 3998820"/>
                  <a:gd name="connsiteY667" fmla="*/ 2395906 h 3605658"/>
                  <a:gd name="connsiteX668" fmla="*/ 1636256 w 3998820"/>
                  <a:gd name="connsiteY668" fmla="*/ 2390826 h 3605658"/>
                  <a:gd name="connsiteX669" fmla="*/ 1626096 w 3998820"/>
                  <a:gd name="connsiteY669" fmla="*/ 2360346 h 3605658"/>
                  <a:gd name="connsiteX670" fmla="*/ 1605776 w 3998820"/>
                  <a:gd name="connsiteY670" fmla="*/ 2289226 h 3605658"/>
                  <a:gd name="connsiteX671" fmla="*/ 1570216 w 3998820"/>
                  <a:gd name="connsiteY671" fmla="*/ 2273986 h 3605658"/>
                  <a:gd name="connsiteX672" fmla="*/ 1554976 w 3998820"/>
                  <a:gd name="connsiteY672" fmla="*/ 2263826 h 3605658"/>
                  <a:gd name="connsiteX673" fmla="*/ 1534656 w 3998820"/>
                  <a:gd name="connsiteY673" fmla="*/ 2294306 h 3605658"/>
                  <a:gd name="connsiteX674" fmla="*/ 1524496 w 3998820"/>
                  <a:gd name="connsiteY674" fmla="*/ 2309546 h 3605658"/>
                  <a:gd name="connsiteX675" fmla="*/ 1499096 w 3998820"/>
                  <a:gd name="connsiteY675" fmla="*/ 2340026 h 3605658"/>
                  <a:gd name="connsiteX676" fmla="*/ 1478776 w 3998820"/>
                  <a:gd name="connsiteY676" fmla="*/ 2385746 h 3605658"/>
                  <a:gd name="connsiteX677" fmla="*/ 1468616 w 3998820"/>
                  <a:gd name="connsiteY677" fmla="*/ 2411146 h 360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Lst>
                <a:rect l="l" t="t" r="r" b="b"/>
                <a:pathLst>
                  <a:path w="3998820" h="3605658">
                    <a:moveTo>
                      <a:pt x="1468616" y="2411146"/>
                    </a:moveTo>
                    <a:cubicBezTo>
                      <a:pt x="1466076" y="2411146"/>
                      <a:pt x="1469641" y="2391851"/>
                      <a:pt x="1463536" y="2385746"/>
                    </a:cubicBezTo>
                    <a:cubicBezTo>
                      <a:pt x="1449251" y="2371461"/>
                      <a:pt x="1367167" y="2370518"/>
                      <a:pt x="1367016" y="2370506"/>
                    </a:cubicBezTo>
                    <a:cubicBezTo>
                      <a:pt x="1365323" y="2365426"/>
                      <a:pt x="1362562" y="2360584"/>
                      <a:pt x="1361936" y="2355266"/>
                    </a:cubicBezTo>
                    <a:cubicBezTo>
                      <a:pt x="1359159" y="2331662"/>
                      <a:pt x="1362620" y="2307203"/>
                      <a:pt x="1356856" y="2284146"/>
                    </a:cubicBezTo>
                    <a:cubicBezTo>
                      <a:pt x="1355066" y="2276984"/>
                      <a:pt x="1331704" y="2270682"/>
                      <a:pt x="1326376" y="2268906"/>
                    </a:cubicBezTo>
                    <a:cubicBezTo>
                      <a:pt x="1321296" y="2263826"/>
                      <a:pt x="1316655" y="2258265"/>
                      <a:pt x="1311136" y="2253666"/>
                    </a:cubicBezTo>
                    <a:cubicBezTo>
                      <a:pt x="1306446" y="2249757"/>
                      <a:pt x="1300213" y="2247823"/>
                      <a:pt x="1295896" y="2243506"/>
                    </a:cubicBezTo>
                    <a:cubicBezTo>
                      <a:pt x="1291579" y="2239189"/>
                      <a:pt x="1289123" y="2233346"/>
                      <a:pt x="1285736" y="2228266"/>
                    </a:cubicBezTo>
                    <a:cubicBezTo>
                      <a:pt x="1282041" y="2213488"/>
                      <a:pt x="1275884" y="2202404"/>
                      <a:pt x="1285736" y="2187626"/>
                    </a:cubicBezTo>
                    <a:cubicBezTo>
                      <a:pt x="1289123" y="2182546"/>
                      <a:pt x="1295896" y="2180853"/>
                      <a:pt x="1300976" y="2177466"/>
                    </a:cubicBezTo>
                    <a:cubicBezTo>
                      <a:pt x="1295896" y="2174079"/>
                      <a:pt x="1291841" y="2167306"/>
                      <a:pt x="1285736" y="2167306"/>
                    </a:cubicBezTo>
                    <a:cubicBezTo>
                      <a:pt x="1275026" y="2167306"/>
                      <a:pt x="1255256" y="2177466"/>
                      <a:pt x="1255256" y="2177466"/>
                    </a:cubicBezTo>
                    <a:cubicBezTo>
                      <a:pt x="1175066" y="2169447"/>
                      <a:pt x="1209536" y="2189816"/>
                      <a:pt x="1209536" y="2152066"/>
                    </a:cubicBezTo>
                    <a:cubicBezTo>
                      <a:pt x="1209536" y="2146711"/>
                      <a:pt x="1206149" y="2141906"/>
                      <a:pt x="1204456" y="2136826"/>
                    </a:cubicBezTo>
                    <a:cubicBezTo>
                      <a:pt x="1199376" y="2140213"/>
                      <a:pt x="1193533" y="2142669"/>
                      <a:pt x="1189216" y="2146986"/>
                    </a:cubicBezTo>
                    <a:cubicBezTo>
                      <a:pt x="1174670" y="2161532"/>
                      <a:pt x="1172655" y="2184069"/>
                      <a:pt x="1168896" y="2202866"/>
                    </a:cubicBezTo>
                    <a:cubicBezTo>
                      <a:pt x="1136730" y="2194824"/>
                      <a:pt x="1152449" y="2203595"/>
                      <a:pt x="1128256" y="2167306"/>
                    </a:cubicBezTo>
                    <a:lnTo>
                      <a:pt x="1118096" y="2152066"/>
                    </a:lnTo>
                    <a:cubicBezTo>
                      <a:pt x="1116403" y="2138519"/>
                      <a:pt x="1115458" y="2124858"/>
                      <a:pt x="1113016" y="2111426"/>
                    </a:cubicBezTo>
                    <a:cubicBezTo>
                      <a:pt x="1112058" y="2106158"/>
                      <a:pt x="1111281" y="2100367"/>
                      <a:pt x="1107936" y="2096186"/>
                    </a:cubicBezTo>
                    <a:cubicBezTo>
                      <a:pt x="1104122" y="2091418"/>
                      <a:pt x="1098157" y="2088756"/>
                      <a:pt x="1092696" y="2086026"/>
                    </a:cubicBezTo>
                    <a:cubicBezTo>
                      <a:pt x="1087907" y="2083631"/>
                      <a:pt x="1082536" y="2082639"/>
                      <a:pt x="1077456" y="2080946"/>
                    </a:cubicBezTo>
                    <a:cubicBezTo>
                      <a:pt x="1031918" y="2111305"/>
                      <a:pt x="1107807" y="2055042"/>
                      <a:pt x="1057136" y="2141906"/>
                    </a:cubicBezTo>
                    <a:cubicBezTo>
                      <a:pt x="1051740" y="2151157"/>
                      <a:pt x="1026656" y="2152066"/>
                      <a:pt x="1026656" y="2152066"/>
                    </a:cubicBezTo>
                    <a:cubicBezTo>
                      <a:pt x="1018189" y="2150373"/>
                      <a:pt x="1008072" y="2152287"/>
                      <a:pt x="1001256" y="2146986"/>
                    </a:cubicBezTo>
                    <a:cubicBezTo>
                      <a:pt x="991617" y="2139489"/>
                      <a:pt x="980936" y="2116506"/>
                      <a:pt x="980936" y="2116506"/>
                    </a:cubicBezTo>
                    <a:cubicBezTo>
                      <a:pt x="993017" y="2080264"/>
                      <a:pt x="1002250" y="2081967"/>
                      <a:pt x="965696" y="2091106"/>
                    </a:cubicBezTo>
                    <a:cubicBezTo>
                      <a:pt x="960501" y="2092405"/>
                      <a:pt x="955536" y="2094493"/>
                      <a:pt x="950456" y="2096186"/>
                    </a:cubicBezTo>
                    <a:cubicBezTo>
                      <a:pt x="941989" y="2094493"/>
                      <a:pt x="932553" y="2095390"/>
                      <a:pt x="925056" y="2091106"/>
                    </a:cubicBezTo>
                    <a:cubicBezTo>
                      <a:pt x="909279" y="2082090"/>
                      <a:pt x="919148" y="2072291"/>
                      <a:pt x="909816" y="2060626"/>
                    </a:cubicBezTo>
                    <a:cubicBezTo>
                      <a:pt x="906002" y="2055858"/>
                      <a:pt x="899656" y="2053853"/>
                      <a:pt x="894576" y="2050466"/>
                    </a:cubicBezTo>
                    <a:cubicBezTo>
                      <a:pt x="886871" y="2055603"/>
                      <a:pt x="874612" y="2065706"/>
                      <a:pt x="864096" y="2065706"/>
                    </a:cubicBezTo>
                    <a:cubicBezTo>
                      <a:pt x="857114" y="2065706"/>
                      <a:pt x="850549" y="2062319"/>
                      <a:pt x="843776" y="2060626"/>
                    </a:cubicBezTo>
                    <a:cubicBezTo>
                      <a:pt x="842083" y="2055546"/>
                      <a:pt x="838696" y="2050741"/>
                      <a:pt x="838696" y="2045386"/>
                    </a:cubicBezTo>
                    <a:cubicBezTo>
                      <a:pt x="838696" y="2012697"/>
                      <a:pt x="840165" y="2015243"/>
                      <a:pt x="853936" y="1994586"/>
                    </a:cubicBezTo>
                    <a:cubicBezTo>
                      <a:pt x="825149" y="1992893"/>
                      <a:pt x="796269" y="1992375"/>
                      <a:pt x="767576" y="1989506"/>
                    </a:cubicBezTo>
                    <a:cubicBezTo>
                      <a:pt x="762248" y="1988973"/>
                      <a:pt x="756517" y="1987771"/>
                      <a:pt x="752336" y="1984426"/>
                    </a:cubicBezTo>
                    <a:cubicBezTo>
                      <a:pt x="743384" y="1977264"/>
                      <a:pt x="740443" y="1963986"/>
                      <a:pt x="737096" y="1953946"/>
                    </a:cubicBezTo>
                    <a:cubicBezTo>
                      <a:pt x="742176" y="1952253"/>
                      <a:pt x="747141" y="1950165"/>
                      <a:pt x="752336" y="1948866"/>
                    </a:cubicBezTo>
                    <a:cubicBezTo>
                      <a:pt x="766536" y="1945316"/>
                      <a:pt x="794629" y="1940971"/>
                      <a:pt x="808216" y="1938706"/>
                    </a:cubicBezTo>
                    <a:cubicBezTo>
                      <a:pt x="809909" y="1933626"/>
                      <a:pt x="813296" y="1928821"/>
                      <a:pt x="813296" y="1923466"/>
                    </a:cubicBezTo>
                    <a:cubicBezTo>
                      <a:pt x="813296" y="1904039"/>
                      <a:pt x="803909" y="1906349"/>
                      <a:pt x="787896" y="1903146"/>
                    </a:cubicBezTo>
                    <a:cubicBezTo>
                      <a:pt x="777796" y="1901126"/>
                      <a:pt x="767576" y="1899759"/>
                      <a:pt x="757416" y="1898066"/>
                    </a:cubicBezTo>
                    <a:lnTo>
                      <a:pt x="767576" y="1867586"/>
                    </a:lnTo>
                    <a:cubicBezTo>
                      <a:pt x="771538" y="1855699"/>
                      <a:pt x="771676" y="1844889"/>
                      <a:pt x="787896" y="1842186"/>
                    </a:cubicBezTo>
                    <a:cubicBezTo>
                      <a:pt x="813006" y="1838001"/>
                      <a:pt x="838696" y="1838799"/>
                      <a:pt x="864096" y="1837106"/>
                    </a:cubicBezTo>
                    <a:cubicBezTo>
                      <a:pt x="860709" y="1825253"/>
                      <a:pt x="860470" y="1812000"/>
                      <a:pt x="853936" y="1801546"/>
                    </a:cubicBezTo>
                    <a:cubicBezTo>
                      <a:pt x="851098" y="1797005"/>
                      <a:pt x="843485" y="1798861"/>
                      <a:pt x="838696" y="1796466"/>
                    </a:cubicBezTo>
                    <a:cubicBezTo>
                      <a:pt x="833235" y="1793736"/>
                      <a:pt x="828536" y="1789693"/>
                      <a:pt x="823456" y="1786306"/>
                    </a:cubicBezTo>
                    <a:cubicBezTo>
                      <a:pt x="811365" y="1750034"/>
                      <a:pt x="819237" y="1746915"/>
                      <a:pt x="803136" y="1771066"/>
                    </a:cubicBezTo>
                    <a:cubicBezTo>
                      <a:pt x="801443" y="1779533"/>
                      <a:pt x="802340" y="1788969"/>
                      <a:pt x="798056" y="1796466"/>
                    </a:cubicBezTo>
                    <a:cubicBezTo>
                      <a:pt x="795027" y="1801767"/>
                      <a:pt x="788917" y="1806391"/>
                      <a:pt x="782816" y="1806626"/>
                    </a:cubicBezTo>
                    <a:lnTo>
                      <a:pt x="665976" y="1801546"/>
                    </a:lnTo>
                    <a:cubicBezTo>
                      <a:pt x="660896" y="1799853"/>
                      <a:pt x="655525" y="1798861"/>
                      <a:pt x="650736" y="1796466"/>
                    </a:cubicBezTo>
                    <a:cubicBezTo>
                      <a:pt x="608736" y="1775466"/>
                      <a:pt x="654433" y="1773646"/>
                      <a:pt x="630416" y="1705026"/>
                    </a:cubicBezTo>
                    <a:cubicBezTo>
                      <a:pt x="626382" y="1693501"/>
                      <a:pt x="599936" y="1684706"/>
                      <a:pt x="599936" y="1684706"/>
                    </a:cubicBezTo>
                    <a:cubicBezTo>
                      <a:pt x="598243" y="1679626"/>
                      <a:pt x="598642" y="1673252"/>
                      <a:pt x="594856" y="1669466"/>
                    </a:cubicBezTo>
                    <a:cubicBezTo>
                      <a:pt x="583371" y="1657981"/>
                      <a:pt x="542337" y="1669046"/>
                      <a:pt x="538976" y="1669466"/>
                    </a:cubicBezTo>
                    <a:cubicBezTo>
                      <a:pt x="522050" y="1675108"/>
                      <a:pt x="500329" y="1684784"/>
                      <a:pt x="483096" y="1669466"/>
                    </a:cubicBezTo>
                    <a:cubicBezTo>
                      <a:pt x="474147" y="1661511"/>
                      <a:pt x="483371" y="1644616"/>
                      <a:pt x="478016" y="1633906"/>
                    </a:cubicBezTo>
                    <a:cubicBezTo>
                      <a:pt x="475621" y="1629117"/>
                      <a:pt x="467856" y="1630519"/>
                      <a:pt x="462776" y="1628826"/>
                    </a:cubicBezTo>
                    <a:cubicBezTo>
                      <a:pt x="439069" y="1630519"/>
                      <a:pt x="415260" y="1631129"/>
                      <a:pt x="391656" y="1633906"/>
                    </a:cubicBezTo>
                    <a:cubicBezTo>
                      <a:pt x="386338" y="1634532"/>
                      <a:pt x="381684" y="1638028"/>
                      <a:pt x="376416" y="1638986"/>
                    </a:cubicBezTo>
                    <a:cubicBezTo>
                      <a:pt x="362984" y="1641428"/>
                      <a:pt x="349323" y="1642373"/>
                      <a:pt x="335776" y="1644066"/>
                    </a:cubicBezTo>
                    <a:cubicBezTo>
                      <a:pt x="334083" y="1650839"/>
                      <a:pt x="332614" y="1657673"/>
                      <a:pt x="330696" y="1664386"/>
                    </a:cubicBezTo>
                    <a:cubicBezTo>
                      <a:pt x="329225" y="1669535"/>
                      <a:pt x="329973" y="1676514"/>
                      <a:pt x="325616" y="1679626"/>
                    </a:cubicBezTo>
                    <a:cubicBezTo>
                      <a:pt x="316901" y="1685851"/>
                      <a:pt x="305296" y="1686399"/>
                      <a:pt x="295136" y="1689786"/>
                    </a:cubicBezTo>
                    <a:lnTo>
                      <a:pt x="279896" y="1694866"/>
                    </a:lnTo>
                    <a:cubicBezTo>
                      <a:pt x="269736" y="1705026"/>
                      <a:pt x="257386" y="1713391"/>
                      <a:pt x="249416" y="1725346"/>
                    </a:cubicBezTo>
                    <a:cubicBezTo>
                      <a:pt x="246029" y="1730426"/>
                      <a:pt x="244024" y="1736772"/>
                      <a:pt x="239256" y="1740586"/>
                    </a:cubicBezTo>
                    <a:cubicBezTo>
                      <a:pt x="235075" y="1743931"/>
                      <a:pt x="229096" y="1743973"/>
                      <a:pt x="224016" y="1745666"/>
                    </a:cubicBezTo>
                    <a:cubicBezTo>
                      <a:pt x="208776" y="1743973"/>
                      <a:pt x="193396" y="1743251"/>
                      <a:pt x="178296" y="1740586"/>
                    </a:cubicBezTo>
                    <a:cubicBezTo>
                      <a:pt x="164545" y="1738159"/>
                      <a:pt x="151348" y="1733164"/>
                      <a:pt x="137656" y="1730426"/>
                    </a:cubicBezTo>
                    <a:lnTo>
                      <a:pt x="112256" y="1725346"/>
                    </a:lnTo>
                    <a:cubicBezTo>
                      <a:pt x="108869" y="1720266"/>
                      <a:pt x="100899" y="1716093"/>
                      <a:pt x="102096" y="1710106"/>
                    </a:cubicBezTo>
                    <a:cubicBezTo>
                      <a:pt x="103942" y="1700874"/>
                      <a:pt x="133372" y="1695937"/>
                      <a:pt x="137656" y="1694866"/>
                    </a:cubicBezTo>
                    <a:cubicBezTo>
                      <a:pt x="160516" y="1679626"/>
                      <a:pt x="167713" y="1680473"/>
                      <a:pt x="178296" y="1659306"/>
                    </a:cubicBezTo>
                    <a:cubicBezTo>
                      <a:pt x="180691" y="1654517"/>
                      <a:pt x="181683" y="1649146"/>
                      <a:pt x="183376" y="1644066"/>
                    </a:cubicBezTo>
                    <a:lnTo>
                      <a:pt x="152896" y="1613586"/>
                    </a:lnTo>
                    <a:cubicBezTo>
                      <a:pt x="147816" y="1608506"/>
                      <a:pt x="144082" y="1601559"/>
                      <a:pt x="137656" y="1598346"/>
                    </a:cubicBezTo>
                    <a:lnTo>
                      <a:pt x="117336" y="1588186"/>
                    </a:lnTo>
                    <a:cubicBezTo>
                      <a:pt x="115643" y="1583106"/>
                      <a:pt x="113418" y="1578173"/>
                      <a:pt x="112256" y="1572946"/>
                    </a:cubicBezTo>
                    <a:cubicBezTo>
                      <a:pt x="110022" y="1562891"/>
                      <a:pt x="107176" y="1552766"/>
                      <a:pt x="107176" y="1542466"/>
                    </a:cubicBezTo>
                    <a:cubicBezTo>
                      <a:pt x="107176" y="1524877"/>
                      <a:pt x="107292" y="1506488"/>
                      <a:pt x="127496" y="1501826"/>
                    </a:cubicBezTo>
                    <a:cubicBezTo>
                      <a:pt x="144078" y="1497999"/>
                      <a:pt x="161363" y="1498439"/>
                      <a:pt x="178296" y="1496746"/>
                    </a:cubicBezTo>
                    <a:cubicBezTo>
                      <a:pt x="179989" y="1491666"/>
                      <a:pt x="182912" y="1486841"/>
                      <a:pt x="183376" y="1481506"/>
                    </a:cubicBezTo>
                    <a:cubicBezTo>
                      <a:pt x="186314" y="1447725"/>
                      <a:pt x="182111" y="1413216"/>
                      <a:pt x="188456" y="1379906"/>
                    </a:cubicBezTo>
                    <a:cubicBezTo>
                      <a:pt x="189458" y="1374646"/>
                      <a:pt x="198616" y="1376519"/>
                      <a:pt x="203696" y="1374826"/>
                    </a:cubicBezTo>
                    <a:cubicBezTo>
                      <a:pt x="217123" y="1378183"/>
                      <a:pt x="242040" y="1384986"/>
                      <a:pt x="254496" y="1384986"/>
                    </a:cubicBezTo>
                    <a:cubicBezTo>
                      <a:pt x="259851" y="1384986"/>
                      <a:pt x="264656" y="1381599"/>
                      <a:pt x="269736" y="1379906"/>
                    </a:cubicBezTo>
                    <a:cubicBezTo>
                      <a:pt x="262963" y="1374826"/>
                      <a:pt x="256767" y="1368867"/>
                      <a:pt x="249416" y="1364666"/>
                    </a:cubicBezTo>
                    <a:cubicBezTo>
                      <a:pt x="241191" y="1359966"/>
                      <a:pt x="214908" y="1355621"/>
                      <a:pt x="208776" y="1354506"/>
                    </a:cubicBezTo>
                    <a:cubicBezTo>
                      <a:pt x="182932" y="1349807"/>
                      <a:pt x="169374" y="1348151"/>
                      <a:pt x="142736" y="1344346"/>
                    </a:cubicBezTo>
                    <a:cubicBezTo>
                      <a:pt x="139349" y="1339266"/>
                      <a:pt x="134330" y="1334954"/>
                      <a:pt x="132576" y="1329106"/>
                    </a:cubicBezTo>
                    <a:cubicBezTo>
                      <a:pt x="129135" y="1317637"/>
                      <a:pt x="129464" y="1305357"/>
                      <a:pt x="127496" y="1293546"/>
                    </a:cubicBezTo>
                    <a:cubicBezTo>
                      <a:pt x="126077" y="1285029"/>
                      <a:pt x="124109" y="1276613"/>
                      <a:pt x="122416" y="1268146"/>
                    </a:cubicBezTo>
                    <a:cubicBezTo>
                      <a:pt x="124010" y="1260177"/>
                      <a:pt x="134369" y="1225315"/>
                      <a:pt x="122416" y="1217346"/>
                    </a:cubicBezTo>
                    <a:cubicBezTo>
                      <a:pt x="111057" y="1209773"/>
                      <a:pt x="95269" y="1214342"/>
                      <a:pt x="81776" y="1212266"/>
                    </a:cubicBezTo>
                    <a:cubicBezTo>
                      <a:pt x="59007" y="1208763"/>
                      <a:pt x="59679" y="1208287"/>
                      <a:pt x="41136" y="1202106"/>
                    </a:cubicBezTo>
                    <a:cubicBezTo>
                      <a:pt x="39443" y="1197026"/>
                      <a:pt x="38657" y="1191547"/>
                      <a:pt x="36056" y="1186866"/>
                    </a:cubicBezTo>
                    <a:cubicBezTo>
                      <a:pt x="30126" y="1176192"/>
                      <a:pt x="22509" y="1166546"/>
                      <a:pt x="15736" y="1156386"/>
                    </a:cubicBezTo>
                    <a:cubicBezTo>
                      <a:pt x="12349" y="1151306"/>
                      <a:pt x="7507" y="1146938"/>
                      <a:pt x="5576" y="1141146"/>
                    </a:cubicBezTo>
                    <a:lnTo>
                      <a:pt x="496" y="1125906"/>
                    </a:lnTo>
                    <a:cubicBezTo>
                      <a:pt x="2189" y="1114053"/>
                      <a:pt x="-4167" y="1097306"/>
                      <a:pt x="5576" y="1090346"/>
                    </a:cubicBezTo>
                    <a:cubicBezTo>
                      <a:pt x="14291" y="1084121"/>
                      <a:pt x="36056" y="1100506"/>
                      <a:pt x="36056" y="1100506"/>
                    </a:cubicBezTo>
                    <a:cubicBezTo>
                      <a:pt x="38034" y="1095562"/>
                      <a:pt x="49305" y="1068825"/>
                      <a:pt x="51296" y="1059866"/>
                    </a:cubicBezTo>
                    <a:cubicBezTo>
                      <a:pt x="53530" y="1049811"/>
                      <a:pt x="53878" y="1039379"/>
                      <a:pt x="56376" y="1029386"/>
                    </a:cubicBezTo>
                    <a:cubicBezTo>
                      <a:pt x="58973" y="1018996"/>
                      <a:pt x="66536" y="998906"/>
                      <a:pt x="66536" y="998906"/>
                    </a:cubicBezTo>
                    <a:cubicBezTo>
                      <a:pt x="63149" y="988746"/>
                      <a:pt x="62601" y="977141"/>
                      <a:pt x="56376" y="968426"/>
                    </a:cubicBezTo>
                    <a:cubicBezTo>
                      <a:pt x="53264" y="964069"/>
                      <a:pt x="44481" y="967527"/>
                      <a:pt x="41136" y="963346"/>
                    </a:cubicBezTo>
                    <a:cubicBezTo>
                      <a:pt x="36775" y="957894"/>
                      <a:pt x="37749" y="949799"/>
                      <a:pt x="36056" y="943026"/>
                    </a:cubicBezTo>
                    <a:cubicBezTo>
                      <a:pt x="39443" y="932866"/>
                      <a:pt x="38643" y="920119"/>
                      <a:pt x="46216" y="912546"/>
                    </a:cubicBezTo>
                    <a:cubicBezTo>
                      <a:pt x="56926" y="901836"/>
                      <a:pt x="86856" y="892226"/>
                      <a:pt x="86856" y="892226"/>
                    </a:cubicBezTo>
                    <a:cubicBezTo>
                      <a:pt x="108869" y="893919"/>
                      <a:pt x="130988" y="894568"/>
                      <a:pt x="152896" y="897306"/>
                    </a:cubicBezTo>
                    <a:cubicBezTo>
                      <a:pt x="158209" y="897970"/>
                      <a:pt x="164791" y="898205"/>
                      <a:pt x="168136" y="902386"/>
                    </a:cubicBezTo>
                    <a:cubicBezTo>
                      <a:pt x="172497" y="907838"/>
                      <a:pt x="171523" y="915933"/>
                      <a:pt x="173216" y="922706"/>
                    </a:cubicBezTo>
                    <a:cubicBezTo>
                      <a:pt x="209334" y="913676"/>
                      <a:pt x="179091" y="923658"/>
                      <a:pt x="208776" y="907466"/>
                    </a:cubicBezTo>
                    <a:cubicBezTo>
                      <a:pt x="222072" y="900213"/>
                      <a:pt x="249416" y="887146"/>
                      <a:pt x="249416" y="887146"/>
                    </a:cubicBezTo>
                    <a:cubicBezTo>
                      <a:pt x="261269" y="888839"/>
                      <a:pt x="278816" y="881959"/>
                      <a:pt x="284976" y="892226"/>
                    </a:cubicBezTo>
                    <a:cubicBezTo>
                      <a:pt x="292865" y="905375"/>
                      <a:pt x="282903" y="922910"/>
                      <a:pt x="279896" y="937946"/>
                    </a:cubicBezTo>
                    <a:cubicBezTo>
                      <a:pt x="273132" y="971766"/>
                      <a:pt x="255693" y="973164"/>
                      <a:pt x="290056" y="963346"/>
                    </a:cubicBezTo>
                    <a:cubicBezTo>
                      <a:pt x="295205" y="961875"/>
                      <a:pt x="300216" y="959959"/>
                      <a:pt x="305296" y="958266"/>
                    </a:cubicBezTo>
                    <a:cubicBezTo>
                      <a:pt x="310376" y="959959"/>
                      <a:pt x="315747" y="960951"/>
                      <a:pt x="320536" y="963346"/>
                    </a:cubicBezTo>
                    <a:cubicBezTo>
                      <a:pt x="331953" y="969055"/>
                      <a:pt x="342991" y="979116"/>
                      <a:pt x="351016" y="988746"/>
                    </a:cubicBezTo>
                    <a:cubicBezTo>
                      <a:pt x="354925" y="993436"/>
                      <a:pt x="358696" y="998407"/>
                      <a:pt x="361176" y="1003986"/>
                    </a:cubicBezTo>
                    <a:cubicBezTo>
                      <a:pt x="365526" y="1013773"/>
                      <a:pt x="371336" y="1034466"/>
                      <a:pt x="371336" y="1034466"/>
                    </a:cubicBezTo>
                    <a:cubicBezTo>
                      <a:pt x="354530" y="1084884"/>
                      <a:pt x="382727" y="1007867"/>
                      <a:pt x="351016" y="1064946"/>
                    </a:cubicBezTo>
                    <a:cubicBezTo>
                      <a:pt x="345815" y="1074308"/>
                      <a:pt x="340856" y="1095426"/>
                      <a:pt x="340856" y="1095426"/>
                    </a:cubicBezTo>
                    <a:cubicBezTo>
                      <a:pt x="344824" y="1097410"/>
                      <a:pt x="368941" y="1110666"/>
                      <a:pt x="376416" y="1110666"/>
                    </a:cubicBezTo>
                    <a:cubicBezTo>
                      <a:pt x="381771" y="1110666"/>
                      <a:pt x="386576" y="1107279"/>
                      <a:pt x="391656" y="1105586"/>
                    </a:cubicBezTo>
                    <a:cubicBezTo>
                      <a:pt x="398429" y="1095426"/>
                      <a:pt x="409581" y="1087080"/>
                      <a:pt x="411976" y="1075106"/>
                    </a:cubicBezTo>
                    <a:cubicBezTo>
                      <a:pt x="413669" y="1066639"/>
                      <a:pt x="415511" y="1058201"/>
                      <a:pt x="417056" y="1049706"/>
                    </a:cubicBezTo>
                    <a:cubicBezTo>
                      <a:pt x="419286" y="1037442"/>
                      <a:pt x="420818" y="1016782"/>
                      <a:pt x="427216" y="1003986"/>
                    </a:cubicBezTo>
                    <a:cubicBezTo>
                      <a:pt x="429946" y="998525"/>
                      <a:pt x="433989" y="993826"/>
                      <a:pt x="437376" y="988746"/>
                    </a:cubicBezTo>
                    <a:cubicBezTo>
                      <a:pt x="435683" y="975199"/>
                      <a:pt x="437366" y="960782"/>
                      <a:pt x="432296" y="948106"/>
                    </a:cubicBezTo>
                    <a:cubicBezTo>
                      <a:pt x="428577" y="938809"/>
                      <a:pt x="387008" y="927943"/>
                      <a:pt x="386576" y="927786"/>
                    </a:cubicBezTo>
                    <a:cubicBezTo>
                      <a:pt x="378006" y="924670"/>
                      <a:pt x="369509" y="921330"/>
                      <a:pt x="361176" y="917626"/>
                    </a:cubicBezTo>
                    <a:cubicBezTo>
                      <a:pt x="354256" y="914550"/>
                      <a:pt x="347887" y="910278"/>
                      <a:pt x="340856" y="907466"/>
                    </a:cubicBezTo>
                    <a:cubicBezTo>
                      <a:pt x="330912" y="903489"/>
                      <a:pt x="320536" y="900693"/>
                      <a:pt x="310376" y="897306"/>
                    </a:cubicBezTo>
                    <a:lnTo>
                      <a:pt x="295136" y="892226"/>
                    </a:lnTo>
                    <a:cubicBezTo>
                      <a:pt x="290056" y="890533"/>
                      <a:pt x="284351" y="890116"/>
                      <a:pt x="279896" y="887146"/>
                    </a:cubicBezTo>
                    <a:lnTo>
                      <a:pt x="264656" y="876986"/>
                    </a:lnTo>
                    <a:cubicBezTo>
                      <a:pt x="262842" y="869732"/>
                      <a:pt x="252789" y="827310"/>
                      <a:pt x="249416" y="826186"/>
                    </a:cubicBezTo>
                    <a:lnTo>
                      <a:pt x="234176" y="821106"/>
                    </a:lnTo>
                    <a:cubicBezTo>
                      <a:pt x="206283" y="779267"/>
                      <a:pt x="215371" y="802743"/>
                      <a:pt x="208776" y="749986"/>
                    </a:cubicBezTo>
                    <a:cubicBezTo>
                      <a:pt x="212404" y="735472"/>
                      <a:pt x="210821" y="703079"/>
                      <a:pt x="234176" y="699186"/>
                    </a:cubicBezTo>
                    <a:cubicBezTo>
                      <a:pt x="239458" y="698306"/>
                      <a:pt x="244735" y="701665"/>
                      <a:pt x="249416" y="704266"/>
                    </a:cubicBezTo>
                    <a:cubicBezTo>
                      <a:pt x="260090" y="710196"/>
                      <a:pt x="279896" y="724586"/>
                      <a:pt x="279896" y="724586"/>
                    </a:cubicBezTo>
                    <a:cubicBezTo>
                      <a:pt x="283548" y="666148"/>
                      <a:pt x="262796" y="651856"/>
                      <a:pt x="300216" y="633146"/>
                    </a:cubicBezTo>
                    <a:cubicBezTo>
                      <a:pt x="305005" y="630751"/>
                      <a:pt x="310376" y="629759"/>
                      <a:pt x="315456" y="628066"/>
                    </a:cubicBezTo>
                    <a:cubicBezTo>
                      <a:pt x="324725" y="641969"/>
                      <a:pt x="324814" y="646336"/>
                      <a:pt x="340856" y="653466"/>
                    </a:cubicBezTo>
                    <a:cubicBezTo>
                      <a:pt x="356758" y="660533"/>
                      <a:pt x="395548" y="669679"/>
                      <a:pt x="351016" y="658546"/>
                    </a:cubicBezTo>
                    <a:cubicBezTo>
                      <a:pt x="320132" y="637956"/>
                      <a:pt x="352946" y="657365"/>
                      <a:pt x="315456" y="643306"/>
                    </a:cubicBezTo>
                    <a:cubicBezTo>
                      <a:pt x="250582" y="618978"/>
                      <a:pt x="332955" y="646568"/>
                      <a:pt x="279896" y="622986"/>
                    </a:cubicBezTo>
                    <a:cubicBezTo>
                      <a:pt x="270109" y="618636"/>
                      <a:pt x="249416" y="612826"/>
                      <a:pt x="249416" y="612826"/>
                    </a:cubicBezTo>
                    <a:cubicBezTo>
                      <a:pt x="247723" y="607746"/>
                      <a:pt x="246937" y="602267"/>
                      <a:pt x="244336" y="597586"/>
                    </a:cubicBezTo>
                    <a:cubicBezTo>
                      <a:pt x="238406" y="586912"/>
                      <a:pt x="224016" y="567106"/>
                      <a:pt x="224016" y="567106"/>
                    </a:cubicBezTo>
                    <a:cubicBezTo>
                      <a:pt x="225709" y="553559"/>
                      <a:pt x="223551" y="538941"/>
                      <a:pt x="229096" y="526466"/>
                    </a:cubicBezTo>
                    <a:cubicBezTo>
                      <a:pt x="231271" y="521573"/>
                      <a:pt x="238981" y="521386"/>
                      <a:pt x="244336" y="521386"/>
                    </a:cubicBezTo>
                    <a:cubicBezTo>
                      <a:pt x="271482" y="521386"/>
                      <a:pt x="298523" y="524773"/>
                      <a:pt x="325616" y="526466"/>
                    </a:cubicBezTo>
                    <a:cubicBezTo>
                      <a:pt x="330696" y="521386"/>
                      <a:pt x="336871" y="517204"/>
                      <a:pt x="340856" y="511226"/>
                    </a:cubicBezTo>
                    <a:cubicBezTo>
                      <a:pt x="343826" y="506771"/>
                      <a:pt x="342591" y="500167"/>
                      <a:pt x="345936" y="495986"/>
                    </a:cubicBezTo>
                    <a:cubicBezTo>
                      <a:pt x="349750" y="491218"/>
                      <a:pt x="355715" y="488556"/>
                      <a:pt x="361176" y="485826"/>
                    </a:cubicBezTo>
                    <a:cubicBezTo>
                      <a:pt x="375362" y="478733"/>
                      <a:pt x="398871" y="477538"/>
                      <a:pt x="411976" y="475666"/>
                    </a:cubicBezTo>
                    <a:lnTo>
                      <a:pt x="401816" y="435026"/>
                    </a:lnTo>
                    <a:lnTo>
                      <a:pt x="396736" y="414706"/>
                    </a:lnTo>
                    <a:cubicBezTo>
                      <a:pt x="398429" y="404546"/>
                      <a:pt x="395033" y="391978"/>
                      <a:pt x="401816" y="384226"/>
                    </a:cubicBezTo>
                    <a:cubicBezTo>
                      <a:pt x="408868" y="376166"/>
                      <a:pt x="432296" y="374066"/>
                      <a:pt x="432296" y="374066"/>
                    </a:cubicBezTo>
                    <a:lnTo>
                      <a:pt x="488176" y="379146"/>
                    </a:lnTo>
                    <a:cubicBezTo>
                      <a:pt x="497605" y="384223"/>
                      <a:pt x="498336" y="409626"/>
                      <a:pt x="498336" y="409626"/>
                    </a:cubicBezTo>
                    <a:cubicBezTo>
                      <a:pt x="503416" y="407933"/>
                      <a:pt x="510606" y="409001"/>
                      <a:pt x="513576" y="404546"/>
                    </a:cubicBezTo>
                    <a:cubicBezTo>
                      <a:pt x="518365" y="397362"/>
                      <a:pt x="516562" y="387523"/>
                      <a:pt x="518656" y="379146"/>
                    </a:cubicBezTo>
                    <a:cubicBezTo>
                      <a:pt x="519955" y="373951"/>
                      <a:pt x="519950" y="367692"/>
                      <a:pt x="523736" y="363906"/>
                    </a:cubicBezTo>
                    <a:cubicBezTo>
                      <a:pt x="527522" y="360120"/>
                      <a:pt x="534187" y="361221"/>
                      <a:pt x="538976" y="358826"/>
                    </a:cubicBezTo>
                    <a:cubicBezTo>
                      <a:pt x="578367" y="339131"/>
                      <a:pt x="531150" y="356355"/>
                      <a:pt x="569456" y="343586"/>
                    </a:cubicBezTo>
                    <a:cubicBezTo>
                      <a:pt x="588366" y="400317"/>
                      <a:pt x="572753" y="371660"/>
                      <a:pt x="584696" y="353746"/>
                    </a:cubicBezTo>
                    <a:cubicBezTo>
                      <a:pt x="588083" y="348666"/>
                      <a:pt x="594856" y="346973"/>
                      <a:pt x="599936" y="343586"/>
                    </a:cubicBezTo>
                    <a:cubicBezTo>
                      <a:pt x="611789" y="345279"/>
                      <a:pt x="623944" y="345516"/>
                      <a:pt x="635496" y="348666"/>
                    </a:cubicBezTo>
                    <a:cubicBezTo>
                      <a:pt x="646403" y="351641"/>
                      <a:pt x="661506" y="362620"/>
                      <a:pt x="671056" y="368986"/>
                    </a:cubicBezTo>
                    <a:cubicBezTo>
                      <a:pt x="672749" y="374066"/>
                      <a:pt x="676136" y="389581"/>
                      <a:pt x="676136" y="384226"/>
                    </a:cubicBezTo>
                    <a:cubicBezTo>
                      <a:pt x="676136" y="362148"/>
                      <a:pt x="675125" y="339886"/>
                      <a:pt x="671056" y="318186"/>
                    </a:cubicBezTo>
                    <a:cubicBezTo>
                      <a:pt x="669931" y="312185"/>
                      <a:pt x="664283" y="308026"/>
                      <a:pt x="660896" y="302946"/>
                    </a:cubicBezTo>
                    <a:cubicBezTo>
                      <a:pt x="658012" y="288524"/>
                      <a:pt x="648294" y="254588"/>
                      <a:pt x="660896" y="241986"/>
                    </a:cubicBezTo>
                    <a:cubicBezTo>
                      <a:pt x="670770" y="232112"/>
                      <a:pt x="701536" y="231826"/>
                      <a:pt x="701536" y="231826"/>
                    </a:cubicBezTo>
                    <a:cubicBezTo>
                      <a:pt x="705668" y="219431"/>
                      <a:pt x="706928" y="211194"/>
                      <a:pt x="716776" y="201346"/>
                    </a:cubicBezTo>
                    <a:cubicBezTo>
                      <a:pt x="721093" y="197029"/>
                      <a:pt x="726555" y="193916"/>
                      <a:pt x="732016" y="191186"/>
                    </a:cubicBezTo>
                    <a:cubicBezTo>
                      <a:pt x="736805" y="188791"/>
                      <a:pt x="742176" y="187799"/>
                      <a:pt x="747256" y="186106"/>
                    </a:cubicBezTo>
                    <a:cubicBezTo>
                      <a:pt x="755723" y="187799"/>
                      <a:pt x="764465" y="188456"/>
                      <a:pt x="772656" y="191186"/>
                    </a:cubicBezTo>
                    <a:cubicBezTo>
                      <a:pt x="779840" y="193581"/>
                      <a:pt x="786015" y="198363"/>
                      <a:pt x="792976" y="201346"/>
                    </a:cubicBezTo>
                    <a:cubicBezTo>
                      <a:pt x="797898" y="203455"/>
                      <a:pt x="803136" y="204733"/>
                      <a:pt x="808216" y="206426"/>
                    </a:cubicBezTo>
                    <a:cubicBezTo>
                      <a:pt x="809909" y="201346"/>
                      <a:pt x="813296" y="196541"/>
                      <a:pt x="813296" y="191186"/>
                    </a:cubicBezTo>
                    <a:cubicBezTo>
                      <a:pt x="813296" y="178926"/>
                      <a:pt x="807145" y="162572"/>
                      <a:pt x="803136" y="150546"/>
                    </a:cubicBezTo>
                    <a:cubicBezTo>
                      <a:pt x="804829" y="133613"/>
                      <a:pt x="802835" y="115890"/>
                      <a:pt x="808216" y="99746"/>
                    </a:cubicBezTo>
                    <a:cubicBezTo>
                      <a:pt x="810147" y="93954"/>
                      <a:pt x="817351" y="89586"/>
                      <a:pt x="823456" y="89586"/>
                    </a:cubicBezTo>
                    <a:cubicBezTo>
                      <a:pt x="834166" y="89586"/>
                      <a:pt x="845025" y="93805"/>
                      <a:pt x="853936" y="99746"/>
                    </a:cubicBezTo>
                    <a:cubicBezTo>
                      <a:pt x="890394" y="124051"/>
                      <a:pt x="875782" y="111432"/>
                      <a:pt x="899656" y="135306"/>
                    </a:cubicBezTo>
                    <a:cubicBezTo>
                      <a:pt x="909816" y="133613"/>
                      <a:pt x="920081" y="132460"/>
                      <a:pt x="930136" y="130226"/>
                    </a:cubicBezTo>
                    <a:cubicBezTo>
                      <a:pt x="935363" y="129064"/>
                      <a:pt x="940094" y="124266"/>
                      <a:pt x="945376" y="125146"/>
                    </a:cubicBezTo>
                    <a:cubicBezTo>
                      <a:pt x="951398" y="126150"/>
                      <a:pt x="955536" y="131919"/>
                      <a:pt x="960616" y="135306"/>
                    </a:cubicBezTo>
                    <a:cubicBezTo>
                      <a:pt x="970776" y="131919"/>
                      <a:pt x="982185" y="131087"/>
                      <a:pt x="991096" y="125146"/>
                    </a:cubicBezTo>
                    <a:cubicBezTo>
                      <a:pt x="1010791" y="112016"/>
                      <a:pt x="1000544" y="116917"/>
                      <a:pt x="1021576" y="109906"/>
                    </a:cubicBezTo>
                    <a:cubicBezTo>
                      <a:pt x="1026656" y="113293"/>
                      <a:pt x="1032499" y="115749"/>
                      <a:pt x="1036816" y="120066"/>
                    </a:cubicBezTo>
                    <a:cubicBezTo>
                      <a:pt x="1041133" y="124383"/>
                      <a:pt x="1041799" y="132070"/>
                      <a:pt x="1046976" y="135306"/>
                    </a:cubicBezTo>
                    <a:cubicBezTo>
                      <a:pt x="1055221" y="140459"/>
                      <a:pt x="1085879" y="147572"/>
                      <a:pt x="1097776" y="150546"/>
                    </a:cubicBezTo>
                    <a:cubicBezTo>
                      <a:pt x="1106717" y="123722"/>
                      <a:pt x="1098401" y="138276"/>
                      <a:pt x="1133336" y="114986"/>
                    </a:cubicBezTo>
                    <a:lnTo>
                      <a:pt x="1148576" y="104826"/>
                    </a:lnTo>
                    <a:cubicBezTo>
                      <a:pt x="1151048" y="101117"/>
                      <a:pt x="1166153" y="81357"/>
                      <a:pt x="1163816" y="74346"/>
                    </a:cubicBezTo>
                    <a:cubicBezTo>
                      <a:pt x="1161544" y="67530"/>
                      <a:pt x="1154095" y="63705"/>
                      <a:pt x="1148576" y="59106"/>
                    </a:cubicBezTo>
                    <a:cubicBezTo>
                      <a:pt x="1123527" y="38232"/>
                      <a:pt x="1103350" y="46447"/>
                      <a:pt x="1194296" y="54026"/>
                    </a:cubicBezTo>
                    <a:cubicBezTo>
                      <a:pt x="1229231" y="77316"/>
                      <a:pt x="1213192" y="70485"/>
                      <a:pt x="1240016" y="79426"/>
                    </a:cubicBezTo>
                    <a:cubicBezTo>
                      <a:pt x="1283692" y="50309"/>
                      <a:pt x="1228432" y="85218"/>
                      <a:pt x="1270496" y="64186"/>
                    </a:cubicBezTo>
                    <a:cubicBezTo>
                      <a:pt x="1309887" y="44491"/>
                      <a:pt x="1262670" y="61715"/>
                      <a:pt x="1300976" y="48946"/>
                    </a:cubicBezTo>
                    <a:cubicBezTo>
                      <a:pt x="1314745" y="51700"/>
                      <a:pt x="1331650" y="51728"/>
                      <a:pt x="1341616" y="64186"/>
                    </a:cubicBezTo>
                    <a:cubicBezTo>
                      <a:pt x="1369659" y="99239"/>
                      <a:pt x="1318260" y="60469"/>
                      <a:pt x="1361936" y="89586"/>
                    </a:cubicBezTo>
                    <a:cubicBezTo>
                      <a:pt x="1363629" y="94666"/>
                      <a:pt x="1363230" y="101040"/>
                      <a:pt x="1367016" y="104826"/>
                    </a:cubicBezTo>
                    <a:cubicBezTo>
                      <a:pt x="1370802" y="108612"/>
                      <a:pt x="1377029" y="108744"/>
                      <a:pt x="1382256" y="109906"/>
                    </a:cubicBezTo>
                    <a:cubicBezTo>
                      <a:pt x="1392311" y="112140"/>
                      <a:pt x="1402576" y="113293"/>
                      <a:pt x="1412736" y="114986"/>
                    </a:cubicBezTo>
                    <a:cubicBezTo>
                      <a:pt x="1436026" y="149921"/>
                      <a:pt x="1421472" y="149327"/>
                      <a:pt x="1448296" y="140386"/>
                    </a:cubicBezTo>
                    <a:cubicBezTo>
                      <a:pt x="1453376" y="135306"/>
                      <a:pt x="1457558" y="129131"/>
                      <a:pt x="1463536" y="125146"/>
                    </a:cubicBezTo>
                    <a:cubicBezTo>
                      <a:pt x="1479183" y="114715"/>
                      <a:pt x="1497966" y="122807"/>
                      <a:pt x="1514336" y="125146"/>
                    </a:cubicBezTo>
                    <a:lnTo>
                      <a:pt x="1524496" y="155626"/>
                    </a:lnTo>
                    <a:lnTo>
                      <a:pt x="1529576" y="170866"/>
                    </a:lnTo>
                    <a:lnTo>
                      <a:pt x="1524496" y="155626"/>
                    </a:lnTo>
                    <a:cubicBezTo>
                      <a:pt x="1526189" y="126839"/>
                      <a:pt x="1526707" y="97959"/>
                      <a:pt x="1529576" y="69266"/>
                    </a:cubicBezTo>
                    <a:cubicBezTo>
                      <a:pt x="1530109" y="63938"/>
                      <a:pt x="1531311" y="58207"/>
                      <a:pt x="1534656" y="54026"/>
                    </a:cubicBezTo>
                    <a:cubicBezTo>
                      <a:pt x="1538470" y="49258"/>
                      <a:pt x="1544816" y="47253"/>
                      <a:pt x="1549896" y="43866"/>
                    </a:cubicBezTo>
                    <a:cubicBezTo>
                      <a:pt x="1573186" y="78801"/>
                      <a:pt x="1558632" y="78207"/>
                      <a:pt x="1585456" y="69266"/>
                    </a:cubicBezTo>
                    <a:cubicBezTo>
                      <a:pt x="1588843" y="59106"/>
                      <a:pt x="1593019" y="49176"/>
                      <a:pt x="1595616" y="38786"/>
                    </a:cubicBezTo>
                    <a:cubicBezTo>
                      <a:pt x="1597309" y="32013"/>
                      <a:pt x="1596335" y="23918"/>
                      <a:pt x="1600696" y="18466"/>
                    </a:cubicBezTo>
                    <a:cubicBezTo>
                      <a:pt x="1604041" y="14285"/>
                      <a:pt x="1610787" y="14857"/>
                      <a:pt x="1615936" y="13386"/>
                    </a:cubicBezTo>
                    <a:cubicBezTo>
                      <a:pt x="1622649" y="11468"/>
                      <a:pt x="1629483" y="9999"/>
                      <a:pt x="1636256" y="8306"/>
                    </a:cubicBezTo>
                    <a:cubicBezTo>
                      <a:pt x="1643029" y="9999"/>
                      <a:pt x="1651124" y="9025"/>
                      <a:pt x="1656576" y="13386"/>
                    </a:cubicBezTo>
                    <a:cubicBezTo>
                      <a:pt x="1660757" y="16731"/>
                      <a:pt x="1657870" y="24840"/>
                      <a:pt x="1661656" y="28626"/>
                    </a:cubicBezTo>
                    <a:cubicBezTo>
                      <a:pt x="1665442" y="32412"/>
                      <a:pt x="1671816" y="32013"/>
                      <a:pt x="1676896" y="33706"/>
                    </a:cubicBezTo>
                    <a:cubicBezTo>
                      <a:pt x="1693504" y="-16118"/>
                      <a:pt x="1676383" y="2337"/>
                      <a:pt x="1748016" y="8306"/>
                    </a:cubicBezTo>
                    <a:cubicBezTo>
                      <a:pt x="1746323" y="16773"/>
                      <a:pt x="1747220" y="26209"/>
                      <a:pt x="1742936" y="33706"/>
                    </a:cubicBezTo>
                    <a:cubicBezTo>
                      <a:pt x="1739907" y="39007"/>
                      <a:pt x="1724033" y="38982"/>
                      <a:pt x="1727696" y="43866"/>
                    </a:cubicBezTo>
                    <a:cubicBezTo>
                      <a:pt x="1734122" y="52434"/>
                      <a:pt x="1749265" y="48085"/>
                      <a:pt x="1758176" y="54026"/>
                    </a:cubicBezTo>
                    <a:lnTo>
                      <a:pt x="1773416" y="64186"/>
                    </a:lnTo>
                    <a:cubicBezTo>
                      <a:pt x="1776803" y="69266"/>
                      <a:pt x="1781171" y="73814"/>
                      <a:pt x="1783576" y="79426"/>
                    </a:cubicBezTo>
                    <a:cubicBezTo>
                      <a:pt x="1786326" y="85843"/>
                      <a:pt x="1784295" y="94294"/>
                      <a:pt x="1788656" y="99746"/>
                    </a:cubicBezTo>
                    <a:cubicBezTo>
                      <a:pt x="1792001" y="103927"/>
                      <a:pt x="1798816" y="103133"/>
                      <a:pt x="1803896" y="104826"/>
                    </a:cubicBezTo>
                    <a:cubicBezTo>
                      <a:pt x="1812584" y="130889"/>
                      <a:pt x="1819053" y="132114"/>
                      <a:pt x="1808976" y="155626"/>
                    </a:cubicBezTo>
                    <a:cubicBezTo>
                      <a:pt x="1806571" y="161238"/>
                      <a:pt x="1802203" y="165786"/>
                      <a:pt x="1798816" y="170866"/>
                    </a:cubicBezTo>
                    <a:cubicBezTo>
                      <a:pt x="1793183" y="232826"/>
                      <a:pt x="1778174" y="237121"/>
                      <a:pt x="1808976" y="216586"/>
                    </a:cubicBezTo>
                    <a:cubicBezTo>
                      <a:pt x="1814270" y="200705"/>
                      <a:pt x="1819404" y="180848"/>
                      <a:pt x="1834376" y="170866"/>
                    </a:cubicBezTo>
                    <a:lnTo>
                      <a:pt x="1849616" y="160706"/>
                    </a:lnTo>
                    <a:cubicBezTo>
                      <a:pt x="1863163" y="162399"/>
                      <a:pt x="1878322" y="159156"/>
                      <a:pt x="1890256" y="165786"/>
                    </a:cubicBezTo>
                    <a:cubicBezTo>
                      <a:pt x="1896359" y="169177"/>
                      <a:pt x="1893418" y="179393"/>
                      <a:pt x="1895336" y="186106"/>
                    </a:cubicBezTo>
                    <a:cubicBezTo>
                      <a:pt x="1896807" y="191255"/>
                      <a:pt x="1898723" y="196266"/>
                      <a:pt x="1900416" y="201346"/>
                    </a:cubicBezTo>
                    <a:cubicBezTo>
                      <a:pt x="1910576" y="194573"/>
                      <a:pt x="1924123" y="191186"/>
                      <a:pt x="1930896" y="181026"/>
                    </a:cubicBezTo>
                    <a:cubicBezTo>
                      <a:pt x="1934283" y="175946"/>
                      <a:pt x="1935755" y="168815"/>
                      <a:pt x="1941056" y="165786"/>
                    </a:cubicBezTo>
                    <a:cubicBezTo>
                      <a:pt x="1948553" y="161502"/>
                      <a:pt x="1957989" y="162399"/>
                      <a:pt x="1966456" y="160706"/>
                    </a:cubicBezTo>
                    <a:cubicBezTo>
                      <a:pt x="1964763" y="155626"/>
                      <a:pt x="1961376" y="150821"/>
                      <a:pt x="1961376" y="145466"/>
                    </a:cubicBezTo>
                    <a:cubicBezTo>
                      <a:pt x="1961376" y="127130"/>
                      <a:pt x="1968539" y="120870"/>
                      <a:pt x="1981696" y="109906"/>
                    </a:cubicBezTo>
                    <a:cubicBezTo>
                      <a:pt x="1986386" y="105997"/>
                      <a:pt x="1991475" y="102476"/>
                      <a:pt x="1996936" y="99746"/>
                    </a:cubicBezTo>
                    <a:cubicBezTo>
                      <a:pt x="2001725" y="97351"/>
                      <a:pt x="2007387" y="97061"/>
                      <a:pt x="2012176" y="94666"/>
                    </a:cubicBezTo>
                    <a:cubicBezTo>
                      <a:pt x="2017637" y="91936"/>
                      <a:pt x="2021955" y="87236"/>
                      <a:pt x="2027416" y="84506"/>
                    </a:cubicBezTo>
                    <a:cubicBezTo>
                      <a:pt x="2037830" y="79299"/>
                      <a:pt x="2058395" y="76278"/>
                      <a:pt x="2068056" y="74346"/>
                    </a:cubicBezTo>
                    <a:cubicBezTo>
                      <a:pt x="2079909" y="76039"/>
                      <a:pt x="2091949" y="76734"/>
                      <a:pt x="2103616" y="79426"/>
                    </a:cubicBezTo>
                    <a:cubicBezTo>
                      <a:pt x="2114051" y="81834"/>
                      <a:pt x="2134096" y="89586"/>
                      <a:pt x="2134096" y="89586"/>
                    </a:cubicBezTo>
                    <a:cubicBezTo>
                      <a:pt x="2156818" y="123670"/>
                      <a:pt x="2130051" y="90276"/>
                      <a:pt x="2159496" y="109906"/>
                    </a:cubicBezTo>
                    <a:cubicBezTo>
                      <a:pt x="2176438" y="121200"/>
                      <a:pt x="2170981" y="128183"/>
                      <a:pt x="2189976" y="135306"/>
                    </a:cubicBezTo>
                    <a:cubicBezTo>
                      <a:pt x="2198061" y="138338"/>
                      <a:pt x="2206909" y="138693"/>
                      <a:pt x="2215376" y="140386"/>
                    </a:cubicBezTo>
                    <a:cubicBezTo>
                      <a:pt x="2213683" y="152239"/>
                      <a:pt x="2212438" y="164165"/>
                      <a:pt x="2210296" y="175946"/>
                    </a:cubicBezTo>
                    <a:cubicBezTo>
                      <a:pt x="2209047" y="182815"/>
                      <a:pt x="2209089" y="190457"/>
                      <a:pt x="2205216" y="196266"/>
                    </a:cubicBezTo>
                    <a:cubicBezTo>
                      <a:pt x="2201829" y="201346"/>
                      <a:pt x="2195056" y="203039"/>
                      <a:pt x="2189976" y="206426"/>
                    </a:cubicBezTo>
                    <a:lnTo>
                      <a:pt x="2169656" y="236906"/>
                    </a:lnTo>
                    <a:cubicBezTo>
                      <a:pt x="2169315" y="237417"/>
                      <a:pt x="2150210" y="263180"/>
                      <a:pt x="2154416" y="267386"/>
                    </a:cubicBezTo>
                    <a:cubicBezTo>
                      <a:pt x="2158202" y="271172"/>
                      <a:pt x="2164576" y="263999"/>
                      <a:pt x="2169656" y="262306"/>
                    </a:cubicBezTo>
                    <a:cubicBezTo>
                      <a:pt x="2189016" y="233266"/>
                      <a:pt x="2170567" y="253536"/>
                      <a:pt x="2220456" y="236906"/>
                    </a:cubicBezTo>
                    <a:lnTo>
                      <a:pt x="2250936" y="226746"/>
                    </a:lnTo>
                    <a:lnTo>
                      <a:pt x="2296656" y="241986"/>
                    </a:lnTo>
                    <a:lnTo>
                      <a:pt x="2311896" y="247066"/>
                    </a:lnTo>
                    <a:cubicBezTo>
                      <a:pt x="2313589" y="252146"/>
                      <a:pt x="2316976" y="256951"/>
                      <a:pt x="2316976" y="262306"/>
                    </a:cubicBezTo>
                    <a:cubicBezTo>
                      <a:pt x="2316976" y="271667"/>
                      <a:pt x="2313072" y="300594"/>
                      <a:pt x="2306816" y="313106"/>
                    </a:cubicBezTo>
                    <a:cubicBezTo>
                      <a:pt x="2304086" y="318567"/>
                      <a:pt x="2300043" y="323266"/>
                      <a:pt x="2296656" y="328346"/>
                    </a:cubicBezTo>
                    <a:cubicBezTo>
                      <a:pt x="2298349" y="333426"/>
                      <a:pt x="2299135" y="338905"/>
                      <a:pt x="2301736" y="343586"/>
                    </a:cubicBezTo>
                    <a:cubicBezTo>
                      <a:pt x="2307666" y="354260"/>
                      <a:pt x="2322056" y="374066"/>
                      <a:pt x="2322056" y="374066"/>
                    </a:cubicBezTo>
                    <a:cubicBezTo>
                      <a:pt x="2287121" y="397356"/>
                      <a:pt x="2303160" y="390525"/>
                      <a:pt x="2276336" y="399466"/>
                    </a:cubicBezTo>
                    <a:cubicBezTo>
                      <a:pt x="2278029" y="407933"/>
                      <a:pt x="2278384" y="416781"/>
                      <a:pt x="2281416" y="424866"/>
                    </a:cubicBezTo>
                    <a:cubicBezTo>
                      <a:pt x="2283560" y="430583"/>
                      <a:pt x="2288846" y="434645"/>
                      <a:pt x="2291576" y="440106"/>
                    </a:cubicBezTo>
                    <a:cubicBezTo>
                      <a:pt x="2293971" y="444895"/>
                      <a:pt x="2294963" y="450266"/>
                      <a:pt x="2296656" y="455346"/>
                    </a:cubicBezTo>
                    <a:cubicBezTo>
                      <a:pt x="2294963" y="460426"/>
                      <a:pt x="2295362" y="466800"/>
                      <a:pt x="2291576" y="470586"/>
                    </a:cubicBezTo>
                    <a:cubicBezTo>
                      <a:pt x="2282942" y="479220"/>
                      <a:pt x="2261096" y="490906"/>
                      <a:pt x="2261096" y="490906"/>
                    </a:cubicBezTo>
                    <a:cubicBezTo>
                      <a:pt x="2247703" y="531086"/>
                      <a:pt x="2261917" y="484335"/>
                      <a:pt x="2250936" y="572186"/>
                    </a:cubicBezTo>
                    <a:cubicBezTo>
                      <a:pt x="2250272" y="577499"/>
                      <a:pt x="2247549" y="582346"/>
                      <a:pt x="2245856" y="587426"/>
                    </a:cubicBezTo>
                    <a:cubicBezTo>
                      <a:pt x="2247549" y="592506"/>
                      <a:pt x="2245964" y="600677"/>
                      <a:pt x="2250936" y="602666"/>
                    </a:cubicBezTo>
                    <a:cubicBezTo>
                      <a:pt x="2261187" y="606766"/>
                      <a:pt x="2279431" y="592136"/>
                      <a:pt x="2286496" y="587426"/>
                    </a:cubicBezTo>
                    <a:cubicBezTo>
                      <a:pt x="2289883" y="582346"/>
                      <a:pt x="2293926" y="577647"/>
                      <a:pt x="2296656" y="572186"/>
                    </a:cubicBezTo>
                    <a:cubicBezTo>
                      <a:pt x="2304919" y="555659"/>
                      <a:pt x="2297337" y="556265"/>
                      <a:pt x="2311896" y="541706"/>
                    </a:cubicBezTo>
                    <a:cubicBezTo>
                      <a:pt x="2320802" y="532800"/>
                      <a:pt x="2330807" y="529771"/>
                      <a:pt x="2342376" y="526466"/>
                    </a:cubicBezTo>
                    <a:cubicBezTo>
                      <a:pt x="2349089" y="524548"/>
                      <a:pt x="2355923" y="523079"/>
                      <a:pt x="2362696" y="521386"/>
                    </a:cubicBezTo>
                    <a:cubicBezTo>
                      <a:pt x="2367776" y="523079"/>
                      <a:pt x="2374150" y="522680"/>
                      <a:pt x="2377936" y="526466"/>
                    </a:cubicBezTo>
                    <a:cubicBezTo>
                      <a:pt x="2394869" y="543399"/>
                      <a:pt x="2367776" y="546786"/>
                      <a:pt x="2398256" y="536626"/>
                    </a:cubicBezTo>
                    <a:cubicBezTo>
                      <a:pt x="2408416" y="538319"/>
                      <a:pt x="2420984" y="534923"/>
                      <a:pt x="2428736" y="541706"/>
                    </a:cubicBezTo>
                    <a:cubicBezTo>
                      <a:pt x="2436796" y="548758"/>
                      <a:pt x="2438896" y="572186"/>
                      <a:pt x="2438896" y="572186"/>
                    </a:cubicBezTo>
                    <a:cubicBezTo>
                      <a:pt x="2437203" y="582346"/>
                      <a:pt x="2438422" y="593453"/>
                      <a:pt x="2433816" y="602666"/>
                    </a:cubicBezTo>
                    <a:cubicBezTo>
                      <a:pt x="2429877" y="610544"/>
                      <a:pt x="2410549" y="615502"/>
                      <a:pt x="2403336" y="617906"/>
                    </a:cubicBezTo>
                    <a:cubicBezTo>
                      <a:pt x="2401643" y="622986"/>
                      <a:pt x="2401601" y="628965"/>
                      <a:pt x="2398256" y="633146"/>
                    </a:cubicBezTo>
                    <a:cubicBezTo>
                      <a:pt x="2394442" y="637914"/>
                      <a:pt x="2387333" y="638989"/>
                      <a:pt x="2383016" y="643306"/>
                    </a:cubicBezTo>
                    <a:cubicBezTo>
                      <a:pt x="2378699" y="647623"/>
                      <a:pt x="2376243" y="653466"/>
                      <a:pt x="2372856" y="658546"/>
                    </a:cubicBezTo>
                    <a:cubicBezTo>
                      <a:pt x="2371163" y="665319"/>
                      <a:pt x="2369291" y="672050"/>
                      <a:pt x="2367776" y="678866"/>
                    </a:cubicBezTo>
                    <a:cubicBezTo>
                      <a:pt x="2365903" y="687295"/>
                      <a:pt x="2367997" y="697450"/>
                      <a:pt x="2362696" y="704266"/>
                    </a:cubicBezTo>
                    <a:cubicBezTo>
                      <a:pt x="2355199" y="713905"/>
                      <a:pt x="2332216" y="724586"/>
                      <a:pt x="2332216" y="724586"/>
                    </a:cubicBezTo>
                    <a:cubicBezTo>
                      <a:pt x="2348910" y="730151"/>
                      <a:pt x="2358173" y="735879"/>
                      <a:pt x="2377936" y="724586"/>
                    </a:cubicBezTo>
                    <a:cubicBezTo>
                      <a:pt x="2382585" y="721929"/>
                      <a:pt x="2379671" y="713527"/>
                      <a:pt x="2383016" y="709346"/>
                    </a:cubicBezTo>
                    <a:cubicBezTo>
                      <a:pt x="2386830" y="704578"/>
                      <a:pt x="2393176" y="702573"/>
                      <a:pt x="2398256" y="699186"/>
                    </a:cubicBezTo>
                    <a:cubicBezTo>
                      <a:pt x="2423481" y="661348"/>
                      <a:pt x="2391061" y="707820"/>
                      <a:pt x="2423656" y="668706"/>
                    </a:cubicBezTo>
                    <a:cubicBezTo>
                      <a:pt x="2444823" y="643306"/>
                      <a:pt x="2421116" y="661933"/>
                      <a:pt x="2449056" y="643306"/>
                    </a:cubicBezTo>
                    <a:cubicBezTo>
                      <a:pt x="2454136" y="644999"/>
                      <a:pt x="2460510" y="644600"/>
                      <a:pt x="2464296" y="648386"/>
                    </a:cubicBezTo>
                    <a:cubicBezTo>
                      <a:pt x="2468082" y="652172"/>
                      <a:pt x="2465019" y="660514"/>
                      <a:pt x="2469376" y="663626"/>
                    </a:cubicBezTo>
                    <a:cubicBezTo>
                      <a:pt x="2483283" y="673560"/>
                      <a:pt x="2514629" y="675376"/>
                      <a:pt x="2530336" y="678866"/>
                    </a:cubicBezTo>
                    <a:cubicBezTo>
                      <a:pt x="2535563" y="680028"/>
                      <a:pt x="2540496" y="682253"/>
                      <a:pt x="2545576" y="683946"/>
                    </a:cubicBezTo>
                    <a:cubicBezTo>
                      <a:pt x="2543883" y="702573"/>
                      <a:pt x="2545996" y="721950"/>
                      <a:pt x="2540496" y="739826"/>
                    </a:cubicBezTo>
                    <a:cubicBezTo>
                      <a:pt x="2538700" y="745661"/>
                      <a:pt x="2528492" y="744809"/>
                      <a:pt x="2525256" y="749986"/>
                    </a:cubicBezTo>
                    <a:cubicBezTo>
                      <a:pt x="2519580" y="759068"/>
                      <a:pt x="2515096" y="780466"/>
                      <a:pt x="2515096" y="780466"/>
                    </a:cubicBezTo>
                    <a:cubicBezTo>
                      <a:pt x="2520176" y="783853"/>
                      <a:pt x="2524314" y="789622"/>
                      <a:pt x="2530336" y="790626"/>
                    </a:cubicBezTo>
                    <a:cubicBezTo>
                      <a:pt x="2535618" y="791506"/>
                      <a:pt x="2540381" y="786845"/>
                      <a:pt x="2545576" y="785546"/>
                    </a:cubicBezTo>
                    <a:cubicBezTo>
                      <a:pt x="2603019" y="771185"/>
                      <a:pt x="2536066" y="792103"/>
                      <a:pt x="2601456" y="770306"/>
                    </a:cubicBezTo>
                    <a:lnTo>
                      <a:pt x="2616696" y="765226"/>
                    </a:lnTo>
                    <a:lnTo>
                      <a:pt x="2631936" y="760146"/>
                    </a:lnTo>
                    <a:cubicBezTo>
                      <a:pt x="2640403" y="761839"/>
                      <a:pt x="2651231" y="759121"/>
                      <a:pt x="2657336" y="765226"/>
                    </a:cubicBezTo>
                    <a:cubicBezTo>
                      <a:pt x="2664909" y="772799"/>
                      <a:pt x="2661555" y="786795"/>
                      <a:pt x="2667496" y="795706"/>
                    </a:cubicBezTo>
                    <a:lnTo>
                      <a:pt x="2677656" y="810946"/>
                    </a:lnTo>
                    <a:cubicBezTo>
                      <a:pt x="2679349" y="819413"/>
                      <a:pt x="2675013" y="832485"/>
                      <a:pt x="2682736" y="836346"/>
                    </a:cubicBezTo>
                    <a:cubicBezTo>
                      <a:pt x="2695887" y="842922"/>
                      <a:pt x="2700083" y="808839"/>
                      <a:pt x="2703056" y="805866"/>
                    </a:cubicBezTo>
                    <a:cubicBezTo>
                      <a:pt x="2711690" y="797232"/>
                      <a:pt x="2723376" y="792319"/>
                      <a:pt x="2733536" y="785546"/>
                    </a:cubicBezTo>
                    <a:lnTo>
                      <a:pt x="2748776" y="775386"/>
                    </a:lnTo>
                    <a:cubicBezTo>
                      <a:pt x="2759122" y="777110"/>
                      <a:pt x="2786190" y="777337"/>
                      <a:pt x="2794496" y="790626"/>
                    </a:cubicBezTo>
                    <a:cubicBezTo>
                      <a:pt x="2800172" y="799708"/>
                      <a:pt x="2794496" y="817719"/>
                      <a:pt x="2804656" y="821106"/>
                    </a:cubicBezTo>
                    <a:cubicBezTo>
                      <a:pt x="2828087" y="828916"/>
                      <a:pt x="2814645" y="825136"/>
                      <a:pt x="2845296" y="831266"/>
                    </a:cubicBezTo>
                    <a:cubicBezTo>
                      <a:pt x="2852069" y="829573"/>
                      <a:pt x="2860164" y="830547"/>
                      <a:pt x="2865616" y="826186"/>
                    </a:cubicBezTo>
                    <a:cubicBezTo>
                      <a:pt x="2869797" y="822841"/>
                      <a:pt x="2869882" y="816239"/>
                      <a:pt x="2870696" y="810946"/>
                    </a:cubicBezTo>
                    <a:cubicBezTo>
                      <a:pt x="2873284" y="794126"/>
                      <a:pt x="2870395" y="776290"/>
                      <a:pt x="2875776" y="760146"/>
                    </a:cubicBezTo>
                    <a:cubicBezTo>
                      <a:pt x="2880396" y="746285"/>
                      <a:pt x="2925337" y="745083"/>
                      <a:pt x="2926576" y="744906"/>
                    </a:cubicBezTo>
                    <a:cubicBezTo>
                      <a:pt x="2940286" y="740336"/>
                      <a:pt x="2947252" y="734984"/>
                      <a:pt x="2962136" y="744906"/>
                    </a:cubicBezTo>
                    <a:cubicBezTo>
                      <a:pt x="2967216" y="748293"/>
                      <a:pt x="2966461" y="758350"/>
                      <a:pt x="2972296" y="760146"/>
                    </a:cubicBezTo>
                    <a:cubicBezTo>
                      <a:pt x="2990172" y="765646"/>
                      <a:pt x="3009549" y="763533"/>
                      <a:pt x="3028176" y="765226"/>
                    </a:cubicBezTo>
                    <a:cubicBezTo>
                      <a:pt x="3033256" y="768613"/>
                      <a:pt x="3039099" y="771069"/>
                      <a:pt x="3043416" y="775386"/>
                    </a:cubicBezTo>
                    <a:cubicBezTo>
                      <a:pt x="3047733" y="779703"/>
                      <a:pt x="3047677" y="789053"/>
                      <a:pt x="3053576" y="790626"/>
                    </a:cubicBezTo>
                    <a:cubicBezTo>
                      <a:pt x="3074909" y="796315"/>
                      <a:pt x="3097603" y="794013"/>
                      <a:pt x="3119616" y="795706"/>
                    </a:cubicBezTo>
                    <a:cubicBezTo>
                      <a:pt x="3124696" y="797399"/>
                      <a:pt x="3131744" y="796429"/>
                      <a:pt x="3134856" y="800786"/>
                    </a:cubicBezTo>
                    <a:cubicBezTo>
                      <a:pt x="3141081" y="809501"/>
                      <a:pt x="3142419" y="820876"/>
                      <a:pt x="3145016" y="831266"/>
                    </a:cubicBezTo>
                    <a:cubicBezTo>
                      <a:pt x="3146709" y="838039"/>
                      <a:pt x="3144732" y="847116"/>
                      <a:pt x="3150096" y="851586"/>
                    </a:cubicBezTo>
                    <a:cubicBezTo>
                      <a:pt x="3156729" y="857114"/>
                      <a:pt x="3167029" y="854973"/>
                      <a:pt x="3175496" y="856666"/>
                    </a:cubicBezTo>
                    <a:cubicBezTo>
                      <a:pt x="3187587" y="892938"/>
                      <a:pt x="3176745" y="881205"/>
                      <a:pt x="3200896" y="897306"/>
                    </a:cubicBezTo>
                    <a:cubicBezTo>
                      <a:pt x="3218471" y="891448"/>
                      <a:pt x="3225159" y="886577"/>
                      <a:pt x="3246616" y="897306"/>
                    </a:cubicBezTo>
                    <a:cubicBezTo>
                      <a:pt x="3252077" y="900036"/>
                      <a:pt x="3253389" y="907466"/>
                      <a:pt x="3256776" y="912546"/>
                    </a:cubicBezTo>
                    <a:cubicBezTo>
                      <a:pt x="3263764" y="975437"/>
                      <a:pt x="3248606" y="962351"/>
                      <a:pt x="3277096" y="948106"/>
                    </a:cubicBezTo>
                    <a:cubicBezTo>
                      <a:pt x="3281885" y="945711"/>
                      <a:pt x="3287256" y="944719"/>
                      <a:pt x="3292336" y="943026"/>
                    </a:cubicBezTo>
                    <a:cubicBezTo>
                      <a:pt x="3308862" y="948535"/>
                      <a:pt x="3309744" y="945363"/>
                      <a:pt x="3317736" y="963346"/>
                    </a:cubicBezTo>
                    <a:cubicBezTo>
                      <a:pt x="3322086" y="973133"/>
                      <a:pt x="3318985" y="987885"/>
                      <a:pt x="3327896" y="993826"/>
                    </a:cubicBezTo>
                    <a:lnTo>
                      <a:pt x="3343136" y="1003986"/>
                    </a:lnTo>
                    <a:cubicBezTo>
                      <a:pt x="3344829" y="1009066"/>
                      <a:pt x="3345821" y="1014437"/>
                      <a:pt x="3348216" y="1019226"/>
                    </a:cubicBezTo>
                    <a:cubicBezTo>
                      <a:pt x="3350946" y="1024687"/>
                      <a:pt x="3357619" y="1028408"/>
                      <a:pt x="3358376" y="1034466"/>
                    </a:cubicBezTo>
                    <a:cubicBezTo>
                      <a:pt x="3359491" y="1043383"/>
                      <a:pt x="3351533" y="1065154"/>
                      <a:pt x="3348216" y="1075106"/>
                    </a:cubicBezTo>
                    <a:cubicBezTo>
                      <a:pt x="3351603" y="1080186"/>
                      <a:pt x="3353199" y="1087110"/>
                      <a:pt x="3358376" y="1090346"/>
                    </a:cubicBezTo>
                    <a:cubicBezTo>
                      <a:pt x="3367458" y="1096022"/>
                      <a:pt x="3388856" y="1100506"/>
                      <a:pt x="3388856" y="1100506"/>
                    </a:cubicBezTo>
                    <a:cubicBezTo>
                      <a:pt x="3400947" y="1136778"/>
                      <a:pt x="3393075" y="1122075"/>
                      <a:pt x="3409176" y="1146226"/>
                    </a:cubicBezTo>
                    <a:cubicBezTo>
                      <a:pt x="3407483" y="1151306"/>
                      <a:pt x="3407441" y="1157285"/>
                      <a:pt x="3404096" y="1161466"/>
                    </a:cubicBezTo>
                    <a:cubicBezTo>
                      <a:pt x="3400282" y="1166234"/>
                      <a:pt x="3385193" y="1166742"/>
                      <a:pt x="3388856" y="1171626"/>
                    </a:cubicBezTo>
                    <a:cubicBezTo>
                      <a:pt x="3395282" y="1180194"/>
                      <a:pt x="3419336" y="1181786"/>
                      <a:pt x="3419336" y="1181786"/>
                    </a:cubicBezTo>
                    <a:cubicBezTo>
                      <a:pt x="3431189" y="1217346"/>
                      <a:pt x="3419336" y="1208879"/>
                      <a:pt x="3444736" y="1217346"/>
                    </a:cubicBezTo>
                    <a:cubicBezTo>
                      <a:pt x="3460837" y="1241497"/>
                      <a:pt x="3452965" y="1226794"/>
                      <a:pt x="3465056" y="1263066"/>
                    </a:cubicBezTo>
                    <a:lnTo>
                      <a:pt x="3470136" y="1278306"/>
                    </a:lnTo>
                    <a:cubicBezTo>
                      <a:pt x="3467924" y="1289364"/>
                      <a:pt x="3466971" y="1310896"/>
                      <a:pt x="3454896" y="1318946"/>
                    </a:cubicBezTo>
                    <a:cubicBezTo>
                      <a:pt x="3449087" y="1322819"/>
                      <a:pt x="3441349" y="1322333"/>
                      <a:pt x="3434576" y="1324026"/>
                    </a:cubicBezTo>
                    <a:cubicBezTo>
                      <a:pt x="3429496" y="1327413"/>
                      <a:pt x="3424915" y="1331706"/>
                      <a:pt x="3419336" y="1334186"/>
                    </a:cubicBezTo>
                    <a:cubicBezTo>
                      <a:pt x="3409549" y="1338536"/>
                      <a:pt x="3399016" y="1340959"/>
                      <a:pt x="3388856" y="1344346"/>
                    </a:cubicBezTo>
                    <a:lnTo>
                      <a:pt x="3373616" y="1349426"/>
                    </a:lnTo>
                    <a:lnTo>
                      <a:pt x="3358376" y="1354506"/>
                    </a:lnTo>
                    <a:lnTo>
                      <a:pt x="3343136" y="1359586"/>
                    </a:lnTo>
                    <a:cubicBezTo>
                      <a:pt x="3331283" y="1357893"/>
                      <a:pt x="3318518" y="1359369"/>
                      <a:pt x="3307576" y="1354506"/>
                    </a:cubicBezTo>
                    <a:cubicBezTo>
                      <a:pt x="3272213" y="1338789"/>
                      <a:pt x="3327731" y="1331687"/>
                      <a:pt x="3277096" y="1344346"/>
                    </a:cubicBezTo>
                    <a:cubicBezTo>
                      <a:pt x="3273709" y="1349426"/>
                      <a:pt x="3267940" y="1353564"/>
                      <a:pt x="3266936" y="1359586"/>
                    </a:cubicBezTo>
                    <a:cubicBezTo>
                      <a:pt x="3261691" y="1391059"/>
                      <a:pt x="3310147" y="1370589"/>
                      <a:pt x="3317736" y="1369746"/>
                    </a:cubicBezTo>
                    <a:cubicBezTo>
                      <a:pt x="3321123" y="1364666"/>
                      <a:pt x="3323128" y="1358320"/>
                      <a:pt x="3327896" y="1354506"/>
                    </a:cubicBezTo>
                    <a:cubicBezTo>
                      <a:pt x="3351527" y="1335601"/>
                      <a:pt x="3374695" y="1373972"/>
                      <a:pt x="3388856" y="1384986"/>
                    </a:cubicBezTo>
                    <a:cubicBezTo>
                      <a:pt x="3387163" y="1398533"/>
                      <a:pt x="3386218" y="1412194"/>
                      <a:pt x="3383776" y="1425626"/>
                    </a:cubicBezTo>
                    <a:cubicBezTo>
                      <a:pt x="3382818" y="1430894"/>
                      <a:pt x="3382482" y="1437080"/>
                      <a:pt x="3378696" y="1440866"/>
                    </a:cubicBezTo>
                    <a:cubicBezTo>
                      <a:pt x="3370062" y="1449500"/>
                      <a:pt x="3358376" y="1454413"/>
                      <a:pt x="3348216" y="1461186"/>
                    </a:cubicBezTo>
                    <a:lnTo>
                      <a:pt x="3332976" y="1471346"/>
                    </a:lnTo>
                    <a:cubicBezTo>
                      <a:pt x="3329589" y="1476426"/>
                      <a:pt x="3321335" y="1480663"/>
                      <a:pt x="3322816" y="1486586"/>
                    </a:cubicBezTo>
                    <a:cubicBezTo>
                      <a:pt x="3324115" y="1491781"/>
                      <a:pt x="3332701" y="1491666"/>
                      <a:pt x="3338056" y="1491666"/>
                    </a:cubicBezTo>
                    <a:cubicBezTo>
                      <a:pt x="3361823" y="1491666"/>
                      <a:pt x="3385469" y="1488279"/>
                      <a:pt x="3409176" y="1486586"/>
                    </a:cubicBezTo>
                    <a:cubicBezTo>
                      <a:pt x="3412563" y="1481506"/>
                      <a:pt x="3416606" y="1476807"/>
                      <a:pt x="3419336" y="1471346"/>
                    </a:cubicBezTo>
                    <a:cubicBezTo>
                      <a:pt x="3427599" y="1454819"/>
                      <a:pt x="3420017" y="1455425"/>
                      <a:pt x="3434576" y="1440866"/>
                    </a:cubicBezTo>
                    <a:cubicBezTo>
                      <a:pt x="3438893" y="1436549"/>
                      <a:pt x="3444736" y="1434093"/>
                      <a:pt x="3449816" y="1430706"/>
                    </a:cubicBezTo>
                    <a:cubicBezTo>
                      <a:pt x="3458283" y="1405306"/>
                      <a:pt x="3449816" y="1417159"/>
                      <a:pt x="3485376" y="1405306"/>
                    </a:cubicBezTo>
                    <a:lnTo>
                      <a:pt x="3500616" y="1400226"/>
                    </a:lnTo>
                    <a:cubicBezTo>
                      <a:pt x="3504003" y="1410386"/>
                      <a:pt x="3504835" y="1421795"/>
                      <a:pt x="3510776" y="1430706"/>
                    </a:cubicBezTo>
                    <a:cubicBezTo>
                      <a:pt x="3539893" y="1474382"/>
                      <a:pt x="3504984" y="1419122"/>
                      <a:pt x="3526016" y="1461186"/>
                    </a:cubicBezTo>
                    <a:cubicBezTo>
                      <a:pt x="3545711" y="1500577"/>
                      <a:pt x="3528487" y="1453360"/>
                      <a:pt x="3541256" y="1491666"/>
                    </a:cubicBezTo>
                    <a:cubicBezTo>
                      <a:pt x="3547670" y="1555807"/>
                      <a:pt x="3529762" y="1547751"/>
                      <a:pt x="3597136" y="1537386"/>
                    </a:cubicBezTo>
                    <a:cubicBezTo>
                      <a:pt x="3602429" y="1536572"/>
                      <a:pt x="3607296" y="1533999"/>
                      <a:pt x="3612376" y="1532306"/>
                    </a:cubicBezTo>
                    <a:cubicBezTo>
                      <a:pt x="3624229" y="1496746"/>
                      <a:pt x="3612376" y="1505213"/>
                      <a:pt x="3637776" y="1496746"/>
                    </a:cubicBezTo>
                    <a:cubicBezTo>
                      <a:pt x="3650925" y="1509895"/>
                      <a:pt x="3667260" y="1524237"/>
                      <a:pt x="3673336" y="1542466"/>
                    </a:cubicBezTo>
                    <a:cubicBezTo>
                      <a:pt x="3675029" y="1547546"/>
                      <a:pt x="3675446" y="1553251"/>
                      <a:pt x="3678416" y="1557706"/>
                    </a:cubicBezTo>
                    <a:cubicBezTo>
                      <a:pt x="3682401" y="1563684"/>
                      <a:pt x="3689057" y="1567427"/>
                      <a:pt x="3693656" y="1572946"/>
                    </a:cubicBezTo>
                    <a:cubicBezTo>
                      <a:pt x="3704598" y="1586076"/>
                      <a:pt x="3703805" y="1588152"/>
                      <a:pt x="3708896" y="1603426"/>
                    </a:cubicBezTo>
                    <a:cubicBezTo>
                      <a:pt x="3707203" y="1610199"/>
                      <a:pt x="3708177" y="1618294"/>
                      <a:pt x="3703816" y="1623746"/>
                    </a:cubicBezTo>
                    <a:cubicBezTo>
                      <a:pt x="3700471" y="1627927"/>
                      <a:pt x="3693257" y="1626225"/>
                      <a:pt x="3688576" y="1628826"/>
                    </a:cubicBezTo>
                    <a:cubicBezTo>
                      <a:pt x="3636173" y="1657939"/>
                      <a:pt x="3677340" y="1642731"/>
                      <a:pt x="3642856" y="1654226"/>
                    </a:cubicBezTo>
                    <a:cubicBezTo>
                      <a:pt x="3654709" y="1655919"/>
                      <a:pt x="3667706" y="1653951"/>
                      <a:pt x="3678416" y="1659306"/>
                    </a:cubicBezTo>
                    <a:cubicBezTo>
                      <a:pt x="3683205" y="1661701"/>
                      <a:pt x="3683496" y="1669191"/>
                      <a:pt x="3683496" y="1674546"/>
                    </a:cubicBezTo>
                    <a:cubicBezTo>
                      <a:pt x="3683496" y="1688198"/>
                      <a:pt x="3683486" y="1702510"/>
                      <a:pt x="3678416" y="1715186"/>
                    </a:cubicBezTo>
                    <a:cubicBezTo>
                      <a:pt x="3674700" y="1724475"/>
                      <a:pt x="3633122" y="1735364"/>
                      <a:pt x="3632696" y="1735506"/>
                    </a:cubicBezTo>
                    <a:lnTo>
                      <a:pt x="3586976" y="1750746"/>
                    </a:lnTo>
                    <a:cubicBezTo>
                      <a:pt x="3581896" y="1752439"/>
                      <a:pt x="3576191" y="1752856"/>
                      <a:pt x="3571736" y="1755826"/>
                    </a:cubicBezTo>
                    <a:cubicBezTo>
                      <a:pt x="3552041" y="1768956"/>
                      <a:pt x="3562288" y="1764055"/>
                      <a:pt x="3541256" y="1771066"/>
                    </a:cubicBezTo>
                    <a:cubicBezTo>
                      <a:pt x="3539563" y="1777839"/>
                      <a:pt x="3539640" y="1785324"/>
                      <a:pt x="3536176" y="1791386"/>
                    </a:cubicBezTo>
                    <a:cubicBezTo>
                      <a:pt x="3529178" y="1803632"/>
                      <a:pt x="3505101" y="1810517"/>
                      <a:pt x="3515856" y="1832026"/>
                    </a:cubicBezTo>
                    <a:cubicBezTo>
                      <a:pt x="3518586" y="1837487"/>
                      <a:pt x="3522467" y="1821754"/>
                      <a:pt x="3526016" y="1816786"/>
                    </a:cubicBezTo>
                    <a:cubicBezTo>
                      <a:pt x="3530937" y="1809896"/>
                      <a:pt x="3536335" y="1803356"/>
                      <a:pt x="3541256" y="1796466"/>
                    </a:cubicBezTo>
                    <a:cubicBezTo>
                      <a:pt x="3544805" y="1791498"/>
                      <a:pt x="3547507" y="1785916"/>
                      <a:pt x="3551416" y="1781226"/>
                    </a:cubicBezTo>
                    <a:cubicBezTo>
                      <a:pt x="3556015" y="1775707"/>
                      <a:pt x="3561576" y="1771066"/>
                      <a:pt x="3566656" y="1765986"/>
                    </a:cubicBezTo>
                    <a:cubicBezTo>
                      <a:pt x="3592056" y="1767679"/>
                      <a:pt x="3617555" y="1768255"/>
                      <a:pt x="3642856" y="1771066"/>
                    </a:cubicBezTo>
                    <a:cubicBezTo>
                      <a:pt x="3648178" y="1771657"/>
                      <a:pt x="3654310" y="1772360"/>
                      <a:pt x="3658096" y="1776146"/>
                    </a:cubicBezTo>
                    <a:cubicBezTo>
                      <a:pt x="3707171" y="1825221"/>
                      <a:pt x="3610760" y="1756442"/>
                      <a:pt x="3678416" y="1801546"/>
                    </a:cubicBezTo>
                    <a:cubicBezTo>
                      <a:pt x="3690195" y="1836884"/>
                      <a:pt x="3697047" y="1843865"/>
                      <a:pt x="3683496" y="1887906"/>
                    </a:cubicBezTo>
                    <a:cubicBezTo>
                      <a:pt x="3681700" y="1893741"/>
                      <a:pt x="3662151" y="1898066"/>
                      <a:pt x="3668256" y="1898066"/>
                    </a:cubicBezTo>
                    <a:cubicBezTo>
                      <a:pt x="3678966" y="1898066"/>
                      <a:pt x="3698736" y="1887906"/>
                      <a:pt x="3698736" y="1887906"/>
                    </a:cubicBezTo>
                    <a:cubicBezTo>
                      <a:pt x="3707075" y="1862888"/>
                      <a:pt x="3697846" y="1880181"/>
                      <a:pt x="3719056" y="1862506"/>
                    </a:cubicBezTo>
                    <a:cubicBezTo>
                      <a:pt x="3731685" y="1851982"/>
                      <a:pt x="3740118" y="1840400"/>
                      <a:pt x="3749536" y="1826946"/>
                    </a:cubicBezTo>
                    <a:cubicBezTo>
                      <a:pt x="3756538" y="1816943"/>
                      <a:pt x="3769856" y="1796466"/>
                      <a:pt x="3769856" y="1796466"/>
                    </a:cubicBezTo>
                    <a:cubicBezTo>
                      <a:pt x="3782961" y="1798338"/>
                      <a:pt x="3806470" y="1799533"/>
                      <a:pt x="3820656" y="1806626"/>
                    </a:cubicBezTo>
                    <a:cubicBezTo>
                      <a:pt x="3860047" y="1826321"/>
                      <a:pt x="3812830" y="1809097"/>
                      <a:pt x="3851136" y="1821866"/>
                    </a:cubicBezTo>
                    <a:cubicBezTo>
                      <a:pt x="3856216" y="1826946"/>
                      <a:pt x="3860857" y="1832507"/>
                      <a:pt x="3866376" y="1837106"/>
                    </a:cubicBezTo>
                    <a:cubicBezTo>
                      <a:pt x="3871066" y="1841015"/>
                      <a:pt x="3877802" y="1842498"/>
                      <a:pt x="3881616" y="1847266"/>
                    </a:cubicBezTo>
                    <a:cubicBezTo>
                      <a:pt x="3884961" y="1851447"/>
                      <a:pt x="3885003" y="1857426"/>
                      <a:pt x="3886696" y="1862506"/>
                    </a:cubicBezTo>
                    <a:cubicBezTo>
                      <a:pt x="3888227" y="1877814"/>
                      <a:pt x="3883828" y="1914059"/>
                      <a:pt x="3901936" y="1928546"/>
                    </a:cubicBezTo>
                    <a:cubicBezTo>
                      <a:pt x="3906117" y="1931891"/>
                      <a:pt x="3912096" y="1931933"/>
                      <a:pt x="3917176" y="1933626"/>
                    </a:cubicBezTo>
                    <a:cubicBezTo>
                      <a:pt x="3918869" y="1942093"/>
                      <a:pt x="3920162" y="1950649"/>
                      <a:pt x="3922256" y="1959026"/>
                    </a:cubicBezTo>
                    <a:cubicBezTo>
                      <a:pt x="3925593" y="1972374"/>
                      <a:pt x="3933786" y="1980174"/>
                      <a:pt x="3922256" y="1994586"/>
                    </a:cubicBezTo>
                    <a:cubicBezTo>
                      <a:pt x="3918911" y="1998767"/>
                      <a:pt x="3911805" y="1997271"/>
                      <a:pt x="3907016" y="1999666"/>
                    </a:cubicBezTo>
                    <a:cubicBezTo>
                      <a:pt x="3872134" y="2017107"/>
                      <a:pt x="3915381" y="2005105"/>
                      <a:pt x="3866376" y="2014906"/>
                    </a:cubicBezTo>
                    <a:cubicBezTo>
                      <a:pt x="3861296" y="2018293"/>
                      <a:pt x="3856597" y="2022336"/>
                      <a:pt x="3851136" y="2025066"/>
                    </a:cubicBezTo>
                    <a:cubicBezTo>
                      <a:pt x="3846347" y="2027461"/>
                      <a:pt x="3835896" y="2024791"/>
                      <a:pt x="3835896" y="2030146"/>
                    </a:cubicBezTo>
                    <a:cubicBezTo>
                      <a:pt x="3835896" y="2035501"/>
                      <a:pt x="3845941" y="2033927"/>
                      <a:pt x="3851136" y="2035226"/>
                    </a:cubicBezTo>
                    <a:cubicBezTo>
                      <a:pt x="3859513" y="2037320"/>
                      <a:pt x="3868069" y="2038613"/>
                      <a:pt x="3876536" y="2040306"/>
                    </a:cubicBezTo>
                    <a:cubicBezTo>
                      <a:pt x="3881616" y="2043693"/>
                      <a:pt x="3887459" y="2046149"/>
                      <a:pt x="3891776" y="2050466"/>
                    </a:cubicBezTo>
                    <a:cubicBezTo>
                      <a:pt x="3906062" y="2064752"/>
                      <a:pt x="3903610" y="2075751"/>
                      <a:pt x="3907016" y="2096186"/>
                    </a:cubicBezTo>
                    <a:cubicBezTo>
                      <a:pt x="3912096" y="2094493"/>
                      <a:pt x="3918470" y="2094892"/>
                      <a:pt x="3922256" y="2091106"/>
                    </a:cubicBezTo>
                    <a:cubicBezTo>
                      <a:pt x="3928533" y="2084829"/>
                      <a:pt x="3934460" y="2064654"/>
                      <a:pt x="3937496" y="2055546"/>
                    </a:cubicBezTo>
                    <a:cubicBezTo>
                      <a:pt x="3962117" y="2061701"/>
                      <a:pt x="3967139" y="2058116"/>
                      <a:pt x="3978136" y="2091106"/>
                    </a:cubicBezTo>
                    <a:lnTo>
                      <a:pt x="3988296" y="2121586"/>
                    </a:lnTo>
                    <a:lnTo>
                      <a:pt x="3993376" y="2136826"/>
                    </a:lnTo>
                    <a:cubicBezTo>
                      <a:pt x="3995022" y="2151641"/>
                      <a:pt x="4004757" y="2206927"/>
                      <a:pt x="3993376" y="2223186"/>
                    </a:cubicBezTo>
                    <a:cubicBezTo>
                      <a:pt x="3987234" y="2231960"/>
                      <a:pt x="3962896" y="2233346"/>
                      <a:pt x="3962896" y="2233346"/>
                    </a:cubicBezTo>
                    <a:cubicBezTo>
                      <a:pt x="3960724" y="2261583"/>
                      <a:pt x="3969129" y="2293153"/>
                      <a:pt x="3947656" y="2314626"/>
                    </a:cubicBezTo>
                    <a:cubicBezTo>
                      <a:pt x="3943339" y="2318943"/>
                      <a:pt x="3937995" y="2322306"/>
                      <a:pt x="3932416" y="2324786"/>
                    </a:cubicBezTo>
                    <a:cubicBezTo>
                      <a:pt x="3922629" y="2329136"/>
                      <a:pt x="3901936" y="2334946"/>
                      <a:pt x="3901936" y="2334946"/>
                    </a:cubicBezTo>
                    <a:cubicBezTo>
                      <a:pt x="3898549" y="2340026"/>
                      <a:pt x="3893862" y="2344448"/>
                      <a:pt x="3891776" y="2350186"/>
                    </a:cubicBezTo>
                    <a:cubicBezTo>
                      <a:pt x="3887004" y="2363309"/>
                      <a:pt x="3885290" y="2377354"/>
                      <a:pt x="3881616" y="2390826"/>
                    </a:cubicBezTo>
                    <a:cubicBezTo>
                      <a:pt x="3880207" y="2395992"/>
                      <a:pt x="3878229" y="2400986"/>
                      <a:pt x="3876536" y="2406066"/>
                    </a:cubicBezTo>
                    <a:cubicBezTo>
                      <a:pt x="3878229" y="2411146"/>
                      <a:pt x="3881616" y="2415951"/>
                      <a:pt x="3881616" y="2421306"/>
                    </a:cubicBezTo>
                    <a:cubicBezTo>
                      <a:pt x="3881616" y="2431822"/>
                      <a:pt x="3871513" y="2444081"/>
                      <a:pt x="3866376" y="2451786"/>
                    </a:cubicBezTo>
                    <a:cubicBezTo>
                      <a:pt x="3864683" y="2458559"/>
                      <a:pt x="3864418" y="2465861"/>
                      <a:pt x="3861296" y="2472106"/>
                    </a:cubicBezTo>
                    <a:cubicBezTo>
                      <a:pt x="3846479" y="2501739"/>
                      <a:pt x="3846691" y="2498776"/>
                      <a:pt x="3825736" y="2512746"/>
                    </a:cubicBezTo>
                    <a:cubicBezTo>
                      <a:pt x="3813883" y="2511053"/>
                      <a:pt x="3801118" y="2512529"/>
                      <a:pt x="3790176" y="2507666"/>
                    </a:cubicBezTo>
                    <a:cubicBezTo>
                      <a:pt x="3778923" y="2502665"/>
                      <a:pt x="3778318" y="2479998"/>
                      <a:pt x="3774936" y="2472106"/>
                    </a:cubicBezTo>
                    <a:cubicBezTo>
                      <a:pt x="3772531" y="2466494"/>
                      <a:pt x="3768163" y="2461946"/>
                      <a:pt x="3764776" y="2456866"/>
                    </a:cubicBezTo>
                    <a:cubicBezTo>
                      <a:pt x="3758003" y="2458559"/>
                      <a:pt x="3746907" y="2455409"/>
                      <a:pt x="3744456" y="2461946"/>
                    </a:cubicBezTo>
                    <a:cubicBezTo>
                      <a:pt x="3730414" y="2499390"/>
                      <a:pt x="3749645" y="2497533"/>
                      <a:pt x="3769856" y="2502586"/>
                    </a:cubicBezTo>
                    <a:cubicBezTo>
                      <a:pt x="3771549" y="2507666"/>
                      <a:pt x="3771150" y="2514040"/>
                      <a:pt x="3774936" y="2517826"/>
                    </a:cubicBezTo>
                    <a:cubicBezTo>
                      <a:pt x="3783570" y="2526460"/>
                      <a:pt x="3805416" y="2538146"/>
                      <a:pt x="3805416" y="2538146"/>
                    </a:cubicBezTo>
                    <a:cubicBezTo>
                      <a:pt x="3819697" y="2536106"/>
                      <a:pt x="3845798" y="2527814"/>
                      <a:pt x="3861296" y="2538146"/>
                    </a:cubicBezTo>
                    <a:cubicBezTo>
                      <a:pt x="3866376" y="2541533"/>
                      <a:pt x="3868726" y="2547925"/>
                      <a:pt x="3871456" y="2553386"/>
                    </a:cubicBezTo>
                    <a:cubicBezTo>
                      <a:pt x="3873851" y="2558175"/>
                      <a:pt x="3874843" y="2563546"/>
                      <a:pt x="3876536" y="2568626"/>
                    </a:cubicBezTo>
                    <a:cubicBezTo>
                      <a:pt x="3874843" y="2582173"/>
                      <a:pt x="3876122" y="2596436"/>
                      <a:pt x="3871456" y="2609266"/>
                    </a:cubicBezTo>
                    <a:cubicBezTo>
                      <a:pt x="3869001" y="2616018"/>
                      <a:pt x="3861735" y="2619907"/>
                      <a:pt x="3856216" y="2624506"/>
                    </a:cubicBezTo>
                    <a:cubicBezTo>
                      <a:pt x="3843086" y="2635448"/>
                      <a:pt x="3841010" y="2634655"/>
                      <a:pt x="3825736" y="2639746"/>
                    </a:cubicBezTo>
                    <a:cubicBezTo>
                      <a:pt x="3830816" y="2643133"/>
                      <a:pt x="3837162" y="2645138"/>
                      <a:pt x="3840976" y="2649906"/>
                    </a:cubicBezTo>
                    <a:cubicBezTo>
                      <a:pt x="3843626" y="2653219"/>
                      <a:pt x="3850804" y="2684138"/>
                      <a:pt x="3851136" y="2685466"/>
                    </a:cubicBezTo>
                    <a:cubicBezTo>
                      <a:pt x="3847774" y="2739255"/>
                      <a:pt x="3861643" y="2756239"/>
                      <a:pt x="3830816" y="2787066"/>
                    </a:cubicBezTo>
                    <a:cubicBezTo>
                      <a:pt x="3826499" y="2791383"/>
                      <a:pt x="3821424" y="2795472"/>
                      <a:pt x="3815576" y="2797226"/>
                    </a:cubicBezTo>
                    <a:cubicBezTo>
                      <a:pt x="3804107" y="2800667"/>
                      <a:pt x="3791869" y="2800613"/>
                      <a:pt x="3780016" y="2802306"/>
                    </a:cubicBezTo>
                    <a:cubicBezTo>
                      <a:pt x="3774936" y="2805693"/>
                      <a:pt x="3770863" y="2811998"/>
                      <a:pt x="3764776" y="2812466"/>
                    </a:cubicBezTo>
                    <a:cubicBezTo>
                      <a:pt x="3732853" y="2814922"/>
                      <a:pt x="3722504" y="2810229"/>
                      <a:pt x="3698736" y="2802306"/>
                    </a:cubicBezTo>
                    <a:cubicBezTo>
                      <a:pt x="3697043" y="2797226"/>
                      <a:pt x="3696051" y="2791855"/>
                      <a:pt x="3693656" y="2787066"/>
                    </a:cubicBezTo>
                    <a:cubicBezTo>
                      <a:pt x="3681240" y="2762234"/>
                      <a:pt x="3684800" y="2782123"/>
                      <a:pt x="3678416" y="2756586"/>
                    </a:cubicBezTo>
                    <a:cubicBezTo>
                      <a:pt x="3673645" y="2737503"/>
                      <a:pt x="3675223" y="2732203"/>
                      <a:pt x="3668256" y="2715946"/>
                    </a:cubicBezTo>
                    <a:cubicBezTo>
                      <a:pt x="3665273" y="2708985"/>
                      <a:pt x="3663451" y="2700981"/>
                      <a:pt x="3658096" y="2695626"/>
                    </a:cubicBezTo>
                    <a:cubicBezTo>
                      <a:pt x="3654310" y="2691840"/>
                      <a:pt x="3648107" y="2691596"/>
                      <a:pt x="3642856" y="2690546"/>
                    </a:cubicBezTo>
                    <a:cubicBezTo>
                      <a:pt x="3631115" y="2688198"/>
                      <a:pt x="3619149" y="2687159"/>
                      <a:pt x="3607296" y="2685466"/>
                    </a:cubicBezTo>
                    <a:cubicBezTo>
                      <a:pt x="3594901" y="2689598"/>
                      <a:pt x="3586664" y="2690858"/>
                      <a:pt x="3576816" y="2700706"/>
                    </a:cubicBezTo>
                    <a:cubicBezTo>
                      <a:pt x="3572499" y="2705023"/>
                      <a:pt x="3571424" y="2712132"/>
                      <a:pt x="3566656" y="2715946"/>
                    </a:cubicBezTo>
                    <a:cubicBezTo>
                      <a:pt x="3562475" y="2719291"/>
                      <a:pt x="3556698" y="2720146"/>
                      <a:pt x="3551416" y="2721026"/>
                    </a:cubicBezTo>
                    <a:cubicBezTo>
                      <a:pt x="3536291" y="2723547"/>
                      <a:pt x="3520936" y="2724413"/>
                      <a:pt x="3505696" y="2726106"/>
                    </a:cubicBezTo>
                    <a:cubicBezTo>
                      <a:pt x="3499276" y="2728246"/>
                      <a:pt x="3459976" y="2743987"/>
                      <a:pt x="3459976" y="2726106"/>
                    </a:cubicBezTo>
                    <a:cubicBezTo>
                      <a:pt x="3459976" y="2715396"/>
                      <a:pt x="3490456" y="2715946"/>
                      <a:pt x="3490456" y="2715946"/>
                    </a:cubicBezTo>
                    <a:cubicBezTo>
                      <a:pt x="3507389" y="2717639"/>
                      <a:pt x="3524409" y="2718619"/>
                      <a:pt x="3541256" y="2721026"/>
                    </a:cubicBezTo>
                    <a:cubicBezTo>
                      <a:pt x="3548168" y="2722013"/>
                      <a:pt x="3554594" y="2726106"/>
                      <a:pt x="3561576" y="2726106"/>
                    </a:cubicBezTo>
                    <a:cubicBezTo>
                      <a:pt x="3591639" y="2726106"/>
                      <a:pt x="3618874" y="2720790"/>
                      <a:pt x="3647936" y="2715946"/>
                    </a:cubicBezTo>
                    <a:cubicBezTo>
                      <a:pt x="3649629" y="2749813"/>
                      <a:pt x="3639496" y="2786449"/>
                      <a:pt x="3653016" y="2817546"/>
                    </a:cubicBezTo>
                    <a:cubicBezTo>
                      <a:pt x="3659421" y="2832278"/>
                      <a:pt x="3698736" y="2832786"/>
                      <a:pt x="3698736" y="2832786"/>
                    </a:cubicBezTo>
                    <a:cubicBezTo>
                      <a:pt x="3700429" y="2837866"/>
                      <a:pt x="3702936" y="2842744"/>
                      <a:pt x="3703816" y="2848026"/>
                    </a:cubicBezTo>
                    <a:cubicBezTo>
                      <a:pt x="3715159" y="2916082"/>
                      <a:pt x="3702067" y="2873258"/>
                      <a:pt x="3713976" y="2908986"/>
                    </a:cubicBezTo>
                    <a:cubicBezTo>
                      <a:pt x="3709460" y="2945110"/>
                      <a:pt x="3717784" y="2946100"/>
                      <a:pt x="3693656" y="2964866"/>
                    </a:cubicBezTo>
                    <a:cubicBezTo>
                      <a:pt x="3684017" y="2972363"/>
                      <a:pt x="3663176" y="2985186"/>
                      <a:pt x="3663176" y="2985186"/>
                    </a:cubicBezTo>
                    <a:cubicBezTo>
                      <a:pt x="3631884" y="2977363"/>
                      <a:pt x="3629673" y="2973844"/>
                      <a:pt x="3586976" y="2990266"/>
                    </a:cubicBezTo>
                    <a:cubicBezTo>
                      <a:pt x="3581278" y="2992458"/>
                      <a:pt x="3581133" y="3001189"/>
                      <a:pt x="3576816" y="3005506"/>
                    </a:cubicBezTo>
                    <a:cubicBezTo>
                      <a:pt x="3572499" y="3009823"/>
                      <a:pt x="3566656" y="3012279"/>
                      <a:pt x="3561576" y="3015666"/>
                    </a:cubicBezTo>
                    <a:cubicBezTo>
                      <a:pt x="3551915" y="3013734"/>
                      <a:pt x="3531350" y="3010713"/>
                      <a:pt x="3520936" y="3005506"/>
                    </a:cubicBezTo>
                    <a:cubicBezTo>
                      <a:pt x="3515475" y="3002776"/>
                      <a:pt x="3510386" y="2999255"/>
                      <a:pt x="3505696" y="2995346"/>
                    </a:cubicBezTo>
                    <a:cubicBezTo>
                      <a:pt x="3500177" y="2990747"/>
                      <a:pt x="3495055" y="2985625"/>
                      <a:pt x="3490456" y="2980106"/>
                    </a:cubicBezTo>
                    <a:cubicBezTo>
                      <a:pt x="3486547" y="2975416"/>
                      <a:pt x="3485264" y="2968415"/>
                      <a:pt x="3480296" y="2964866"/>
                    </a:cubicBezTo>
                    <a:cubicBezTo>
                      <a:pt x="3472876" y="2959566"/>
                      <a:pt x="3463229" y="2958410"/>
                      <a:pt x="3454896" y="2954706"/>
                    </a:cubicBezTo>
                    <a:cubicBezTo>
                      <a:pt x="3417232" y="2937966"/>
                      <a:pt x="3450638" y="2949900"/>
                      <a:pt x="3419336" y="2939466"/>
                    </a:cubicBezTo>
                    <a:cubicBezTo>
                      <a:pt x="3417643" y="2944546"/>
                      <a:pt x="3414256" y="2949351"/>
                      <a:pt x="3414256" y="2954706"/>
                    </a:cubicBezTo>
                    <a:cubicBezTo>
                      <a:pt x="3414256" y="2976677"/>
                      <a:pt x="3418985" y="2979580"/>
                      <a:pt x="3429496" y="2995346"/>
                    </a:cubicBezTo>
                    <a:cubicBezTo>
                      <a:pt x="3427803" y="3013973"/>
                      <a:pt x="3424416" y="3032523"/>
                      <a:pt x="3424416" y="3051226"/>
                    </a:cubicBezTo>
                    <a:cubicBezTo>
                      <a:pt x="3424416" y="3054481"/>
                      <a:pt x="3432180" y="3081995"/>
                      <a:pt x="3434576" y="3086786"/>
                    </a:cubicBezTo>
                    <a:cubicBezTo>
                      <a:pt x="3437306" y="3092247"/>
                      <a:pt x="3442006" y="3096565"/>
                      <a:pt x="3444736" y="3102026"/>
                    </a:cubicBezTo>
                    <a:cubicBezTo>
                      <a:pt x="3447131" y="3106815"/>
                      <a:pt x="3448123" y="3112186"/>
                      <a:pt x="3449816" y="3117266"/>
                    </a:cubicBezTo>
                    <a:cubicBezTo>
                      <a:pt x="3448123" y="3130813"/>
                      <a:pt x="3449806" y="3145230"/>
                      <a:pt x="3444736" y="3157906"/>
                    </a:cubicBezTo>
                    <a:cubicBezTo>
                      <a:pt x="3442469" y="3163575"/>
                      <a:pt x="3433813" y="3163749"/>
                      <a:pt x="3429496" y="3168066"/>
                    </a:cubicBezTo>
                    <a:cubicBezTo>
                      <a:pt x="3425179" y="3172383"/>
                      <a:pt x="3424104" y="3179492"/>
                      <a:pt x="3419336" y="3183306"/>
                    </a:cubicBezTo>
                    <a:cubicBezTo>
                      <a:pt x="3415155" y="3186651"/>
                      <a:pt x="3408885" y="3185991"/>
                      <a:pt x="3404096" y="3188386"/>
                    </a:cubicBezTo>
                    <a:cubicBezTo>
                      <a:pt x="3398635" y="3191116"/>
                      <a:pt x="3393936" y="3195159"/>
                      <a:pt x="3388856" y="3198546"/>
                    </a:cubicBezTo>
                    <a:cubicBezTo>
                      <a:pt x="3390549" y="3205319"/>
                      <a:pt x="3391930" y="3212179"/>
                      <a:pt x="3393936" y="3218866"/>
                    </a:cubicBezTo>
                    <a:cubicBezTo>
                      <a:pt x="3397013" y="3229124"/>
                      <a:pt x="3404096" y="3249346"/>
                      <a:pt x="3404096" y="3249346"/>
                    </a:cubicBezTo>
                    <a:cubicBezTo>
                      <a:pt x="3402403" y="3262893"/>
                      <a:pt x="3402608" y="3276815"/>
                      <a:pt x="3399016" y="3289986"/>
                    </a:cubicBezTo>
                    <a:cubicBezTo>
                      <a:pt x="3397410" y="3295876"/>
                      <a:pt x="3393173" y="3300909"/>
                      <a:pt x="3388856" y="3305226"/>
                    </a:cubicBezTo>
                    <a:cubicBezTo>
                      <a:pt x="3382555" y="3311527"/>
                      <a:pt x="3361949" y="3324857"/>
                      <a:pt x="3353296" y="3330626"/>
                    </a:cubicBezTo>
                    <a:cubicBezTo>
                      <a:pt x="3337200" y="3322578"/>
                      <a:pt x="3325845" y="3318415"/>
                      <a:pt x="3312656" y="3305226"/>
                    </a:cubicBezTo>
                    <a:cubicBezTo>
                      <a:pt x="3306669" y="3299239"/>
                      <a:pt x="3303920" y="3290326"/>
                      <a:pt x="3297416" y="3284906"/>
                    </a:cubicBezTo>
                    <a:cubicBezTo>
                      <a:pt x="3293302" y="3281478"/>
                      <a:pt x="3286857" y="3282427"/>
                      <a:pt x="3282176" y="3279826"/>
                    </a:cubicBezTo>
                    <a:cubicBezTo>
                      <a:pt x="3271502" y="3273896"/>
                      <a:pt x="3251696" y="3259506"/>
                      <a:pt x="3251696" y="3259506"/>
                    </a:cubicBezTo>
                    <a:cubicBezTo>
                      <a:pt x="3248309" y="3254426"/>
                      <a:pt x="3247641" y="3244266"/>
                      <a:pt x="3241536" y="3244266"/>
                    </a:cubicBezTo>
                    <a:cubicBezTo>
                      <a:pt x="3236181" y="3244266"/>
                      <a:pt x="3234467" y="3254534"/>
                      <a:pt x="3236456" y="3259506"/>
                    </a:cubicBezTo>
                    <a:cubicBezTo>
                      <a:pt x="3238723" y="3265175"/>
                      <a:pt x="3247006" y="3265757"/>
                      <a:pt x="3251696" y="3269666"/>
                    </a:cubicBezTo>
                    <a:cubicBezTo>
                      <a:pt x="3261326" y="3277691"/>
                      <a:pt x="3271387" y="3288729"/>
                      <a:pt x="3277096" y="3300146"/>
                    </a:cubicBezTo>
                    <a:cubicBezTo>
                      <a:pt x="3279491" y="3304935"/>
                      <a:pt x="3280483" y="3310306"/>
                      <a:pt x="3282176" y="3315386"/>
                    </a:cubicBezTo>
                    <a:cubicBezTo>
                      <a:pt x="3281280" y="3324345"/>
                      <a:pt x="3279222" y="3369692"/>
                      <a:pt x="3272016" y="3386506"/>
                    </a:cubicBezTo>
                    <a:cubicBezTo>
                      <a:pt x="3269611" y="3392118"/>
                      <a:pt x="3266451" y="3397726"/>
                      <a:pt x="3261856" y="3401746"/>
                    </a:cubicBezTo>
                    <a:cubicBezTo>
                      <a:pt x="3252666" y="3409787"/>
                      <a:pt x="3242960" y="3418205"/>
                      <a:pt x="3231376" y="3422066"/>
                    </a:cubicBezTo>
                    <a:lnTo>
                      <a:pt x="3216136" y="3427146"/>
                    </a:lnTo>
                    <a:cubicBezTo>
                      <a:pt x="3200896" y="3423759"/>
                      <a:pt x="3184911" y="3422784"/>
                      <a:pt x="3170416" y="3416986"/>
                    </a:cubicBezTo>
                    <a:cubicBezTo>
                      <a:pt x="3159079" y="3412451"/>
                      <a:pt x="3139936" y="3396666"/>
                      <a:pt x="3139936" y="3396666"/>
                    </a:cubicBezTo>
                    <a:cubicBezTo>
                      <a:pt x="3069483" y="3400374"/>
                      <a:pt x="3055742" y="3406340"/>
                      <a:pt x="2997696" y="3396666"/>
                    </a:cubicBezTo>
                    <a:cubicBezTo>
                      <a:pt x="2992414" y="3395786"/>
                      <a:pt x="2987536" y="3393279"/>
                      <a:pt x="2982456" y="3391586"/>
                    </a:cubicBezTo>
                    <a:cubicBezTo>
                      <a:pt x="2979069" y="3386506"/>
                      <a:pt x="2975026" y="3381807"/>
                      <a:pt x="2972296" y="3376346"/>
                    </a:cubicBezTo>
                    <a:cubicBezTo>
                      <a:pt x="2969901" y="3371557"/>
                      <a:pt x="2967627" y="3366445"/>
                      <a:pt x="2967216" y="3361106"/>
                    </a:cubicBezTo>
                    <a:cubicBezTo>
                      <a:pt x="2964226" y="3322237"/>
                      <a:pt x="2966441" y="3283011"/>
                      <a:pt x="2962136" y="3244266"/>
                    </a:cubicBezTo>
                    <a:cubicBezTo>
                      <a:pt x="2961277" y="3236532"/>
                      <a:pt x="2946477" y="3215697"/>
                      <a:pt x="2941816" y="3208706"/>
                    </a:cubicBezTo>
                    <a:cubicBezTo>
                      <a:pt x="2894907" y="3255615"/>
                      <a:pt x="2936953" y="3206677"/>
                      <a:pt x="2921496" y="3350946"/>
                    </a:cubicBezTo>
                    <a:cubicBezTo>
                      <a:pt x="2920846" y="3357017"/>
                      <a:pt x="2916304" y="3362637"/>
                      <a:pt x="2911336" y="3366186"/>
                    </a:cubicBezTo>
                    <a:cubicBezTo>
                      <a:pt x="2897332" y="3376189"/>
                      <a:pt x="2876496" y="3377743"/>
                      <a:pt x="2860536" y="3381426"/>
                    </a:cubicBezTo>
                    <a:cubicBezTo>
                      <a:pt x="2846930" y="3384566"/>
                      <a:pt x="2819896" y="3391586"/>
                      <a:pt x="2819896" y="3391586"/>
                    </a:cubicBezTo>
                    <a:cubicBezTo>
                      <a:pt x="2814816" y="3389893"/>
                      <a:pt x="2808442" y="3390292"/>
                      <a:pt x="2804656" y="3386506"/>
                    </a:cubicBezTo>
                    <a:cubicBezTo>
                      <a:pt x="2796022" y="3377872"/>
                      <a:pt x="2795673" y="3360561"/>
                      <a:pt x="2784336" y="3356026"/>
                    </a:cubicBezTo>
                    <a:lnTo>
                      <a:pt x="2758936" y="3345866"/>
                    </a:lnTo>
                    <a:cubicBezTo>
                      <a:pt x="2748776" y="3347559"/>
                      <a:pt x="2737399" y="3345836"/>
                      <a:pt x="2728456" y="3350946"/>
                    </a:cubicBezTo>
                    <a:cubicBezTo>
                      <a:pt x="2723807" y="3353603"/>
                      <a:pt x="2725771" y="3361397"/>
                      <a:pt x="2723376" y="3366186"/>
                    </a:cubicBezTo>
                    <a:cubicBezTo>
                      <a:pt x="2720646" y="3371647"/>
                      <a:pt x="2716603" y="3376346"/>
                      <a:pt x="2713216" y="3381426"/>
                    </a:cubicBezTo>
                    <a:cubicBezTo>
                      <a:pt x="2694589" y="3371266"/>
                      <a:pt x="2674990" y="3362715"/>
                      <a:pt x="2657336" y="3350946"/>
                    </a:cubicBezTo>
                    <a:cubicBezTo>
                      <a:pt x="2649366" y="3345633"/>
                      <a:pt x="2638681" y="3340059"/>
                      <a:pt x="2637016" y="3330626"/>
                    </a:cubicBezTo>
                    <a:cubicBezTo>
                      <a:pt x="2633179" y="3308884"/>
                      <a:pt x="2639358" y="3286494"/>
                      <a:pt x="2642096" y="3264586"/>
                    </a:cubicBezTo>
                    <a:cubicBezTo>
                      <a:pt x="2642760" y="3259273"/>
                      <a:pt x="2645483" y="3254426"/>
                      <a:pt x="2647176" y="3249346"/>
                    </a:cubicBezTo>
                    <a:cubicBezTo>
                      <a:pt x="2615874" y="3228478"/>
                      <a:pt x="2650478" y="3248753"/>
                      <a:pt x="2606536" y="3234106"/>
                    </a:cubicBezTo>
                    <a:cubicBezTo>
                      <a:pt x="2599352" y="3231711"/>
                      <a:pt x="2592989" y="3227333"/>
                      <a:pt x="2586216" y="3223946"/>
                    </a:cubicBezTo>
                    <a:cubicBezTo>
                      <a:pt x="2581136" y="3215479"/>
                      <a:pt x="2574643" y="3207714"/>
                      <a:pt x="2570976" y="3198546"/>
                    </a:cubicBezTo>
                    <a:cubicBezTo>
                      <a:pt x="2567769" y="3190529"/>
                      <a:pt x="2571424" y="3179779"/>
                      <a:pt x="2565896" y="3173146"/>
                    </a:cubicBezTo>
                    <a:cubicBezTo>
                      <a:pt x="2561426" y="3167782"/>
                      <a:pt x="2552349" y="3169759"/>
                      <a:pt x="2545576" y="3168066"/>
                    </a:cubicBezTo>
                    <a:cubicBezTo>
                      <a:pt x="2533723" y="3169759"/>
                      <a:pt x="2517200" y="3163567"/>
                      <a:pt x="2510016" y="3173146"/>
                    </a:cubicBezTo>
                    <a:cubicBezTo>
                      <a:pt x="2502832" y="3182725"/>
                      <a:pt x="2509419" y="3198164"/>
                      <a:pt x="2515096" y="3208706"/>
                    </a:cubicBezTo>
                    <a:cubicBezTo>
                      <a:pt x="2521908" y="3221357"/>
                      <a:pt x="2538184" y="3226865"/>
                      <a:pt x="2545576" y="3239186"/>
                    </a:cubicBezTo>
                    <a:cubicBezTo>
                      <a:pt x="2550656" y="3247653"/>
                      <a:pt x="2556400" y="3255755"/>
                      <a:pt x="2560816" y="3264586"/>
                    </a:cubicBezTo>
                    <a:cubicBezTo>
                      <a:pt x="2563211" y="3269375"/>
                      <a:pt x="2563090" y="3275266"/>
                      <a:pt x="2565896" y="3279826"/>
                    </a:cubicBezTo>
                    <a:cubicBezTo>
                      <a:pt x="2576729" y="3297430"/>
                      <a:pt x="2601456" y="3330626"/>
                      <a:pt x="2601456" y="3330626"/>
                    </a:cubicBezTo>
                    <a:cubicBezTo>
                      <a:pt x="2599763" y="3337399"/>
                      <a:pt x="2601594" y="3346308"/>
                      <a:pt x="2596376" y="3350946"/>
                    </a:cubicBezTo>
                    <a:cubicBezTo>
                      <a:pt x="2585056" y="3361008"/>
                      <a:pt x="2568338" y="3362865"/>
                      <a:pt x="2555736" y="3371266"/>
                    </a:cubicBezTo>
                    <a:lnTo>
                      <a:pt x="2540496" y="3381426"/>
                    </a:lnTo>
                    <a:cubicBezTo>
                      <a:pt x="2557812" y="3407400"/>
                      <a:pt x="2542200" y="3392012"/>
                      <a:pt x="2581136" y="3401746"/>
                    </a:cubicBezTo>
                    <a:cubicBezTo>
                      <a:pt x="2591526" y="3404343"/>
                      <a:pt x="2611616" y="3411906"/>
                      <a:pt x="2611616" y="3411906"/>
                    </a:cubicBezTo>
                    <a:cubicBezTo>
                      <a:pt x="2654459" y="3454749"/>
                      <a:pt x="2644420" y="3430931"/>
                      <a:pt x="2652256" y="3477946"/>
                    </a:cubicBezTo>
                    <a:cubicBezTo>
                      <a:pt x="2648869" y="3506733"/>
                      <a:pt x="2650425" y="3536543"/>
                      <a:pt x="2642096" y="3564306"/>
                    </a:cubicBezTo>
                    <a:cubicBezTo>
                      <a:pt x="2639663" y="3572416"/>
                      <a:pt x="2628712" y="3574691"/>
                      <a:pt x="2621776" y="3579546"/>
                    </a:cubicBezTo>
                    <a:cubicBezTo>
                      <a:pt x="2588175" y="3603067"/>
                      <a:pt x="2601605" y="3597289"/>
                      <a:pt x="2570976" y="3604946"/>
                    </a:cubicBezTo>
                    <a:cubicBezTo>
                      <a:pt x="2543883" y="3603253"/>
                      <a:pt x="2514821" y="3610144"/>
                      <a:pt x="2489696" y="3599866"/>
                    </a:cubicBezTo>
                    <a:cubicBezTo>
                      <a:pt x="2474023" y="3593454"/>
                      <a:pt x="2459216" y="3559226"/>
                      <a:pt x="2459216" y="3559226"/>
                    </a:cubicBezTo>
                    <a:cubicBezTo>
                      <a:pt x="2453404" y="3530165"/>
                      <a:pt x="2449990" y="3527016"/>
                      <a:pt x="2459216" y="3493186"/>
                    </a:cubicBezTo>
                    <a:cubicBezTo>
                      <a:pt x="2460822" y="3487296"/>
                      <a:pt x="2464608" y="3481760"/>
                      <a:pt x="2469376" y="3477946"/>
                    </a:cubicBezTo>
                    <a:cubicBezTo>
                      <a:pt x="2473557" y="3474601"/>
                      <a:pt x="2479536" y="3474559"/>
                      <a:pt x="2484616" y="3472866"/>
                    </a:cubicBezTo>
                    <a:cubicBezTo>
                      <a:pt x="2488003" y="3467786"/>
                      <a:pt x="2492371" y="3463238"/>
                      <a:pt x="2494776" y="3457626"/>
                    </a:cubicBezTo>
                    <a:cubicBezTo>
                      <a:pt x="2497526" y="3451209"/>
                      <a:pt x="2497938" y="3444019"/>
                      <a:pt x="2499856" y="3437306"/>
                    </a:cubicBezTo>
                    <a:cubicBezTo>
                      <a:pt x="2501327" y="3432157"/>
                      <a:pt x="2503243" y="3427146"/>
                      <a:pt x="2504936" y="3422066"/>
                    </a:cubicBezTo>
                    <a:cubicBezTo>
                      <a:pt x="2501549" y="3415293"/>
                      <a:pt x="2500131" y="3407101"/>
                      <a:pt x="2494776" y="3401746"/>
                    </a:cubicBezTo>
                    <a:cubicBezTo>
                      <a:pt x="2490990" y="3397960"/>
                      <a:pt x="2483991" y="3399636"/>
                      <a:pt x="2479536" y="3396666"/>
                    </a:cubicBezTo>
                    <a:cubicBezTo>
                      <a:pt x="2473558" y="3392681"/>
                      <a:pt x="2470456" y="3385122"/>
                      <a:pt x="2464296" y="3381426"/>
                    </a:cubicBezTo>
                    <a:cubicBezTo>
                      <a:pt x="2453238" y="3374791"/>
                      <a:pt x="2440271" y="3371953"/>
                      <a:pt x="2428736" y="3366186"/>
                    </a:cubicBezTo>
                    <a:cubicBezTo>
                      <a:pt x="2389345" y="3346491"/>
                      <a:pt x="2436562" y="3363715"/>
                      <a:pt x="2398256" y="3350946"/>
                    </a:cubicBezTo>
                    <a:cubicBezTo>
                      <a:pt x="2393176" y="3345866"/>
                      <a:pt x="2385684" y="3342376"/>
                      <a:pt x="2383016" y="3335706"/>
                    </a:cubicBezTo>
                    <a:cubicBezTo>
                      <a:pt x="2378569" y="3324589"/>
                      <a:pt x="2380284" y="3311887"/>
                      <a:pt x="2377936" y="3300146"/>
                    </a:cubicBezTo>
                    <a:cubicBezTo>
                      <a:pt x="2376886" y="3294895"/>
                      <a:pt x="2374549" y="3289986"/>
                      <a:pt x="2372856" y="3284906"/>
                    </a:cubicBezTo>
                    <a:cubicBezTo>
                      <a:pt x="2374549" y="3274746"/>
                      <a:pt x="2375702" y="3264481"/>
                      <a:pt x="2377936" y="3254426"/>
                    </a:cubicBezTo>
                    <a:cubicBezTo>
                      <a:pt x="2379098" y="3249199"/>
                      <a:pt x="2383016" y="3244541"/>
                      <a:pt x="2383016" y="3239186"/>
                    </a:cubicBezTo>
                    <a:cubicBezTo>
                      <a:pt x="2383016" y="3217108"/>
                      <a:pt x="2379629" y="3195159"/>
                      <a:pt x="2377936" y="3173146"/>
                    </a:cubicBezTo>
                    <a:cubicBezTo>
                      <a:pt x="2361126" y="3184353"/>
                      <a:pt x="2346107" y="3194870"/>
                      <a:pt x="2327136" y="3203626"/>
                    </a:cubicBezTo>
                    <a:cubicBezTo>
                      <a:pt x="2317412" y="3208114"/>
                      <a:pt x="2306816" y="3210399"/>
                      <a:pt x="2296656" y="3213786"/>
                    </a:cubicBezTo>
                    <a:cubicBezTo>
                      <a:pt x="2289883" y="3223946"/>
                      <a:pt x="2280197" y="3232682"/>
                      <a:pt x="2276336" y="3244266"/>
                    </a:cubicBezTo>
                    <a:cubicBezTo>
                      <a:pt x="2271419" y="3259017"/>
                      <a:pt x="2271839" y="3262213"/>
                      <a:pt x="2261096" y="3274746"/>
                    </a:cubicBezTo>
                    <a:cubicBezTo>
                      <a:pt x="2254862" y="3282019"/>
                      <a:pt x="2246523" y="3287403"/>
                      <a:pt x="2240776" y="3295066"/>
                    </a:cubicBezTo>
                    <a:cubicBezTo>
                      <a:pt x="2236232" y="3301124"/>
                      <a:pt x="2233599" y="3308425"/>
                      <a:pt x="2230616" y="3315386"/>
                    </a:cubicBezTo>
                    <a:cubicBezTo>
                      <a:pt x="2228507" y="3320308"/>
                      <a:pt x="2229322" y="3326840"/>
                      <a:pt x="2225536" y="3330626"/>
                    </a:cubicBezTo>
                    <a:cubicBezTo>
                      <a:pt x="2221750" y="3334412"/>
                      <a:pt x="2215376" y="3334013"/>
                      <a:pt x="2210296" y="3335706"/>
                    </a:cubicBezTo>
                    <a:cubicBezTo>
                      <a:pt x="2189976" y="3334013"/>
                      <a:pt x="2169548" y="3333321"/>
                      <a:pt x="2149336" y="3330626"/>
                    </a:cubicBezTo>
                    <a:cubicBezTo>
                      <a:pt x="2144028" y="3329918"/>
                      <a:pt x="2135258" y="3330773"/>
                      <a:pt x="2134096" y="3325546"/>
                    </a:cubicBezTo>
                    <a:cubicBezTo>
                      <a:pt x="2131134" y="3312219"/>
                      <a:pt x="2137100" y="3298399"/>
                      <a:pt x="2139176" y="3284906"/>
                    </a:cubicBezTo>
                    <a:cubicBezTo>
                      <a:pt x="2142679" y="3262137"/>
                      <a:pt x="2143155" y="3262809"/>
                      <a:pt x="2149336" y="3244266"/>
                    </a:cubicBezTo>
                    <a:cubicBezTo>
                      <a:pt x="2144256" y="3240879"/>
                      <a:pt x="2139675" y="3236586"/>
                      <a:pt x="2134096" y="3234106"/>
                    </a:cubicBezTo>
                    <a:cubicBezTo>
                      <a:pt x="2124309" y="3229756"/>
                      <a:pt x="2103616" y="3223946"/>
                      <a:pt x="2103616" y="3223946"/>
                    </a:cubicBezTo>
                    <a:cubicBezTo>
                      <a:pt x="2096843" y="3215479"/>
                      <a:pt x="2090963" y="3206213"/>
                      <a:pt x="2083296" y="3198546"/>
                    </a:cubicBezTo>
                    <a:cubicBezTo>
                      <a:pt x="2078979" y="3194229"/>
                      <a:pt x="2069537" y="3194309"/>
                      <a:pt x="2068056" y="3188386"/>
                    </a:cubicBezTo>
                    <a:cubicBezTo>
                      <a:pt x="2065558" y="3178393"/>
                      <a:pt x="2068026" y="3166849"/>
                      <a:pt x="2073136" y="3157906"/>
                    </a:cubicBezTo>
                    <a:cubicBezTo>
                      <a:pt x="2075793" y="3153257"/>
                      <a:pt x="2083181" y="3154125"/>
                      <a:pt x="2088376" y="3152826"/>
                    </a:cubicBezTo>
                    <a:cubicBezTo>
                      <a:pt x="2096753" y="3150732"/>
                      <a:pt x="2105347" y="3149619"/>
                      <a:pt x="2113776" y="3147746"/>
                    </a:cubicBezTo>
                    <a:cubicBezTo>
                      <a:pt x="2138676" y="3142213"/>
                      <a:pt x="2130852" y="3144288"/>
                      <a:pt x="2154416" y="3132506"/>
                    </a:cubicBezTo>
                    <a:cubicBezTo>
                      <a:pt x="2157803" y="3122346"/>
                      <a:pt x="2166676" y="3112528"/>
                      <a:pt x="2164576" y="3102026"/>
                    </a:cubicBezTo>
                    <a:cubicBezTo>
                      <a:pt x="2162883" y="3093559"/>
                      <a:pt x="2162528" y="3084711"/>
                      <a:pt x="2159496" y="3076626"/>
                    </a:cubicBezTo>
                    <a:cubicBezTo>
                      <a:pt x="2157352" y="3070909"/>
                      <a:pt x="2153653" y="3065703"/>
                      <a:pt x="2149336" y="3061386"/>
                    </a:cubicBezTo>
                    <a:cubicBezTo>
                      <a:pt x="2143349" y="3055399"/>
                      <a:pt x="2136589" y="3049932"/>
                      <a:pt x="2129016" y="3046146"/>
                    </a:cubicBezTo>
                    <a:cubicBezTo>
                      <a:pt x="2107267" y="3035272"/>
                      <a:pt x="2086676" y="3034066"/>
                      <a:pt x="2062976" y="3030906"/>
                    </a:cubicBezTo>
                    <a:lnTo>
                      <a:pt x="2022336" y="3025826"/>
                    </a:lnTo>
                    <a:cubicBezTo>
                      <a:pt x="2012176" y="3022439"/>
                      <a:pt x="2001580" y="3020154"/>
                      <a:pt x="1991856" y="3015666"/>
                    </a:cubicBezTo>
                    <a:cubicBezTo>
                      <a:pt x="1979460" y="3009945"/>
                      <a:pt x="1965181" y="3005711"/>
                      <a:pt x="1956296" y="2995346"/>
                    </a:cubicBezTo>
                    <a:cubicBezTo>
                      <a:pt x="1946370" y="2983765"/>
                      <a:pt x="2010048" y="2937498"/>
                      <a:pt x="1991856" y="2949626"/>
                    </a:cubicBezTo>
                    <a:cubicBezTo>
                      <a:pt x="1963329" y="2968644"/>
                      <a:pt x="1984012" y="2958227"/>
                      <a:pt x="1930896" y="2964866"/>
                    </a:cubicBezTo>
                    <a:cubicBezTo>
                      <a:pt x="1919015" y="2966351"/>
                      <a:pt x="1907189" y="2968253"/>
                      <a:pt x="1895336" y="2969946"/>
                    </a:cubicBezTo>
                    <a:cubicBezTo>
                      <a:pt x="1890256" y="2973333"/>
                      <a:pt x="1886154" y="2979349"/>
                      <a:pt x="1880096" y="2980106"/>
                    </a:cubicBezTo>
                    <a:cubicBezTo>
                      <a:pt x="1851482" y="2983683"/>
                      <a:pt x="1857614" y="2972756"/>
                      <a:pt x="1839456" y="2959786"/>
                    </a:cubicBezTo>
                    <a:cubicBezTo>
                      <a:pt x="1833294" y="2955384"/>
                      <a:pt x="1826056" y="2952702"/>
                      <a:pt x="1819136" y="2949626"/>
                    </a:cubicBezTo>
                    <a:cubicBezTo>
                      <a:pt x="1800913" y="2941527"/>
                      <a:pt x="1795253" y="2939972"/>
                      <a:pt x="1778496" y="2934386"/>
                    </a:cubicBezTo>
                    <a:cubicBezTo>
                      <a:pt x="1769829" y="2891050"/>
                      <a:pt x="1773115" y="2926330"/>
                      <a:pt x="1778496" y="2888666"/>
                    </a:cubicBezTo>
                    <a:cubicBezTo>
                      <a:pt x="1780903" y="2871819"/>
                      <a:pt x="1777467" y="2853749"/>
                      <a:pt x="1783576" y="2837866"/>
                    </a:cubicBezTo>
                    <a:cubicBezTo>
                      <a:pt x="1788886" y="2824059"/>
                      <a:pt x="1825687" y="2815362"/>
                      <a:pt x="1834376" y="2812466"/>
                    </a:cubicBezTo>
                    <a:cubicBezTo>
                      <a:pt x="1839456" y="2807386"/>
                      <a:pt x="1845631" y="2803204"/>
                      <a:pt x="1849616" y="2797226"/>
                    </a:cubicBezTo>
                    <a:cubicBezTo>
                      <a:pt x="1856389" y="2787066"/>
                      <a:pt x="1856389" y="2776906"/>
                      <a:pt x="1849616" y="2766746"/>
                    </a:cubicBezTo>
                    <a:cubicBezTo>
                      <a:pt x="1844579" y="2759190"/>
                      <a:pt x="1828014" y="2745292"/>
                      <a:pt x="1819136" y="2741346"/>
                    </a:cubicBezTo>
                    <a:cubicBezTo>
                      <a:pt x="1809349" y="2736996"/>
                      <a:pt x="1788656" y="2731186"/>
                      <a:pt x="1788656" y="2731186"/>
                    </a:cubicBezTo>
                    <a:cubicBezTo>
                      <a:pt x="1759627" y="2740862"/>
                      <a:pt x="1783818" y="2728283"/>
                      <a:pt x="1768336" y="2751506"/>
                    </a:cubicBezTo>
                    <a:cubicBezTo>
                      <a:pt x="1764351" y="2757484"/>
                      <a:pt x="1757695" y="2761227"/>
                      <a:pt x="1753096" y="2766746"/>
                    </a:cubicBezTo>
                    <a:cubicBezTo>
                      <a:pt x="1749187" y="2771436"/>
                      <a:pt x="1746956" y="2777391"/>
                      <a:pt x="1742936" y="2781986"/>
                    </a:cubicBezTo>
                    <a:cubicBezTo>
                      <a:pt x="1722134" y="2805760"/>
                      <a:pt x="1722953" y="2803775"/>
                      <a:pt x="1702296" y="2817546"/>
                    </a:cubicBezTo>
                    <a:cubicBezTo>
                      <a:pt x="1691137" y="2834285"/>
                      <a:pt x="1673666" y="2862649"/>
                      <a:pt x="1656576" y="2868346"/>
                    </a:cubicBezTo>
                    <a:lnTo>
                      <a:pt x="1641336" y="2873426"/>
                    </a:lnTo>
                    <a:cubicBezTo>
                      <a:pt x="1631176" y="2871733"/>
                      <a:pt x="1619238" y="2874333"/>
                      <a:pt x="1610856" y="2868346"/>
                    </a:cubicBezTo>
                    <a:cubicBezTo>
                      <a:pt x="1605175" y="2864288"/>
                      <a:pt x="1606642" y="2854954"/>
                      <a:pt x="1605776" y="2848026"/>
                    </a:cubicBezTo>
                    <a:cubicBezTo>
                      <a:pt x="1603247" y="2827793"/>
                      <a:pt x="1607144" y="2806410"/>
                      <a:pt x="1600696" y="2787066"/>
                    </a:cubicBezTo>
                    <a:cubicBezTo>
                      <a:pt x="1598019" y="2779034"/>
                      <a:pt x="1588113" y="2775265"/>
                      <a:pt x="1580376" y="2771826"/>
                    </a:cubicBezTo>
                    <a:cubicBezTo>
                      <a:pt x="1576116" y="2769933"/>
                      <a:pt x="1526226" y="2761954"/>
                      <a:pt x="1524496" y="2761666"/>
                    </a:cubicBezTo>
                    <a:cubicBezTo>
                      <a:pt x="1533619" y="2716051"/>
                      <a:pt x="1519610" y="2751345"/>
                      <a:pt x="1549896" y="2726106"/>
                    </a:cubicBezTo>
                    <a:cubicBezTo>
                      <a:pt x="1554586" y="2722197"/>
                      <a:pt x="1554318" y="2712952"/>
                      <a:pt x="1560056" y="2710866"/>
                    </a:cubicBezTo>
                    <a:cubicBezTo>
                      <a:pt x="1574467" y="2705626"/>
                      <a:pt x="1590536" y="2707479"/>
                      <a:pt x="1605776" y="2705786"/>
                    </a:cubicBezTo>
                    <a:cubicBezTo>
                      <a:pt x="1612549" y="2692239"/>
                      <a:pt x="1619829" y="2678934"/>
                      <a:pt x="1626096" y="2665146"/>
                    </a:cubicBezTo>
                    <a:cubicBezTo>
                      <a:pt x="1628312" y="2660271"/>
                      <a:pt x="1631176" y="2655261"/>
                      <a:pt x="1631176" y="2649906"/>
                    </a:cubicBezTo>
                    <a:cubicBezTo>
                      <a:pt x="1631176" y="2639390"/>
                      <a:pt x="1621073" y="2627131"/>
                      <a:pt x="1615936" y="2619426"/>
                    </a:cubicBezTo>
                    <a:cubicBezTo>
                      <a:pt x="1617629" y="2612653"/>
                      <a:pt x="1617143" y="2604915"/>
                      <a:pt x="1621016" y="2599106"/>
                    </a:cubicBezTo>
                    <a:cubicBezTo>
                      <a:pt x="1624403" y="2594026"/>
                      <a:pt x="1630244" y="2590007"/>
                      <a:pt x="1636256" y="2588946"/>
                    </a:cubicBezTo>
                    <a:cubicBezTo>
                      <a:pt x="1659661" y="2584816"/>
                      <a:pt x="1683669" y="2585559"/>
                      <a:pt x="1707376" y="2583866"/>
                    </a:cubicBezTo>
                    <a:cubicBezTo>
                      <a:pt x="1717181" y="2569158"/>
                      <a:pt x="1720889" y="2567298"/>
                      <a:pt x="1722616" y="2548306"/>
                    </a:cubicBezTo>
                    <a:cubicBezTo>
                      <a:pt x="1731643" y="2449005"/>
                      <a:pt x="1697266" y="2464473"/>
                      <a:pt x="1748016" y="2451786"/>
                    </a:cubicBezTo>
                    <a:cubicBezTo>
                      <a:pt x="1746323" y="2436546"/>
                      <a:pt x="1752515" y="2418040"/>
                      <a:pt x="1742936" y="2406066"/>
                    </a:cubicBezTo>
                    <a:cubicBezTo>
                      <a:pt x="1735456" y="2396716"/>
                      <a:pt x="1719276" y="2402308"/>
                      <a:pt x="1707376" y="2400986"/>
                    </a:cubicBezTo>
                    <a:cubicBezTo>
                      <a:pt x="1688787" y="2398921"/>
                      <a:pt x="1670123" y="2397599"/>
                      <a:pt x="1651496" y="2395906"/>
                    </a:cubicBezTo>
                    <a:cubicBezTo>
                      <a:pt x="1646416" y="2394213"/>
                      <a:pt x="1639368" y="2395183"/>
                      <a:pt x="1636256" y="2390826"/>
                    </a:cubicBezTo>
                    <a:cubicBezTo>
                      <a:pt x="1630031" y="2382111"/>
                      <a:pt x="1629038" y="2370644"/>
                      <a:pt x="1626096" y="2360346"/>
                    </a:cubicBezTo>
                    <a:cubicBezTo>
                      <a:pt x="1619323" y="2336639"/>
                      <a:pt x="1619170" y="2309926"/>
                      <a:pt x="1605776" y="2289226"/>
                    </a:cubicBezTo>
                    <a:cubicBezTo>
                      <a:pt x="1598770" y="2278399"/>
                      <a:pt x="1581751" y="2279753"/>
                      <a:pt x="1570216" y="2273986"/>
                    </a:cubicBezTo>
                    <a:cubicBezTo>
                      <a:pt x="1564755" y="2271256"/>
                      <a:pt x="1560056" y="2267213"/>
                      <a:pt x="1554976" y="2263826"/>
                    </a:cubicBezTo>
                    <a:lnTo>
                      <a:pt x="1534656" y="2294306"/>
                    </a:lnTo>
                    <a:cubicBezTo>
                      <a:pt x="1531269" y="2299386"/>
                      <a:pt x="1528813" y="2305229"/>
                      <a:pt x="1524496" y="2309546"/>
                    </a:cubicBezTo>
                    <a:cubicBezTo>
                      <a:pt x="1514926" y="2319116"/>
                      <a:pt x="1504754" y="2327295"/>
                      <a:pt x="1499096" y="2340026"/>
                    </a:cubicBezTo>
                    <a:cubicBezTo>
                      <a:pt x="1484998" y="2371747"/>
                      <a:pt x="1496021" y="2364190"/>
                      <a:pt x="1478776" y="2385746"/>
                    </a:cubicBezTo>
                    <a:cubicBezTo>
                      <a:pt x="1475784" y="2389486"/>
                      <a:pt x="1471156" y="2411146"/>
                      <a:pt x="1468616" y="2411146"/>
                    </a:cubicBezTo>
                    <a:close/>
                  </a:path>
                </a:pathLst>
              </a:cu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sp>
            <p:nvSpPr>
              <p:cNvPr id="57" name="Freeform 56"/>
              <p:cNvSpPr/>
              <p:nvPr/>
            </p:nvSpPr>
            <p:spPr>
              <a:xfrm rot="1356658" flipH="1">
                <a:off x="1189832" y="3365319"/>
                <a:ext cx="345896" cy="287627"/>
              </a:xfrm>
              <a:custGeom>
                <a:avLst/>
                <a:gdLst>
                  <a:gd name="connsiteX0" fmla="*/ 1468616 w 3998820"/>
                  <a:gd name="connsiteY0" fmla="*/ 2411146 h 3605658"/>
                  <a:gd name="connsiteX1" fmla="*/ 1463536 w 3998820"/>
                  <a:gd name="connsiteY1" fmla="*/ 2385746 h 3605658"/>
                  <a:gd name="connsiteX2" fmla="*/ 1367016 w 3998820"/>
                  <a:gd name="connsiteY2" fmla="*/ 2370506 h 3605658"/>
                  <a:gd name="connsiteX3" fmla="*/ 1361936 w 3998820"/>
                  <a:gd name="connsiteY3" fmla="*/ 2355266 h 3605658"/>
                  <a:gd name="connsiteX4" fmla="*/ 1356856 w 3998820"/>
                  <a:gd name="connsiteY4" fmla="*/ 2284146 h 3605658"/>
                  <a:gd name="connsiteX5" fmla="*/ 1326376 w 3998820"/>
                  <a:gd name="connsiteY5" fmla="*/ 2268906 h 3605658"/>
                  <a:gd name="connsiteX6" fmla="*/ 1311136 w 3998820"/>
                  <a:gd name="connsiteY6" fmla="*/ 2253666 h 3605658"/>
                  <a:gd name="connsiteX7" fmla="*/ 1295896 w 3998820"/>
                  <a:gd name="connsiteY7" fmla="*/ 2243506 h 3605658"/>
                  <a:gd name="connsiteX8" fmla="*/ 1285736 w 3998820"/>
                  <a:gd name="connsiteY8" fmla="*/ 2228266 h 3605658"/>
                  <a:gd name="connsiteX9" fmla="*/ 1285736 w 3998820"/>
                  <a:gd name="connsiteY9" fmla="*/ 2187626 h 3605658"/>
                  <a:gd name="connsiteX10" fmla="*/ 1300976 w 3998820"/>
                  <a:gd name="connsiteY10" fmla="*/ 2177466 h 3605658"/>
                  <a:gd name="connsiteX11" fmla="*/ 1285736 w 3998820"/>
                  <a:gd name="connsiteY11" fmla="*/ 2167306 h 3605658"/>
                  <a:gd name="connsiteX12" fmla="*/ 1255256 w 3998820"/>
                  <a:gd name="connsiteY12" fmla="*/ 2177466 h 3605658"/>
                  <a:gd name="connsiteX13" fmla="*/ 1209536 w 3998820"/>
                  <a:gd name="connsiteY13" fmla="*/ 2152066 h 3605658"/>
                  <a:gd name="connsiteX14" fmla="*/ 1204456 w 3998820"/>
                  <a:gd name="connsiteY14" fmla="*/ 2136826 h 3605658"/>
                  <a:gd name="connsiteX15" fmla="*/ 1189216 w 3998820"/>
                  <a:gd name="connsiteY15" fmla="*/ 2146986 h 3605658"/>
                  <a:gd name="connsiteX16" fmla="*/ 1168896 w 3998820"/>
                  <a:gd name="connsiteY16" fmla="*/ 2202866 h 3605658"/>
                  <a:gd name="connsiteX17" fmla="*/ 1128256 w 3998820"/>
                  <a:gd name="connsiteY17" fmla="*/ 2167306 h 3605658"/>
                  <a:gd name="connsiteX18" fmla="*/ 1118096 w 3998820"/>
                  <a:gd name="connsiteY18" fmla="*/ 2152066 h 3605658"/>
                  <a:gd name="connsiteX19" fmla="*/ 1113016 w 3998820"/>
                  <a:gd name="connsiteY19" fmla="*/ 2111426 h 3605658"/>
                  <a:gd name="connsiteX20" fmla="*/ 1107936 w 3998820"/>
                  <a:gd name="connsiteY20" fmla="*/ 2096186 h 3605658"/>
                  <a:gd name="connsiteX21" fmla="*/ 1092696 w 3998820"/>
                  <a:gd name="connsiteY21" fmla="*/ 2086026 h 3605658"/>
                  <a:gd name="connsiteX22" fmla="*/ 1077456 w 3998820"/>
                  <a:gd name="connsiteY22" fmla="*/ 2080946 h 3605658"/>
                  <a:gd name="connsiteX23" fmla="*/ 1057136 w 3998820"/>
                  <a:gd name="connsiteY23" fmla="*/ 2141906 h 3605658"/>
                  <a:gd name="connsiteX24" fmla="*/ 1026656 w 3998820"/>
                  <a:gd name="connsiteY24" fmla="*/ 2152066 h 3605658"/>
                  <a:gd name="connsiteX25" fmla="*/ 1001256 w 3998820"/>
                  <a:gd name="connsiteY25" fmla="*/ 2146986 h 3605658"/>
                  <a:gd name="connsiteX26" fmla="*/ 980936 w 3998820"/>
                  <a:gd name="connsiteY26" fmla="*/ 2116506 h 3605658"/>
                  <a:gd name="connsiteX27" fmla="*/ 965696 w 3998820"/>
                  <a:gd name="connsiteY27" fmla="*/ 2091106 h 3605658"/>
                  <a:gd name="connsiteX28" fmla="*/ 950456 w 3998820"/>
                  <a:gd name="connsiteY28" fmla="*/ 2096186 h 3605658"/>
                  <a:gd name="connsiteX29" fmla="*/ 925056 w 3998820"/>
                  <a:gd name="connsiteY29" fmla="*/ 2091106 h 3605658"/>
                  <a:gd name="connsiteX30" fmla="*/ 909816 w 3998820"/>
                  <a:gd name="connsiteY30" fmla="*/ 2060626 h 3605658"/>
                  <a:gd name="connsiteX31" fmla="*/ 894576 w 3998820"/>
                  <a:gd name="connsiteY31" fmla="*/ 2050466 h 3605658"/>
                  <a:gd name="connsiteX32" fmla="*/ 864096 w 3998820"/>
                  <a:gd name="connsiteY32" fmla="*/ 2065706 h 3605658"/>
                  <a:gd name="connsiteX33" fmla="*/ 843776 w 3998820"/>
                  <a:gd name="connsiteY33" fmla="*/ 2060626 h 3605658"/>
                  <a:gd name="connsiteX34" fmla="*/ 838696 w 3998820"/>
                  <a:gd name="connsiteY34" fmla="*/ 2045386 h 3605658"/>
                  <a:gd name="connsiteX35" fmla="*/ 853936 w 3998820"/>
                  <a:gd name="connsiteY35" fmla="*/ 1994586 h 3605658"/>
                  <a:gd name="connsiteX36" fmla="*/ 767576 w 3998820"/>
                  <a:gd name="connsiteY36" fmla="*/ 1989506 h 3605658"/>
                  <a:gd name="connsiteX37" fmla="*/ 752336 w 3998820"/>
                  <a:gd name="connsiteY37" fmla="*/ 1984426 h 3605658"/>
                  <a:gd name="connsiteX38" fmla="*/ 737096 w 3998820"/>
                  <a:gd name="connsiteY38" fmla="*/ 1953946 h 3605658"/>
                  <a:gd name="connsiteX39" fmla="*/ 752336 w 3998820"/>
                  <a:gd name="connsiteY39" fmla="*/ 1948866 h 3605658"/>
                  <a:gd name="connsiteX40" fmla="*/ 808216 w 3998820"/>
                  <a:gd name="connsiteY40" fmla="*/ 1938706 h 3605658"/>
                  <a:gd name="connsiteX41" fmla="*/ 813296 w 3998820"/>
                  <a:gd name="connsiteY41" fmla="*/ 1923466 h 3605658"/>
                  <a:gd name="connsiteX42" fmla="*/ 787896 w 3998820"/>
                  <a:gd name="connsiteY42" fmla="*/ 1903146 h 3605658"/>
                  <a:gd name="connsiteX43" fmla="*/ 757416 w 3998820"/>
                  <a:gd name="connsiteY43" fmla="*/ 1898066 h 3605658"/>
                  <a:gd name="connsiteX44" fmla="*/ 767576 w 3998820"/>
                  <a:gd name="connsiteY44" fmla="*/ 1867586 h 3605658"/>
                  <a:gd name="connsiteX45" fmla="*/ 787896 w 3998820"/>
                  <a:gd name="connsiteY45" fmla="*/ 1842186 h 3605658"/>
                  <a:gd name="connsiteX46" fmla="*/ 864096 w 3998820"/>
                  <a:gd name="connsiteY46" fmla="*/ 1837106 h 3605658"/>
                  <a:gd name="connsiteX47" fmla="*/ 853936 w 3998820"/>
                  <a:gd name="connsiteY47" fmla="*/ 1801546 h 3605658"/>
                  <a:gd name="connsiteX48" fmla="*/ 838696 w 3998820"/>
                  <a:gd name="connsiteY48" fmla="*/ 1796466 h 3605658"/>
                  <a:gd name="connsiteX49" fmla="*/ 823456 w 3998820"/>
                  <a:gd name="connsiteY49" fmla="*/ 1786306 h 3605658"/>
                  <a:gd name="connsiteX50" fmla="*/ 803136 w 3998820"/>
                  <a:gd name="connsiteY50" fmla="*/ 1771066 h 3605658"/>
                  <a:gd name="connsiteX51" fmla="*/ 798056 w 3998820"/>
                  <a:gd name="connsiteY51" fmla="*/ 1796466 h 3605658"/>
                  <a:gd name="connsiteX52" fmla="*/ 782816 w 3998820"/>
                  <a:gd name="connsiteY52" fmla="*/ 1806626 h 3605658"/>
                  <a:gd name="connsiteX53" fmla="*/ 665976 w 3998820"/>
                  <a:gd name="connsiteY53" fmla="*/ 1801546 h 3605658"/>
                  <a:gd name="connsiteX54" fmla="*/ 650736 w 3998820"/>
                  <a:gd name="connsiteY54" fmla="*/ 1796466 h 3605658"/>
                  <a:gd name="connsiteX55" fmla="*/ 630416 w 3998820"/>
                  <a:gd name="connsiteY55" fmla="*/ 1705026 h 3605658"/>
                  <a:gd name="connsiteX56" fmla="*/ 599936 w 3998820"/>
                  <a:gd name="connsiteY56" fmla="*/ 1684706 h 3605658"/>
                  <a:gd name="connsiteX57" fmla="*/ 594856 w 3998820"/>
                  <a:gd name="connsiteY57" fmla="*/ 1669466 h 3605658"/>
                  <a:gd name="connsiteX58" fmla="*/ 538976 w 3998820"/>
                  <a:gd name="connsiteY58" fmla="*/ 1669466 h 3605658"/>
                  <a:gd name="connsiteX59" fmla="*/ 483096 w 3998820"/>
                  <a:gd name="connsiteY59" fmla="*/ 1669466 h 3605658"/>
                  <a:gd name="connsiteX60" fmla="*/ 478016 w 3998820"/>
                  <a:gd name="connsiteY60" fmla="*/ 1633906 h 3605658"/>
                  <a:gd name="connsiteX61" fmla="*/ 462776 w 3998820"/>
                  <a:gd name="connsiteY61" fmla="*/ 1628826 h 3605658"/>
                  <a:gd name="connsiteX62" fmla="*/ 391656 w 3998820"/>
                  <a:gd name="connsiteY62" fmla="*/ 1633906 h 3605658"/>
                  <a:gd name="connsiteX63" fmla="*/ 376416 w 3998820"/>
                  <a:gd name="connsiteY63" fmla="*/ 1638986 h 3605658"/>
                  <a:gd name="connsiteX64" fmla="*/ 335776 w 3998820"/>
                  <a:gd name="connsiteY64" fmla="*/ 1644066 h 3605658"/>
                  <a:gd name="connsiteX65" fmla="*/ 330696 w 3998820"/>
                  <a:gd name="connsiteY65" fmla="*/ 1664386 h 3605658"/>
                  <a:gd name="connsiteX66" fmla="*/ 325616 w 3998820"/>
                  <a:gd name="connsiteY66" fmla="*/ 1679626 h 3605658"/>
                  <a:gd name="connsiteX67" fmla="*/ 295136 w 3998820"/>
                  <a:gd name="connsiteY67" fmla="*/ 1689786 h 3605658"/>
                  <a:gd name="connsiteX68" fmla="*/ 279896 w 3998820"/>
                  <a:gd name="connsiteY68" fmla="*/ 1694866 h 3605658"/>
                  <a:gd name="connsiteX69" fmla="*/ 249416 w 3998820"/>
                  <a:gd name="connsiteY69" fmla="*/ 1725346 h 3605658"/>
                  <a:gd name="connsiteX70" fmla="*/ 239256 w 3998820"/>
                  <a:gd name="connsiteY70" fmla="*/ 1740586 h 3605658"/>
                  <a:gd name="connsiteX71" fmla="*/ 224016 w 3998820"/>
                  <a:gd name="connsiteY71" fmla="*/ 1745666 h 3605658"/>
                  <a:gd name="connsiteX72" fmla="*/ 178296 w 3998820"/>
                  <a:gd name="connsiteY72" fmla="*/ 1740586 h 3605658"/>
                  <a:gd name="connsiteX73" fmla="*/ 137656 w 3998820"/>
                  <a:gd name="connsiteY73" fmla="*/ 1730426 h 3605658"/>
                  <a:gd name="connsiteX74" fmla="*/ 112256 w 3998820"/>
                  <a:gd name="connsiteY74" fmla="*/ 1725346 h 3605658"/>
                  <a:gd name="connsiteX75" fmla="*/ 102096 w 3998820"/>
                  <a:gd name="connsiteY75" fmla="*/ 1710106 h 3605658"/>
                  <a:gd name="connsiteX76" fmla="*/ 137656 w 3998820"/>
                  <a:gd name="connsiteY76" fmla="*/ 1694866 h 3605658"/>
                  <a:gd name="connsiteX77" fmla="*/ 178296 w 3998820"/>
                  <a:gd name="connsiteY77" fmla="*/ 1659306 h 3605658"/>
                  <a:gd name="connsiteX78" fmla="*/ 183376 w 3998820"/>
                  <a:gd name="connsiteY78" fmla="*/ 1644066 h 3605658"/>
                  <a:gd name="connsiteX79" fmla="*/ 152896 w 3998820"/>
                  <a:gd name="connsiteY79" fmla="*/ 1613586 h 3605658"/>
                  <a:gd name="connsiteX80" fmla="*/ 137656 w 3998820"/>
                  <a:gd name="connsiteY80" fmla="*/ 1598346 h 3605658"/>
                  <a:gd name="connsiteX81" fmla="*/ 117336 w 3998820"/>
                  <a:gd name="connsiteY81" fmla="*/ 1588186 h 3605658"/>
                  <a:gd name="connsiteX82" fmla="*/ 112256 w 3998820"/>
                  <a:gd name="connsiteY82" fmla="*/ 1572946 h 3605658"/>
                  <a:gd name="connsiteX83" fmla="*/ 107176 w 3998820"/>
                  <a:gd name="connsiteY83" fmla="*/ 1542466 h 3605658"/>
                  <a:gd name="connsiteX84" fmla="*/ 127496 w 3998820"/>
                  <a:gd name="connsiteY84" fmla="*/ 1501826 h 3605658"/>
                  <a:gd name="connsiteX85" fmla="*/ 178296 w 3998820"/>
                  <a:gd name="connsiteY85" fmla="*/ 1496746 h 3605658"/>
                  <a:gd name="connsiteX86" fmla="*/ 183376 w 3998820"/>
                  <a:gd name="connsiteY86" fmla="*/ 1481506 h 3605658"/>
                  <a:gd name="connsiteX87" fmla="*/ 188456 w 3998820"/>
                  <a:gd name="connsiteY87" fmla="*/ 1379906 h 3605658"/>
                  <a:gd name="connsiteX88" fmla="*/ 203696 w 3998820"/>
                  <a:gd name="connsiteY88" fmla="*/ 1374826 h 3605658"/>
                  <a:gd name="connsiteX89" fmla="*/ 254496 w 3998820"/>
                  <a:gd name="connsiteY89" fmla="*/ 1384986 h 3605658"/>
                  <a:gd name="connsiteX90" fmla="*/ 269736 w 3998820"/>
                  <a:gd name="connsiteY90" fmla="*/ 1379906 h 3605658"/>
                  <a:gd name="connsiteX91" fmla="*/ 249416 w 3998820"/>
                  <a:gd name="connsiteY91" fmla="*/ 1364666 h 3605658"/>
                  <a:gd name="connsiteX92" fmla="*/ 208776 w 3998820"/>
                  <a:gd name="connsiteY92" fmla="*/ 1354506 h 3605658"/>
                  <a:gd name="connsiteX93" fmla="*/ 142736 w 3998820"/>
                  <a:gd name="connsiteY93" fmla="*/ 1344346 h 3605658"/>
                  <a:gd name="connsiteX94" fmla="*/ 132576 w 3998820"/>
                  <a:gd name="connsiteY94" fmla="*/ 1329106 h 3605658"/>
                  <a:gd name="connsiteX95" fmla="*/ 127496 w 3998820"/>
                  <a:gd name="connsiteY95" fmla="*/ 1293546 h 3605658"/>
                  <a:gd name="connsiteX96" fmla="*/ 122416 w 3998820"/>
                  <a:gd name="connsiteY96" fmla="*/ 1268146 h 3605658"/>
                  <a:gd name="connsiteX97" fmla="*/ 122416 w 3998820"/>
                  <a:gd name="connsiteY97" fmla="*/ 1217346 h 3605658"/>
                  <a:gd name="connsiteX98" fmla="*/ 81776 w 3998820"/>
                  <a:gd name="connsiteY98" fmla="*/ 1212266 h 3605658"/>
                  <a:gd name="connsiteX99" fmla="*/ 41136 w 3998820"/>
                  <a:gd name="connsiteY99" fmla="*/ 1202106 h 3605658"/>
                  <a:gd name="connsiteX100" fmla="*/ 36056 w 3998820"/>
                  <a:gd name="connsiteY100" fmla="*/ 1186866 h 3605658"/>
                  <a:gd name="connsiteX101" fmla="*/ 15736 w 3998820"/>
                  <a:gd name="connsiteY101" fmla="*/ 1156386 h 3605658"/>
                  <a:gd name="connsiteX102" fmla="*/ 5576 w 3998820"/>
                  <a:gd name="connsiteY102" fmla="*/ 1141146 h 3605658"/>
                  <a:gd name="connsiteX103" fmla="*/ 496 w 3998820"/>
                  <a:gd name="connsiteY103" fmla="*/ 1125906 h 3605658"/>
                  <a:gd name="connsiteX104" fmla="*/ 5576 w 3998820"/>
                  <a:gd name="connsiteY104" fmla="*/ 1090346 h 3605658"/>
                  <a:gd name="connsiteX105" fmla="*/ 36056 w 3998820"/>
                  <a:gd name="connsiteY105" fmla="*/ 1100506 h 3605658"/>
                  <a:gd name="connsiteX106" fmla="*/ 51296 w 3998820"/>
                  <a:gd name="connsiteY106" fmla="*/ 1059866 h 3605658"/>
                  <a:gd name="connsiteX107" fmla="*/ 56376 w 3998820"/>
                  <a:gd name="connsiteY107" fmla="*/ 1029386 h 3605658"/>
                  <a:gd name="connsiteX108" fmla="*/ 66536 w 3998820"/>
                  <a:gd name="connsiteY108" fmla="*/ 998906 h 3605658"/>
                  <a:gd name="connsiteX109" fmla="*/ 56376 w 3998820"/>
                  <a:gd name="connsiteY109" fmla="*/ 968426 h 3605658"/>
                  <a:gd name="connsiteX110" fmla="*/ 41136 w 3998820"/>
                  <a:gd name="connsiteY110" fmla="*/ 963346 h 3605658"/>
                  <a:gd name="connsiteX111" fmla="*/ 36056 w 3998820"/>
                  <a:gd name="connsiteY111" fmla="*/ 943026 h 3605658"/>
                  <a:gd name="connsiteX112" fmla="*/ 46216 w 3998820"/>
                  <a:gd name="connsiteY112" fmla="*/ 912546 h 3605658"/>
                  <a:gd name="connsiteX113" fmla="*/ 86856 w 3998820"/>
                  <a:gd name="connsiteY113" fmla="*/ 892226 h 3605658"/>
                  <a:gd name="connsiteX114" fmla="*/ 152896 w 3998820"/>
                  <a:gd name="connsiteY114" fmla="*/ 897306 h 3605658"/>
                  <a:gd name="connsiteX115" fmla="*/ 168136 w 3998820"/>
                  <a:gd name="connsiteY115" fmla="*/ 902386 h 3605658"/>
                  <a:gd name="connsiteX116" fmla="*/ 173216 w 3998820"/>
                  <a:gd name="connsiteY116" fmla="*/ 922706 h 3605658"/>
                  <a:gd name="connsiteX117" fmla="*/ 208776 w 3998820"/>
                  <a:gd name="connsiteY117" fmla="*/ 907466 h 3605658"/>
                  <a:gd name="connsiteX118" fmla="*/ 249416 w 3998820"/>
                  <a:gd name="connsiteY118" fmla="*/ 887146 h 3605658"/>
                  <a:gd name="connsiteX119" fmla="*/ 284976 w 3998820"/>
                  <a:gd name="connsiteY119" fmla="*/ 892226 h 3605658"/>
                  <a:gd name="connsiteX120" fmla="*/ 279896 w 3998820"/>
                  <a:gd name="connsiteY120" fmla="*/ 937946 h 3605658"/>
                  <a:gd name="connsiteX121" fmla="*/ 290056 w 3998820"/>
                  <a:gd name="connsiteY121" fmla="*/ 963346 h 3605658"/>
                  <a:gd name="connsiteX122" fmla="*/ 305296 w 3998820"/>
                  <a:gd name="connsiteY122" fmla="*/ 958266 h 3605658"/>
                  <a:gd name="connsiteX123" fmla="*/ 320536 w 3998820"/>
                  <a:gd name="connsiteY123" fmla="*/ 963346 h 3605658"/>
                  <a:gd name="connsiteX124" fmla="*/ 351016 w 3998820"/>
                  <a:gd name="connsiteY124" fmla="*/ 988746 h 3605658"/>
                  <a:gd name="connsiteX125" fmla="*/ 361176 w 3998820"/>
                  <a:gd name="connsiteY125" fmla="*/ 1003986 h 3605658"/>
                  <a:gd name="connsiteX126" fmla="*/ 371336 w 3998820"/>
                  <a:gd name="connsiteY126" fmla="*/ 1034466 h 3605658"/>
                  <a:gd name="connsiteX127" fmla="*/ 351016 w 3998820"/>
                  <a:gd name="connsiteY127" fmla="*/ 1064946 h 3605658"/>
                  <a:gd name="connsiteX128" fmla="*/ 340856 w 3998820"/>
                  <a:gd name="connsiteY128" fmla="*/ 1095426 h 3605658"/>
                  <a:gd name="connsiteX129" fmla="*/ 376416 w 3998820"/>
                  <a:gd name="connsiteY129" fmla="*/ 1110666 h 3605658"/>
                  <a:gd name="connsiteX130" fmla="*/ 391656 w 3998820"/>
                  <a:gd name="connsiteY130" fmla="*/ 1105586 h 3605658"/>
                  <a:gd name="connsiteX131" fmla="*/ 411976 w 3998820"/>
                  <a:gd name="connsiteY131" fmla="*/ 1075106 h 3605658"/>
                  <a:gd name="connsiteX132" fmla="*/ 417056 w 3998820"/>
                  <a:gd name="connsiteY132" fmla="*/ 1049706 h 3605658"/>
                  <a:gd name="connsiteX133" fmla="*/ 427216 w 3998820"/>
                  <a:gd name="connsiteY133" fmla="*/ 1003986 h 3605658"/>
                  <a:gd name="connsiteX134" fmla="*/ 437376 w 3998820"/>
                  <a:gd name="connsiteY134" fmla="*/ 988746 h 3605658"/>
                  <a:gd name="connsiteX135" fmla="*/ 432296 w 3998820"/>
                  <a:gd name="connsiteY135" fmla="*/ 948106 h 3605658"/>
                  <a:gd name="connsiteX136" fmla="*/ 386576 w 3998820"/>
                  <a:gd name="connsiteY136" fmla="*/ 927786 h 3605658"/>
                  <a:gd name="connsiteX137" fmla="*/ 361176 w 3998820"/>
                  <a:gd name="connsiteY137" fmla="*/ 917626 h 3605658"/>
                  <a:gd name="connsiteX138" fmla="*/ 340856 w 3998820"/>
                  <a:gd name="connsiteY138" fmla="*/ 907466 h 3605658"/>
                  <a:gd name="connsiteX139" fmla="*/ 310376 w 3998820"/>
                  <a:gd name="connsiteY139" fmla="*/ 897306 h 3605658"/>
                  <a:gd name="connsiteX140" fmla="*/ 295136 w 3998820"/>
                  <a:gd name="connsiteY140" fmla="*/ 892226 h 3605658"/>
                  <a:gd name="connsiteX141" fmla="*/ 279896 w 3998820"/>
                  <a:gd name="connsiteY141" fmla="*/ 887146 h 3605658"/>
                  <a:gd name="connsiteX142" fmla="*/ 264656 w 3998820"/>
                  <a:gd name="connsiteY142" fmla="*/ 876986 h 3605658"/>
                  <a:gd name="connsiteX143" fmla="*/ 249416 w 3998820"/>
                  <a:gd name="connsiteY143" fmla="*/ 826186 h 3605658"/>
                  <a:gd name="connsiteX144" fmla="*/ 234176 w 3998820"/>
                  <a:gd name="connsiteY144" fmla="*/ 821106 h 3605658"/>
                  <a:gd name="connsiteX145" fmla="*/ 208776 w 3998820"/>
                  <a:gd name="connsiteY145" fmla="*/ 749986 h 3605658"/>
                  <a:gd name="connsiteX146" fmla="*/ 234176 w 3998820"/>
                  <a:gd name="connsiteY146" fmla="*/ 699186 h 3605658"/>
                  <a:gd name="connsiteX147" fmla="*/ 249416 w 3998820"/>
                  <a:gd name="connsiteY147" fmla="*/ 704266 h 3605658"/>
                  <a:gd name="connsiteX148" fmla="*/ 279896 w 3998820"/>
                  <a:gd name="connsiteY148" fmla="*/ 724586 h 3605658"/>
                  <a:gd name="connsiteX149" fmla="*/ 300216 w 3998820"/>
                  <a:gd name="connsiteY149" fmla="*/ 633146 h 3605658"/>
                  <a:gd name="connsiteX150" fmla="*/ 315456 w 3998820"/>
                  <a:gd name="connsiteY150" fmla="*/ 628066 h 3605658"/>
                  <a:gd name="connsiteX151" fmla="*/ 340856 w 3998820"/>
                  <a:gd name="connsiteY151" fmla="*/ 653466 h 3605658"/>
                  <a:gd name="connsiteX152" fmla="*/ 351016 w 3998820"/>
                  <a:gd name="connsiteY152" fmla="*/ 658546 h 3605658"/>
                  <a:gd name="connsiteX153" fmla="*/ 315456 w 3998820"/>
                  <a:gd name="connsiteY153" fmla="*/ 643306 h 3605658"/>
                  <a:gd name="connsiteX154" fmla="*/ 279896 w 3998820"/>
                  <a:gd name="connsiteY154" fmla="*/ 622986 h 3605658"/>
                  <a:gd name="connsiteX155" fmla="*/ 249416 w 3998820"/>
                  <a:gd name="connsiteY155" fmla="*/ 612826 h 3605658"/>
                  <a:gd name="connsiteX156" fmla="*/ 244336 w 3998820"/>
                  <a:gd name="connsiteY156" fmla="*/ 597586 h 3605658"/>
                  <a:gd name="connsiteX157" fmla="*/ 224016 w 3998820"/>
                  <a:gd name="connsiteY157" fmla="*/ 567106 h 3605658"/>
                  <a:gd name="connsiteX158" fmla="*/ 229096 w 3998820"/>
                  <a:gd name="connsiteY158" fmla="*/ 526466 h 3605658"/>
                  <a:gd name="connsiteX159" fmla="*/ 244336 w 3998820"/>
                  <a:gd name="connsiteY159" fmla="*/ 521386 h 3605658"/>
                  <a:gd name="connsiteX160" fmla="*/ 325616 w 3998820"/>
                  <a:gd name="connsiteY160" fmla="*/ 526466 h 3605658"/>
                  <a:gd name="connsiteX161" fmla="*/ 340856 w 3998820"/>
                  <a:gd name="connsiteY161" fmla="*/ 511226 h 3605658"/>
                  <a:gd name="connsiteX162" fmla="*/ 345936 w 3998820"/>
                  <a:gd name="connsiteY162" fmla="*/ 495986 h 3605658"/>
                  <a:gd name="connsiteX163" fmla="*/ 361176 w 3998820"/>
                  <a:gd name="connsiteY163" fmla="*/ 485826 h 3605658"/>
                  <a:gd name="connsiteX164" fmla="*/ 411976 w 3998820"/>
                  <a:gd name="connsiteY164" fmla="*/ 475666 h 3605658"/>
                  <a:gd name="connsiteX165" fmla="*/ 401816 w 3998820"/>
                  <a:gd name="connsiteY165" fmla="*/ 435026 h 3605658"/>
                  <a:gd name="connsiteX166" fmla="*/ 396736 w 3998820"/>
                  <a:gd name="connsiteY166" fmla="*/ 414706 h 3605658"/>
                  <a:gd name="connsiteX167" fmla="*/ 401816 w 3998820"/>
                  <a:gd name="connsiteY167" fmla="*/ 384226 h 3605658"/>
                  <a:gd name="connsiteX168" fmla="*/ 432296 w 3998820"/>
                  <a:gd name="connsiteY168" fmla="*/ 374066 h 3605658"/>
                  <a:gd name="connsiteX169" fmla="*/ 488176 w 3998820"/>
                  <a:gd name="connsiteY169" fmla="*/ 379146 h 3605658"/>
                  <a:gd name="connsiteX170" fmla="*/ 498336 w 3998820"/>
                  <a:gd name="connsiteY170" fmla="*/ 409626 h 3605658"/>
                  <a:gd name="connsiteX171" fmla="*/ 513576 w 3998820"/>
                  <a:gd name="connsiteY171" fmla="*/ 404546 h 3605658"/>
                  <a:gd name="connsiteX172" fmla="*/ 518656 w 3998820"/>
                  <a:gd name="connsiteY172" fmla="*/ 379146 h 3605658"/>
                  <a:gd name="connsiteX173" fmla="*/ 523736 w 3998820"/>
                  <a:gd name="connsiteY173" fmla="*/ 363906 h 3605658"/>
                  <a:gd name="connsiteX174" fmla="*/ 538976 w 3998820"/>
                  <a:gd name="connsiteY174" fmla="*/ 358826 h 3605658"/>
                  <a:gd name="connsiteX175" fmla="*/ 569456 w 3998820"/>
                  <a:gd name="connsiteY175" fmla="*/ 343586 h 3605658"/>
                  <a:gd name="connsiteX176" fmla="*/ 584696 w 3998820"/>
                  <a:gd name="connsiteY176" fmla="*/ 353746 h 3605658"/>
                  <a:gd name="connsiteX177" fmla="*/ 599936 w 3998820"/>
                  <a:gd name="connsiteY177" fmla="*/ 343586 h 3605658"/>
                  <a:gd name="connsiteX178" fmla="*/ 635496 w 3998820"/>
                  <a:gd name="connsiteY178" fmla="*/ 348666 h 3605658"/>
                  <a:gd name="connsiteX179" fmla="*/ 671056 w 3998820"/>
                  <a:gd name="connsiteY179" fmla="*/ 368986 h 3605658"/>
                  <a:gd name="connsiteX180" fmla="*/ 676136 w 3998820"/>
                  <a:gd name="connsiteY180" fmla="*/ 384226 h 3605658"/>
                  <a:gd name="connsiteX181" fmla="*/ 671056 w 3998820"/>
                  <a:gd name="connsiteY181" fmla="*/ 318186 h 3605658"/>
                  <a:gd name="connsiteX182" fmla="*/ 660896 w 3998820"/>
                  <a:gd name="connsiteY182" fmla="*/ 302946 h 3605658"/>
                  <a:gd name="connsiteX183" fmla="*/ 660896 w 3998820"/>
                  <a:gd name="connsiteY183" fmla="*/ 241986 h 3605658"/>
                  <a:gd name="connsiteX184" fmla="*/ 701536 w 3998820"/>
                  <a:gd name="connsiteY184" fmla="*/ 231826 h 3605658"/>
                  <a:gd name="connsiteX185" fmla="*/ 716776 w 3998820"/>
                  <a:gd name="connsiteY185" fmla="*/ 201346 h 3605658"/>
                  <a:gd name="connsiteX186" fmla="*/ 732016 w 3998820"/>
                  <a:gd name="connsiteY186" fmla="*/ 191186 h 3605658"/>
                  <a:gd name="connsiteX187" fmla="*/ 747256 w 3998820"/>
                  <a:gd name="connsiteY187" fmla="*/ 186106 h 3605658"/>
                  <a:gd name="connsiteX188" fmla="*/ 772656 w 3998820"/>
                  <a:gd name="connsiteY188" fmla="*/ 191186 h 3605658"/>
                  <a:gd name="connsiteX189" fmla="*/ 792976 w 3998820"/>
                  <a:gd name="connsiteY189" fmla="*/ 201346 h 3605658"/>
                  <a:gd name="connsiteX190" fmla="*/ 808216 w 3998820"/>
                  <a:gd name="connsiteY190" fmla="*/ 206426 h 3605658"/>
                  <a:gd name="connsiteX191" fmla="*/ 813296 w 3998820"/>
                  <a:gd name="connsiteY191" fmla="*/ 191186 h 3605658"/>
                  <a:gd name="connsiteX192" fmla="*/ 803136 w 3998820"/>
                  <a:gd name="connsiteY192" fmla="*/ 150546 h 3605658"/>
                  <a:gd name="connsiteX193" fmla="*/ 808216 w 3998820"/>
                  <a:gd name="connsiteY193" fmla="*/ 99746 h 3605658"/>
                  <a:gd name="connsiteX194" fmla="*/ 823456 w 3998820"/>
                  <a:gd name="connsiteY194" fmla="*/ 89586 h 3605658"/>
                  <a:gd name="connsiteX195" fmla="*/ 853936 w 3998820"/>
                  <a:gd name="connsiteY195" fmla="*/ 99746 h 3605658"/>
                  <a:gd name="connsiteX196" fmla="*/ 899656 w 3998820"/>
                  <a:gd name="connsiteY196" fmla="*/ 135306 h 3605658"/>
                  <a:gd name="connsiteX197" fmla="*/ 930136 w 3998820"/>
                  <a:gd name="connsiteY197" fmla="*/ 130226 h 3605658"/>
                  <a:gd name="connsiteX198" fmla="*/ 945376 w 3998820"/>
                  <a:gd name="connsiteY198" fmla="*/ 125146 h 3605658"/>
                  <a:gd name="connsiteX199" fmla="*/ 960616 w 3998820"/>
                  <a:gd name="connsiteY199" fmla="*/ 135306 h 3605658"/>
                  <a:gd name="connsiteX200" fmla="*/ 991096 w 3998820"/>
                  <a:gd name="connsiteY200" fmla="*/ 125146 h 3605658"/>
                  <a:gd name="connsiteX201" fmla="*/ 1021576 w 3998820"/>
                  <a:gd name="connsiteY201" fmla="*/ 109906 h 3605658"/>
                  <a:gd name="connsiteX202" fmla="*/ 1036816 w 3998820"/>
                  <a:gd name="connsiteY202" fmla="*/ 120066 h 3605658"/>
                  <a:gd name="connsiteX203" fmla="*/ 1046976 w 3998820"/>
                  <a:gd name="connsiteY203" fmla="*/ 135306 h 3605658"/>
                  <a:gd name="connsiteX204" fmla="*/ 1097776 w 3998820"/>
                  <a:gd name="connsiteY204" fmla="*/ 150546 h 3605658"/>
                  <a:gd name="connsiteX205" fmla="*/ 1133336 w 3998820"/>
                  <a:gd name="connsiteY205" fmla="*/ 114986 h 3605658"/>
                  <a:gd name="connsiteX206" fmla="*/ 1148576 w 3998820"/>
                  <a:gd name="connsiteY206" fmla="*/ 104826 h 3605658"/>
                  <a:gd name="connsiteX207" fmla="*/ 1163816 w 3998820"/>
                  <a:gd name="connsiteY207" fmla="*/ 74346 h 3605658"/>
                  <a:gd name="connsiteX208" fmla="*/ 1148576 w 3998820"/>
                  <a:gd name="connsiteY208" fmla="*/ 59106 h 3605658"/>
                  <a:gd name="connsiteX209" fmla="*/ 1194296 w 3998820"/>
                  <a:gd name="connsiteY209" fmla="*/ 54026 h 3605658"/>
                  <a:gd name="connsiteX210" fmla="*/ 1240016 w 3998820"/>
                  <a:gd name="connsiteY210" fmla="*/ 79426 h 3605658"/>
                  <a:gd name="connsiteX211" fmla="*/ 1270496 w 3998820"/>
                  <a:gd name="connsiteY211" fmla="*/ 64186 h 3605658"/>
                  <a:gd name="connsiteX212" fmla="*/ 1300976 w 3998820"/>
                  <a:gd name="connsiteY212" fmla="*/ 48946 h 3605658"/>
                  <a:gd name="connsiteX213" fmla="*/ 1341616 w 3998820"/>
                  <a:gd name="connsiteY213" fmla="*/ 64186 h 3605658"/>
                  <a:gd name="connsiteX214" fmla="*/ 1361936 w 3998820"/>
                  <a:gd name="connsiteY214" fmla="*/ 89586 h 3605658"/>
                  <a:gd name="connsiteX215" fmla="*/ 1367016 w 3998820"/>
                  <a:gd name="connsiteY215" fmla="*/ 104826 h 3605658"/>
                  <a:gd name="connsiteX216" fmla="*/ 1382256 w 3998820"/>
                  <a:gd name="connsiteY216" fmla="*/ 109906 h 3605658"/>
                  <a:gd name="connsiteX217" fmla="*/ 1412736 w 3998820"/>
                  <a:gd name="connsiteY217" fmla="*/ 114986 h 3605658"/>
                  <a:gd name="connsiteX218" fmla="*/ 1448296 w 3998820"/>
                  <a:gd name="connsiteY218" fmla="*/ 140386 h 3605658"/>
                  <a:gd name="connsiteX219" fmla="*/ 1463536 w 3998820"/>
                  <a:gd name="connsiteY219" fmla="*/ 125146 h 3605658"/>
                  <a:gd name="connsiteX220" fmla="*/ 1514336 w 3998820"/>
                  <a:gd name="connsiteY220" fmla="*/ 125146 h 3605658"/>
                  <a:gd name="connsiteX221" fmla="*/ 1524496 w 3998820"/>
                  <a:gd name="connsiteY221" fmla="*/ 155626 h 3605658"/>
                  <a:gd name="connsiteX222" fmla="*/ 1529576 w 3998820"/>
                  <a:gd name="connsiteY222" fmla="*/ 170866 h 3605658"/>
                  <a:gd name="connsiteX223" fmla="*/ 1524496 w 3998820"/>
                  <a:gd name="connsiteY223" fmla="*/ 155626 h 3605658"/>
                  <a:gd name="connsiteX224" fmla="*/ 1529576 w 3998820"/>
                  <a:gd name="connsiteY224" fmla="*/ 69266 h 3605658"/>
                  <a:gd name="connsiteX225" fmla="*/ 1534656 w 3998820"/>
                  <a:gd name="connsiteY225" fmla="*/ 54026 h 3605658"/>
                  <a:gd name="connsiteX226" fmla="*/ 1549896 w 3998820"/>
                  <a:gd name="connsiteY226" fmla="*/ 43866 h 3605658"/>
                  <a:gd name="connsiteX227" fmla="*/ 1585456 w 3998820"/>
                  <a:gd name="connsiteY227" fmla="*/ 69266 h 3605658"/>
                  <a:gd name="connsiteX228" fmla="*/ 1595616 w 3998820"/>
                  <a:gd name="connsiteY228" fmla="*/ 38786 h 3605658"/>
                  <a:gd name="connsiteX229" fmla="*/ 1600696 w 3998820"/>
                  <a:gd name="connsiteY229" fmla="*/ 18466 h 3605658"/>
                  <a:gd name="connsiteX230" fmla="*/ 1615936 w 3998820"/>
                  <a:gd name="connsiteY230" fmla="*/ 13386 h 3605658"/>
                  <a:gd name="connsiteX231" fmla="*/ 1636256 w 3998820"/>
                  <a:gd name="connsiteY231" fmla="*/ 8306 h 3605658"/>
                  <a:gd name="connsiteX232" fmla="*/ 1656576 w 3998820"/>
                  <a:gd name="connsiteY232" fmla="*/ 13386 h 3605658"/>
                  <a:gd name="connsiteX233" fmla="*/ 1661656 w 3998820"/>
                  <a:gd name="connsiteY233" fmla="*/ 28626 h 3605658"/>
                  <a:gd name="connsiteX234" fmla="*/ 1676896 w 3998820"/>
                  <a:gd name="connsiteY234" fmla="*/ 33706 h 3605658"/>
                  <a:gd name="connsiteX235" fmla="*/ 1748016 w 3998820"/>
                  <a:gd name="connsiteY235" fmla="*/ 8306 h 3605658"/>
                  <a:gd name="connsiteX236" fmla="*/ 1742936 w 3998820"/>
                  <a:gd name="connsiteY236" fmla="*/ 33706 h 3605658"/>
                  <a:gd name="connsiteX237" fmla="*/ 1727696 w 3998820"/>
                  <a:gd name="connsiteY237" fmla="*/ 43866 h 3605658"/>
                  <a:gd name="connsiteX238" fmla="*/ 1758176 w 3998820"/>
                  <a:gd name="connsiteY238" fmla="*/ 54026 h 3605658"/>
                  <a:gd name="connsiteX239" fmla="*/ 1773416 w 3998820"/>
                  <a:gd name="connsiteY239" fmla="*/ 64186 h 3605658"/>
                  <a:gd name="connsiteX240" fmla="*/ 1783576 w 3998820"/>
                  <a:gd name="connsiteY240" fmla="*/ 79426 h 3605658"/>
                  <a:gd name="connsiteX241" fmla="*/ 1788656 w 3998820"/>
                  <a:gd name="connsiteY241" fmla="*/ 99746 h 3605658"/>
                  <a:gd name="connsiteX242" fmla="*/ 1803896 w 3998820"/>
                  <a:gd name="connsiteY242" fmla="*/ 104826 h 3605658"/>
                  <a:gd name="connsiteX243" fmla="*/ 1808976 w 3998820"/>
                  <a:gd name="connsiteY243" fmla="*/ 155626 h 3605658"/>
                  <a:gd name="connsiteX244" fmla="*/ 1798816 w 3998820"/>
                  <a:gd name="connsiteY244" fmla="*/ 170866 h 3605658"/>
                  <a:gd name="connsiteX245" fmla="*/ 1808976 w 3998820"/>
                  <a:gd name="connsiteY245" fmla="*/ 216586 h 3605658"/>
                  <a:gd name="connsiteX246" fmla="*/ 1834376 w 3998820"/>
                  <a:gd name="connsiteY246" fmla="*/ 170866 h 3605658"/>
                  <a:gd name="connsiteX247" fmla="*/ 1849616 w 3998820"/>
                  <a:gd name="connsiteY247" fmla="*/ 160706 h 3605658"/>
                  <a:gd name="connsiteX248" fmla="*/ 1890256 w 3998820"/>
                  <a:gd name="connsiteY248" fmla="*/ 165786 h 3605658"/>
                  <a:gd name="connsiteX249" fmla="*/ 1895336 w 3998820"/>
                  <a:gd name="connsiteY249" fmla="*/ 186106 h 3605658"/>
                  <a:gd name="connsiteX250" fmla="*/ 1900416 w 3998820"/>
                  <a:gd name="connsiteY250" fmla="*/ 201346 h 3605658"/>
                  <a:gd name="connsiteX251" fmla="*/ 1930896 w 3998820"/>
                  <a:gd name="connsiteY251" fmla="*/ 181026 h 3605658"/>
                  <a:gd name="connsiteX252" fmla="*/ 1941056 w 3998820"/>
                  <a:gd name="connsiteY252" fmla="*/ 165786 h 3605658"/>
                  <a:gd name="connsiteX253" fmla="*/ 1966456 w 3998820"/>
                  <a:gd name="connsiteY253" fmla="*/ 160706 h 3605658"/>
                  <a:gd name="connsiteX254" fmla="*/ 1961376 w 3998820"/>
                  <a:gd name="connsiteY254" fmla="*/ 145466 h 3605658"/>
                  <a:gd name="connsiteX255" fmla="*/ 1981696 w 3998820"/>
                  <a:gd name="connsiteY255" fmla="*/ 109906 h 3605658"/>
                  <a:gd name="connsiteX256" fmla="*/ 1996936 w 3998820"/>
                  <a:gd name="connsiteY256" fmla="*/ 99746 h 3605658"/>
                  <a:gd name="connsiteX257" fmla="*/ 2012176 w 3998820"/>
                  <a:gd name="connsiteY257" fmla="*/ 94666 h 3605658"/>
                  <a:gd name="connsiteX258" fmla="*/ 2027416 w 3998820"/>
                  <a:gd name="connsiteY258" fmla="*/ 84506 h 3605658"/>
                  <a:gd name="connsiteX259" fmla="*/ 2068056 w 3998820"/>
                  <a:gd name="connsiteY259" fmla="*/ 74346 h 3605658"/>
                  <a:gd name="connsiteX260" fmla="*/ 2103616 w 3998820"/>
                  <a:gd name="connsiteY260" fmla="*/ 79426 h 3605658"/>
                  <a:gd name="connsiteX261" fmla="*/ 2134096 w 3998820"/>
                  <a:gd name="connsiteY261" fmla="*/ 89586 h 3605658"/>
                  <a:gd name="connsiteX262" fmla="*/ 2159496 w 3998820"/>
                  <a:gd name="connsiteY262" fmla="*/ 109906 h 3605658"/>
                  <a:gd name="connsiteX263" fmla="*/ 2189976 w 3998820"/>
                  <a:gd name="connsiteY263" fmla="*/ 135306 h 3605658"/>
                  <a:gd name="connsiteX264" fmla="*/ 2215376 w 3998820"/>
                  <a:gd name="connsiteY264" fmla="*/ 140386 h 3605658"/>
                  <a:gd name="connsiteX265" fmla="*/ 2210296 w 3998820"/>
                  <a:gd name="connsiteY265" fmla="*/ 175946 h 3605658"/>
                  <a:gd name="connsiteX266" fmla="*/ 2205216 w 3998820"/>
                  <a:gd name="connsiteY266" fmla="*/ 196266 h 3605658"/>
                  <a:gd name="connsiteX267" fmla="*/ 2189976 w 3998820"/>
                  <a:gd name="connsiteY267" fmla="*/ 206426 h 3605658"/>
                  <a:gd name="connsiteX268" fmla="*/ 2169656 w 3998820"/>
                  <a:gd name="connsiteY268" fmla="*/ 236906 h 3605658"/>
                  <a:gd name="connsiteX269" fmla="*/ 2154416 w 3998820"/>
                  <a:gd name="connsiteY269" fmla="*/ 267386 h 3605658"/>
                  <a:gd name="connsiteX270" fmla="*/ 2169656 w 3998820"/>
                  <a:gd name="connsiteY270" fmla="*/ 262306 h 3605658"/>
                  <a:gd name="connsiteX271" fmla="*/ 2220456 w 3998820"/>
                  <a:gd name="connsiteY271" fmla="*/ 236906 h 3605658"/>
                  <a:gd name="connsiteX272" fmla="*/ 2250936 w 3998820"/>
                  <a:gd name="connsiteY272" fmla="*/ 226746 h 3605658"/>
                  <a:gd name="connsiteX273" fmla="*/ 2296656 w 3998820"/>
                  <a:gd name="connsiteY273" fmla="*/ 241986 h 3605658"/>
                  <a:gd name="connsiteX274" fmla="*/ 2311896 w 3998820"/>
                  <a:gd name="connsiteY274" fmla="*/ 247066 h 3605658"/>
                  <a:gd name="connsiteX275" fmla="*/ 2316976 w 3998820"/>
                  <a:gd name="connsiteY275" fmla="*/ 262306 h 3605658"/>
                  <a:gd name="connsiteX276" fmla="*/ 2306816 w 3998820"/>
                  <a:gd name="connsiteY276" fmla="*/ 313106 h 3605658"/>
                  <a:gd name="connsiteX277" fmla="*/ 2296656 w 3998820"/>
                  <a:gd name="connsiteY277" fmla="*/ 328346 h 3605658"/>
                  <a:gd name="connsiteX278" fmla="*/ 2301736 w 3998820"/>
                  <a:gd name="connsiteY278" fmla="*/ 343586 h 3605658"/>
                  <a:gd name="connsiteX279" fmla="*/ 2322056 w 3998820"/>
                  <a:gd name="connsiteY279" fmla="*/ 374066 h 3605658"/>
                  <a:gd name="connsiteX280" fmla="*/ 2276336 w 3998820"/>
                  <a:gd name="connsiteY280" fmla="*/ 399466 h 3605658"/>
                  <a:gd name="connsiteX281" fmla="*/ 2281416 w 3998820"/>
                  <a:gd name="connsiteY281" fmla="*/ 424866 h 3605658"/>
                  <a:gd name="connsiteX282" fmla="*/ 2291576 w 3998820"/>
                  <a:gd name="connsiteY282" fmla="*/ 440106 h 3605658"/>
                  <a:gd name="connsiteX283" fmla="*/ 2296656 w 3998820"/>
                  <a:gd name="connsiteY283" fmla="*/ 455346 h 3605658"/>
                  <a:gd name="connsiteX284" fmla="*/ 2291576 w 3998820"/>
                  <a:gd name="connsiteY284" fmla="*/ 470586 h 3605658"/>
                  <a:gd name="connsiteX285" fmla="*/ 2261096 w 3998820"/>
                  <a:gd name="connsiteY285" fmla="*/ 490906 h 3605658"/>
                  <a:gd name="connsiteX286" fmla="*/ 2250936 w 3998820"/>
                  <a:gd name="connsiteY286" fmla="*/ 572186 h 3605658"/>
                  <a:gd name="connsiteX287" fmla="*/ 2245856 w 3998820"/>
                  <a:gd name="connsiteY287" fmla="*/ 587426 h 3605658"/>
                  <a:gd name="connsiteX288" fmla="*/ 2250936 w 3998820"/>
                  <a:gd name="connsiteY288" fmla="*/ 602666 h 3605658"/>
                  <a:gd name="connsiteX289" fmla="*/ 2286496 w 3998820"/>
                  <a:gd name="connsiteY289" fmla="*/ 587426 h 3605658"/>
                  <a:gd name="connsiteX290" fmla="*/ 2296656 w 3998820"/>
                  <a:gd name="connsiteY290" fmla="*/ 572186 h 3605658"/>
                  <a:gd name="connsiteX291" fmla="*/ 2311896 w 3998820"/>
                  <a:gd name="connsiteY291" fmla="*/ 541706 h 3605658"/>
                  <a:gd name="connsiteX292" fmla="*/ 2342376 w 3998820"/>
                  <a:gd name="connsiteY292" fmla="*/ 526466 h 3605658"/>
                  <a:gd name="connsiteX293" fmla="*/ 2362696 w 3998820"/>
                  <a:gd name="connsiteY293" fmla="*/ 521386 h 3605658"/>
                  <a:gd name="connsiteX294" fmla="*/ 2377936 w 3998820"/>
                  <a:gd name="connsiteY294" fmla="*/ 526466 h 3605658"/>
                  <a:gd name="connsiteX295" fmla="*/ 2398256 w 3998820"/>
                  <a:gd name="connsiteY295" fmla="*/ 536626 h 3605658"/>
                  <a:gd name="connsiteX296" fmla="*/ 2428736 w 3998820"/>
                  <a:gd name="connsiteY296" fmla="*/ 541706 h 3605658"/>
                  <a:gd name="connsiteX297" fmla="*/ 2438896 w 3998820"/>
                  <a:gd name="connsiteY297" fmla="*/ 572186 h 3605658"/>
                  <a:gd name="connsiteX298" fmla="*/ 2433816 w 3998820"/>
                  <a:gd name="connsiteY298" fmla="*/ 602666 h 3605658"/>
                  <a:gd name="connsiteX299" fmla="*/ 2403336 w 3998820"/>
                  <a:gd name="connsiteY299" fmla="*/ 617906 h 3605658"/>
                  <a:gd name="connsiteX300" fmla="*/ 2398256 w 3998820"/>
                  <a:gd name="connsiteY300" fmla="*/ 633146 h 3605658"/>
                  <a:gd name="connsiteX301" fmla="*/ 2383016 w 3998820"/>
                  <a:gd name="connsiteY301" fmla="*/ 643306 h 3605658"/>
                  <a:gd name="connsiteX302" fmla="*/ 2372856 w 3998820"/>
                  <a:gd name="connsiteY302" fmla="*/ 658546 h 3605658"/>
                  <a:gd name="connsiteX303" fmla="*/ 2367776 w 3998820"/>
                  <a:gd name="connsiteY303" fmla="*/ 678866 h 3605658"/>
                  <a:gd name="connsiteX304" fmla="*/ 2362696 w 3998820"/>
                  <a:gd name="connsiteY304" fmla="*/ 704266 h 3605658"/>
                  <a:gd name="connsiteX305" fmla="*/ 2332216 w 3998820"/>
                  <a:gd name="connsiteY305" fmla="*/ 724586 h 3605658"/>
                  <a:gd name="connsiteX306" fmla="*/ 2377936 w 3998820"/>
                  <a:gd name="connsiteY306" fmla="*/ 724586 h 3605658"/>
                  <a:gd name="connsiteX307" fmla="*/ 2383016 w 3998820"/>
                  <a:gd name="connsiteY307" fmla="*/ 709346 h 3605658"/>
                  <a:gd name="connsiteX308" fmla="*/ 2398256 w 3998820"/>
                  <a:gd name="connsiteY308" fmla="*/ 699186 h 3605658"/>
                  <a:gd name="connsiteX309" fmla="*/ 2423656 w 3998820"/>
                  <a:gd name="connsiteY309" fmla="*/ 668706 h 3605658"/>
                  <a:gd name="connsiteX310" fmla="*/ 2449056 w 3998820"/>
                  <a:gd name="connsiteY310" fmla="*/ 643306 h 3605658"/>
                  <a:gd name="connsiteX311" fmla="*/ 2464296 w 3998820"/>
                  <a:gd name="connsiteY311" fmla="*/ 648386 h 3605658"/>
                  <a:gd name="connsiteX312" fmla="*/ 2469376 w 3998820"/>
                  <a:gd name="connsiteY312" fmla="*/ 663626 h 3605658"/>
                  <a:gd name="connsiteX313" fmla="*/ 2530336 w 3998820"/>
                  <a:gd name="connsiteY313" fmla="*/ 678866 h 3605658"/>
                  <a:gd name="connsiteX314" fmla="*/ 2545576 w 3998820"/>
                  <a:gd name="connsiteY314" fmla="*/ 683946 h 3605658"/>
                  <a:gd name="connsiteX315" fmla="*/ 2540496 w 3998820"/>
                  <a:gd name="connsiteY315" fmla="*/ 739826 h 3605658"/>
                  <a:gd name="connsiteX316" fmla="*/ 2525256 w 3998820"/>
                  <a:gd name="connsiteY316" fmla="*/ 749986 h 3605658"/>
                  <a:gd name="connsiteX317" fmla="*/ 2515096 w 3998820"/>
                  <a:gd name="connsiteY317" fmla="*/ 780466 h 3605658"/>
                  <a:gd name="connsiteX318" fmla="*/ 2530336 w 3998820"/>
                  <a:gd name="connsiteY318" fmla="*/ 790626 h 3605658"/>
                  <a:gd name="connsiteX319" fmla="*/ 2545576 w 3998820"/>
                  <a:gd name="connsiteY319" fmla="*/ 785546 h 3605658"/>
                  <a:gd name="connsiteX320" fmla="*/ 2601456 w 3998820"/>
                  <a:gd name="connsiteY320" fmla="*/ 770306 h 3605658"/>
                  <a:gd name="connsiteX321" fmla="*/ 2616696 w 3998820"/>
                  <a:gd name="connsiteY321" fmla="*/ 765226 h 3605658"/>
                  <a:gd name="connsiteX322" fmla="*/ 2631936 w 3998820"/>
                  <a:gd name="connsiteY322" fmla="*/ 760146 h 3605658"/>
                  <a:gd name="connsiteX323" fmla="*/ 2657336 w 3998820"/>
                  <a:gd name="connsiteY323" fmla="*/ 765226 h 3605658"/>
                  <a:gd name="connsiteX324" fmla="*/ 2667496 w 3998820"/>
                  <a:gd name="connsiteY324" fmla="*/ 795706 h 3605658"/>
                  <a:gd name="connsiteX325" fmla="*/ 2677656 w 3998820"/>
                  <a:gd name="connsiteY325" fmla="*/ 810946 h 3605658"/>
                  <a:gd name="connsiteX326" fmla="*/ 2682736 w 3998820"/>
                  <a:gd name="connsiteY326" fmla="*/ 836346 h 3605658"/>
                  <a:gd name="connsiteX327" fmla="*/ 2703056 w 3998820"/>
                  <a:gd name="connsiteY327" fmla="*/ 805866 h 3605658"/>
                  <a:gd name="connsiteX328" fmla="*/ 2733536 w 3998820"/>
                  <a:gd name="connsiteY328" fmla="*/ 785546 h 3605658"/>
                  <a:gd name="connsiteX329" fmla="*/ 2748776 w 3998820"/>
                  <a:gd name="connsiteY329" fmla="*/ 775386 h 3605658"/>
                  <a:gd name="connsiteX330" fmla="*/ 2794496 w 3998820"/>
                  <a:gd name="connsiteY330" fmla="*/ 790626 h 3605658"/>
                  <a:gd name="connsiteX331" fmla="*/ 2804656 w 3998820"/>
                  <a:gd name="connsiteY331" fmla="*/ 821106 h 3605658"/>
                  <a:gd name="connsiteX332" fmla="*/ 2845296 w 3998820"/>
                  <a:gd name="connsiteY332" fmla="*/ 831266 h 3605658"/>
                  <a:gd name="connsiteX333" fmla="*/ 2865616 w 3998820"/>
                  <a:gd name="connsiteY333" fmla="*/ 826186 h 3605658"/>
                  <a:gd name="connsiteX334" fmla="*/ 2870696 w 3998820"/>
                  <a:gd name="connsiteY334" fmla="*/ 810946 h 3605658"/>
                  <a:gd name="connsiteX335" fmla="*/ 2875776 w 3998820"/>
                  <a:gd name="connsiteY335" fmla="*/ 760146 h 3605658"/>
                  <a:gd name="connsiteX336" fmla="*/ 2926576 w 3998820"/>
                  <a:gd name="connsiteY336" fmla="*/ 744906 h 3605658"/>
                  <a:gd name="connsiteX337" fmla="*/ 2962136 w 3998820"/>
                  <a:gd name="connsiteY337" fmla="*/ 744906 h 3605658"/>
                  <a:gd name="connsiteX338" fmla="*/ 2972296 w 3998820"/>
                  <a:gd name="connsiteY338" fmla="*/ 760146 h 3605658"/>
                  <a:gd name="connsiteX339" fmla="*/ 3028176 w 3998820"/>
                  <a:gd name="connsiteY339" fmla="*/ 765226 h 3605658"/>
                  <a:gd name="connsiteX340" fmla="*/ 3043416 w 3998820"/>
                  <a:gd name="connsiteY340" fmla="*/ 775386 h 3605658"/>
                  <a:gd name="connsiteX341" fmla="*/ 3053576 w 3998820"/>
                  <a:gd name="connsiteY341" fmla="*/ 790626 h 3605658"/>
                  <a:gd name="connsiteX342" fmla="*/ 3119616 w 3998820"/>
                  <a:gd name="connsiteY342" fmla="*/ 795706 h 3605658"/>
                  <a:gd name="connsiteX343" fmla="*/ 3134856 w 3998820"/>
                  <a:gd name="connsiteY343" fmla="*/ 800786 h 3605658"/>
                  <a:gd name="connsiteX344" fmla="*/ 3145016 w 3998820"/>
                  <a:gd name="connsiteY344" fmla="*/ 831266 h 3605658"/>
                  <a:gd name="connsiteX345" fmla="*/ 3150096 w 3998820"/>
                  <a:gd name="connsiteY345" fmla="*/ 851586 h 3605658"/>
                  <a:gd name="connsiteX346" fmla="*/ 3175496 w 3998820"/>
                  <a:gd name="connsiteY346" fmla="*/ 856666 h 3605658"/>
                  <a:gd name="connsiteX347" fmla="*/ 3200896 w 3998820"/>
                  <a:gd name="connsiteY347" fmla="*/ 897306 h 3605658"/>
                  <a:gd name="connsiteX348" fmla="*/ 3246616 w 3998820"/>
                  <a:gd name="connsiteY348" fmla="*/ 897306 h 3605658"/>
                  <a:gd name="connsiteX349" fmla="*/ 3256776 w 3998820"/>
                  <a:gd name="connsiteY349" fmla="*/ 912546 h 3605658"/>
                  <a:gd name="connsiteX350" fmla="*/ 3277096 w 3998820"/>
                  <a:gd name="connsiteY350" fmla="*/ 948106 h 3605658"/>
                  <a:gd name="connsiteX351" fmla="*/ 3292336 w 3998820"/>
                  <a:gd name="connsiteY351" fmla="*/ 943026 h 3605658"/>
                  <a:gd name="connsiteX352" fmla="*/ 3317736 w 3998820"/>
                  <a:gd name="connsiteY352" fmla="*/ 963346 h 3605658"/>
                  <a:gd name="connsiteX353" fmla="*/ 3327896 w 3998820"/>
                  <a:gd name="connsiteY353" fmla="*/ 993826 h 3605658"/>
                  <a:gd name="connsiteX354" fmla="*/ 3343136 w 3998820"/>
                  <a:gd name="connsiteY354" fmla="*/ 1003986 h 3605658"/>
                  <a:gd name="connsiteX355" fmla="*/ 3348216 w 3998820"/>
                  <a:gd name="connsiteY355" fmla="*/ 1019226 h 3605658"/>
                  <a:gd name="connsiteX356" fmla="*/ 3358376 w 3998820"/>
                  <a:gd name="connsiteY356" fmla="*/ 1034466 h 3605658"/>
                  <a:gd name="connsiteX357" fmla="*/ 3348216 w 3998820"/>
                  <a:gd name="connsiteY357" fmla="*/ 1075106 h 3605658"/>
                  <a:gd name="connsiteX358" fmla="*/ 3358376 w 3998820"/>
                  <a:gd name="connsiteY358" fmla="*/ 1090346 h 3605658"/>
                  <a:gd name="connsiteX359" fmla="*/ 3388856 w 3998820"/>
                  <a:gd name="connsiteY359" fmla="*/ 1100506 h 3605658"/>
                  <a:gd name="connsiteX360" fmla="*/ 3409176 w 3998820"/>
                  <a:gd name="connsiteY360" fmla="*/ 1146226 h 3605658"/>
                  <a:gd name="connsiteX361" fmla="*/ 3404096 w 3998820"/>
                  <a:gd name="connsiteY361" fmla="*/ 1161466 h 3605658"/>
                  <a:gd name="connsiteX362" fmla="*/ 3388856 w 3998820"/>
                  <a:gd name="connsiteY362" fmla="*/ 1171626 h 3605658"/>
                  <a:gd name="connsiteX363" fmla="*/ 3419336 w 3998820"/>
                  <a:gd name="connsiteY363" fmla="*/ 1181786 h 3605658"/>
                  <a:gd name="connsiteX364" fmla="*/ 3444736 w 3998820"/>
                  <a:gd name="connsiteY364" fmla="*/ 1217346 h 3605658"/>
                  <a:gd name="connsiteX365" fmla="*/ 3465056 w 3998820"/>
                  <a:gd name="connsiteY365" fmla="*/ 1263066 h 3605658"/>
                  <a:gd name="connsiteX366" fmla="*/ 3470136 w 3998820"/>
                  <a:gd name="connsiteY366" fmla="*/ 1278306 h 3605658"/>
                  <a:gd name="connsiteX367" fmla="*/ 3454896 w 3998820"/>
                  <a:gd name="connsiteY367" fmla="*/ 1318946 h 3605658"/>
                  <a:gd name="connsiteX368" fmla="*/ 3434576 w 3998820"/>
                  <a:gd name="connsiteY368" fmla="*/ 1324026 h 3605658"/>
                  <a:gd name="connsiteX369" fmla="*/ 3419336 w 3998820"/>
                  <a:gd name="connsiteY369" fmla="*/ 1334186 h 3605658"/>
                  <a:gd name="connsiteX370" fmla="*/ 3388856 w 3998820"/>
                  <a:gd name="connsiteY370" fmla="*/ 1344346 h 3605658"/>
                  <a:gd name="connsiteX371" fmla="*/ 3373616 w 3998820"/>
                  <a:gd name="connsiteY371" fmla="*/ 1349426 h 3605658"/>
                  <a:gd name="connsiteX372" fmla="*/ 3358376 w 3998820"/>
                  <a:gd name="connsiteY372" fmla="*/ 1354506 h 3605658"/>
                  <a:gd name="connsiteX373" fmla="*/ 3343136 w 3998820"/>
                  <a:gd name="connsiteY373" fmla="*/ 1359586 h 3605658"/>
                  <a:gd name="connsiteX374" fmla="*/ 3307576 w 3998820"/>
                  <a:gd name="connsiteY374" fmla="*/ 1354506 h 3605658"/>
                  <a:gd name="connsiteX375" fmla="*/ 3277096 w 3998820"/>
                  <a:gd name="connsiteY375" fmla="*/ 1344346 h 3605658"/>
                  <a:gd name="connsiteX376" fmla="*/ 3266936 w 3998820"/>
                  <a:gd name="connsiteY376" fmla="*/ 1359586 h 3605658"/>
                  <a:gd name="connsiteX377" fmla="*/ 3317736 w 3998820"/>
                  <a:gd name="connsiteY377" fmla="*/ 1369746 h 3605658"/>
                  <a:gd name="connsiteX378" fmla="*/ 3327896 w 3998820"/>
                  <a:gd name="connsiteY378" fmla="*/ 1354506 h 3605658"/>
                  <a:gd name="connsiteX379" fmla="*/ 3388856 w 3998820"/>
                  <a:gd name="connsiteY379" fmla="*/ 1384986 h 3605658"/>
                  <a:gd name="connsiteX380" fmla="*/ 3383776 w 3998820"/>
                  <a:gd name="connsiteY380" fmla="*/ 1425626 h 3605658"/>
                  <a:gd name="connsiteX381" fmla="*/ 3378696 w 3998820"/>
                  <a:gd name="connsiteY381" fmla="*/ 1440866 h 3605658"/>
                  <a:gd name="connsiteX382" fmla="*/ 3348216 w 3998820"/>
                  <a:gd name="connsiteY382" fmla="*/ 1461186 h 3605658"/>
                  <a:gd name="connsiteX383" fmla="*/ 3332976 w 3998820"/>
                  <a:gd name="connsiteY383" fmla="*/ 1471346 h 3605658"/>
                  <a:gd name="connsiteX384" fmla="*/ 3322816 w 3998820"/>
                  <a:gd name="connsiteY384" fmla="*/ 1486586 h 3605658"/>
                  <a:gd name="connsiteX385" fmla="*/ 3338056 w 3998820"/>
                  <a:gd name="connsiteY385" fmla="*/ 1491666 h 3605658"/>
                  <a:gd name="connsiteX386" fmla="*/ 3409176 w 3998820"/>
                  <a:gd name="connsiteY386" fmla="*/ 1486586 h 3605658"/>
                  <a:gd name="connsiteX387" fmla="*/ 3419336 w 3998820"/>
                  <a:gd name="connsiteY387" fmla="*/ 1471346 h 3605658"/>
                  <a:gd name="connsiteX388" fmla="*/ 3434576 w 3998820"/>
                  <a:gd name="connsiteY388" fmla="*/ 1440866 h 3605658"/>
                  <a:gd name="connsiteX389" fmla="*/ 3449816 w 3998820"/>
                  <a:gd name="connsiteY389" fmla="*/ 1430706 h 3605658"/>
                  <a:gd name="connsiteX390" fmla="*/ 3485376 w 3998820"/>
                  <a:gd name="connsiteY390" fmla="*/ 1405306 h 3605658"/>
                  <a:gd name="connsiteX391" fmla="*/ 3500616 w 3998820"/>
                  <a:gd name="connsiteY391" fmla="*/ 1400226 h 3605658"/>
                  <a:gd name="connsiteX392" fmla="*/ 3510776 w 3998820"/>
                  <a:gd name="connsiteY392" fmla="*/ 1430706 h 3605658"/>
                  <a:gd name="connsiteX393" fmla="*/ 3526016 w 3998820"/>
                  <a:gd name="connsiteY393" fmla="*/ 1461186 h 3605658"/>
                  <a:gd name="connsiteX394" fmla="*/ 3541256 w 3998820"/>
                  <a:gd name="connsiteY394" fmla="*/ 1491666 h 3605658"/>
                  <a:gd name="connsiteX395" fmla="*/ 3597136 w 3998820"/>
                  <a:gd name="connsiteY395" fmla="*/ 1537386 h 3605658"/>
                  <a:gd name="connsiteX396" fmla="*/ 3612376 w 3998820"/>
                  <a:gd name="connsiteY396" fmla="*/ 1532306 h 3605658"/>
                  <a:gd name="connsiteX397" fmla="*/ 3637776 w 3998820"/>
                  <a:gd name="connsiteY397" fmla="*/ 1496746 h 3605658"/>
                  <a:gd name="connsiteX398" fmla="*/ 3673336 w 3998820"/>
                  <a:gd name="connsiteY398" fmla="*/ 1542466 h 3605658"/>
                  <a:gd name="connsiteX399" fmla="*/ 3678416 w 3998820"/>
                  <a:gd name="connsiteY399" fmla="*/ 1557706 h 3605658"/>
                  <a:gd name="connsiteX400" fmla="*/ 3693656 w 3998820"/>
                  <a:gd name="connsiteY400" fmla="*/ 1572946 h 3605658"/>
                  <a:gd name="connsiteX401" fmla="*/ 3708896 w 3998820"/>
                  <a:gd name="connsiteY401" fmla="*/ 1603426 h 3605658"/>
                  <a:gd name="connsiteX402" fmla="*/ 3703816 w 3998820"/>
                  <a:gd name="connsiteY402" fmla="*/ 1623746 h 3605658"/>
                  <a:gd name="connsiteX403" fmla="*/ 3688576 w 3998820"/>
                  <a:gd name="connsiteY403" fmla="*/ 1628826 h 3605658"/>
                  <a:gd name="connsiteX404" fmla="*/ 3642856 w 3998820"/>
                  <a:gd name="connsiteY404" fmla="*/ 1654226 h 3605658"/>
                  <a:gd name="connsiteX405" fmla="*/ 3678416 w 3998820"/>
                  <a:gd name="connsiteY405" fmla="*/ 1659306 h 3605658"/>
                  <a:gd name="connsiteX406" fmla="*/ 3683496 w 3998820"/>
                  <a:gd name="connsiteY406" fmla="*/ 1674546 h 3605658"/>
                  <a:gd name="connsiteX407" fmla="*/ 3678416 w 3998820"/>
                  <a:gd name="connsiteY407" fmla="*/ 1715186 h 3605658"/>
                  <a:gd name="connsiteX408" fmla="*/ 3632696 w 3998820"/>
                  <a:gd name="connsiteY408" fmla="*/ 1735506 h 3605658"/>
                  <a:gd name="connsiteX409" fmla="*/ 3586976 w 3998820"/>
                  <a:gd name="connsiteY409" fmla="*/ 1750746 h 3605658"/>
                  <a:gd name="connsiteX410" fmla="*/ 3571736 w 3998820"/>
                  <a:gd name="connsiteY410" fmla="*/ 1755826 h 3605658"/>
                  <a:gd name="connsiteX411" fmla="*/ 3541256 w 3998820"/>
                  <a:gd name="connsiteY411" fmla="*/ 1771066 h 3605658"/>
                  <a:gd name="connsiteX412" fmla="*/ 3536176 w 3998820"/>
                  <a:gd name="connsiteY412" fmla="*/ 1791386 h 3605658"/>
                  <a:gd name="connsiteX413" fmla="*/ 3515856 w 3998820"/>
                  <a:gd name="connsiteY413" fmla="*/ 1832026 h 3605658"/>
                  <a:gd name="connsiteX414" fmla="*/ 3526016 w 3998820"/>
                  <a:gd name="connsiteY414" fmla="*/ 1816786 h 3605658"/>
                  <a:gd name="connsiteX415" fmla="*/ 3541256 w 3998820"/>
                  <a:gd name="connsiteY415" fmla="*/ 1796466 h 3605658"/>
                  <a:gd name="connsiteX416" fmla="*/ 3551416 w 3998820"/>
                  <a:gd name="connsiteY416" fmla="*/ 1781226 h 3605658"/>
                  <a:gd name="connsiteX417" fmla="*/ 3566656 w 3998820"/>
                  <a:gd name="connsiteY417" fmla="*/ 1765986 h 3605658"/>
                  <a:gd name="connsiteX418" fmla="*/ 3642856 w 3998820"/>
                  <a:gd name="connsiteY418" fmla="*/ 1771066 h 3605658"/>
                  <a:gd name="connsiteX419" fmla="*/ 3658096 w 3998820"/>
                  <a:gd name="connsiteY419" fmla="*/ 1776146 h 3605658"/>
                  <a:gd name="connsiteX420" fmla="*/ 3678416 w 3998820"/>
                  <a:gd name="connsiteY420" fmla="*/ 1801546 h 3605658"/>
                  <a:gd name="connsiteX421" fmla="*/ 3683496 w 3998820"/>
                  <a:gd name="connsiteY421" fmla="*/ 1887906 h 3605658"/>
                  <a:gd name="connsiteX422" fmla="*/ 3668256 w 3998820"/>
                  <a:gd name="connsiteY422" fmla="*/ 1898066 h 3605658"/>
                  <a:gd name="connsiteX423" fmla="*/ 3698736 w 3998820"/>
                  <a:gd name="connsiteY423" fmla="*/ 1887906 h 3605658"/>
                  <a:gd name="connsiteX424" fmla="*/ 3719056 w 3998820"/>
                  <a:gd name="connsiteY424" fmla="*/ 1862506 h 3605658"/>
                  <a:gd name="connsiteX425" fmla="*/ 3749536 w 3998820"/>
                  <a:gd name="connsiteY425" fmla="*/ 1826946 h 3605658"/>
                  <a:gd name="connsiteX426" fmla="*/ 3769856 w 3998820"/>
                  <a:gd name="connsiteY426" fmla="*/ 1796466 h 3605658"/>
                  <a:gd name="connsiteX427" fmla="*/ 3820656 w 3998820"/>
                  <a:gd name="connsiteY427" fmla="*/ 1806626 h 3605658"/>
                  <a:gd name="connsiteX428" fmla="*/ 3851136 w 3998820"/>
                  <a:gd name="connsiteY428" fmla="*/ 1821866 h 3605658"/>
                  <a:gd name="connsiteX429" fmla="*/ 3866376 w 3998820"/>
                  <a:gd name="connsiteY429" fmla="*/ 1837106 h 3605658"/>
                  <a:gd name="connsiteX430" fmla="*/ 3881616 w 3998820"/>
                  <a:gd name="connsiteY430" fmla="*/ 1847266 h 3605658"/>
                  <a:gd name="connsiteX431" fmla="*/ 3886696 w 3998820"/>
                  <a:gd name="connsiteY431" fmla="*/ 1862506 h 3605658"/>
                  <a:gd name="connsiteX432" fmla="*/ 3901936 w 3998820"/>
                  <a:gd name="connsiteY432" fmla="*/ 1928546 h 3605658"/>
                  <a:gd name="connsiteX433" fmla="*/ 3917176 w 3998820"/>
                  <a:gd name="connsiteY433" fmla="*/ 1933626 h 3605658"/>
                  <a:gd name="connsiteX434" fmla="*/ 3922256 w 3998820"/>
                  <a:gd name="connsiteY434" fmla="*/ 1959026 h 3605658"/>
                  <a:gd name="connsiteX435" fmla="*/ 3922256 w 3998820"/>
                  <a:gd name="connsiteY435" fmla="*/ 1994586 h 3605658"/>
                  <a:gd name="connsiteX436" fmla="*/ 3907016 w 3998820"/>
                  <a:gd name="connsiteY436" fmla="*/ 1999666 h 3605658"/>
                  <a:gd name="connsiteX437" fmla="*/ 3866376 w 3998820"/>
                  <a:gd name="connsiteY437" fmla="*/ 2014906 h 3605658"/>
                  <a:gd name="connsiteX438" fmla="*/ 3851136 w 3998820"/>
                  <a:gd name="connsiteY438" fmla="*/ 2025066 h 3605658"/>
                  <a:gd name="connsiteX439" fmla="*/ 3835896 w 3998820"/>
                  <a:gd name="connsiteY439" fmla="*/ 2030146 h 3605658"/>
                  <a:gd name="connsiteX440" fmla="*/ 3851136 w 3998820"/>
                  <a:gd name="connsiteY440" fmla="*/ 2035226 h 3605658"/>
                  <a:gd name="connsiteX441" fmla="*/ 3876536 w 3998820"/>
                  <a:gd name="connsiteY441" fmla="*/ 2040306 h 3605658"/>
                  <a:gd name="connsiteX442" fmla="*/ 3891776 w 3998820"/>
                  <a:gd name="connsiteY442" fmla="*/ 2050466 h 3605658"/>
                  <a:gd name="connsiteX443" fmla="*/ 3907016 w 3998820"/>
                  <a:gd name="connsiteY443" fmla="*/ 2096186 h 3605658"/>
                  <a:gd name="connsiteX444" fmla="*/ 3922256 w 3998820"/>
                  <a:gd name="connsiteY444" fmla="*/ 2091106 h 3605658"/>
                  <a:gd name="connsiteX445" fmla="*/ 3937496 w 3998820"/>
                  <a:gd name="connsiteY445" fmla="*/ 2055546 h 3605658"/>
                  <a:gd name="connsiteX446" fmla="*/ 3978136 w 3998820"/>
                  <a:gd name="connsiteY446" fmla="*/ 2091106 h 3605658"/>
                  <a:gd name="connsiteX447" fmla="*/ 3988296 w 3998820"/>
                  <a:gd name="connsiteY447" fmla="*/ 2121586 h 3605658"/>
                  <a:gd name="connsiteX448" fmla="*/ 3993376 w 3998820"/>
                  <a:gd name="connsiteY448" fmla="*/ 2136826 h 3605658"/>
                  <a:gd name="connsiteX449" fmla="*/ 3993376 w 3998820"/>
                  <a:gd name="connsiteY449" fmla="*/ 2223186 h 3605658"/>
                  <a:gd name="connsiteX450" fmla="*/ 3962896 w 3998820"/>
                  <a:gd name="connsiteY450" fmla="*/ 2233346 h 3605658"/>
                  <a:gd name="connsiteX451" fmla="*/ 3947656 w 3998820"/>
                  <a:gd name="connsiteY451" fmla="*/ 2314626 h 3605658"/>
                  <a:gd name="connsiteX452" fmla="*/ 3932416 w 3998820"/>
                  <a:gd name="connsiteY452" fmla="*/ 2324786 h 3605658"/>
                  <a:gd name="connsiteX453" fmla="*/ 3901936 w 3998820"/>
                  <a:gd name="connsiteY453" fmla="*/ 2334946 h 3605658"/>
                  <a:gd name="connsiteX454" fmla="*/ 3891776 w 3998820"/>
                  <a:gd name="connsiteY454" fmla="*/ 2350186 h 3605658"/>
                  <a:gd name="connsiteX455" fmla="*/ 3881616 w 3998820"/>
                  <a:gd name="connsiteY455" fmla="*/ 2390826 h 3605658"/>
                  <a:gd name="connsiteX456" fmla="*/ 3876536 w 3998820"/>
                  <a:gd name="connsiteY456" fmla="*/ 2406066 h 3605658"/>
                  <a:gd name="connsiteX457" fmla="*/ 3881616 w 3998820"/>
                  <a:gd name="connsiteY457" fmla="*/ 2421306 h 3605658"/>
                  <a:gd name="connsiteX458" fmla="*/ 3866376 w 3998820"/>
                  <a:gd name="connsiteY458" fmla="*/ 2451786 h 3605658"/>
                  <a:gd name="connsiteX459" fmla="*/ 3861296 w 3998820"/>
                  <a:gd name="connsiteY459" fmla="*/ 2472106 h 3605658"/>
                  <a:gd name="connsiteX460" fmla="*/ 3825736 w 3998820"/>
                  <a:gd name="connsiteY460" fmla="*/ 2512746 h 3605658"/>
                  <a:gd name="connsiteX461" fmla="*/ 3790176 w 3998820"/>
                  <a:gd name="connsiteY461" fmla="*/ 2507666 h 3605658"/>
                  <a:gd name="connsiteX462" fmla="*/ 3774936 w 3998820"/>
                  <a:gd name="connsiteY462" fmla="*/ 2472106 h 3605658"/>
                  <a:gd name="connsiteX463" fmla="*/ 3764776 w 3998820"/>
                  <a:gd name="connsiteY463" fmla="*/ 2456866 h 3605658"/>
                  <a:gd name="connsiteX464" fmla="*/ 3744456 w 3998820"/>
                  <a:gd name="connsiteY464" fmla="*/ 2461946 h 3605658"/>
                  <a:gd name="connsiteX465" fmla="*/ 3769856 w 3998820"/>
                  <a:gd name="connsiteY465" fmla="*/ 2502586 h 3605658"/>
                  <a:gd name="connsiteX466" fmla="*/ 3774936 w 3998820"/>
                  <a:gd name="connsiteY466" fmla="*/ 2517826 h 3605658"/>
                  <a:gd name="connsiteX467" fmla="*/ 3805416 w 3998820"/>
                  <a:gd name="connsiteY467" fmla="*/ 2538146 h 3605658"/>
                  <a:gd name="connsiteX468" fmla="*/ 3861296 w 3998820"/>
                  <a:gd name="connsiteY468" fmla="*/ 2538146 h 3605658"/>
                  <a:gd name="connsiteX469" fmla="*/ 3871456 w 3998820"/>
                  <a:gd name="connsiteY469" fmla="*/ 2553386 h 3605658"/>
                  <a:gd name="connsiteX470" fmla="*/ 3876536 w 3998820"/>
                  <a:gd name="connsiteY470" fmla="*/ 2568626 h 3605658"/>
                  <a:gd name="connsiteX471" fmla="*/ 3871456 w 3998820"/>
                  <a:gd name="connsiteY471" fmla="*/ 2609266 h 3605658"/>
                  <a:gd name="connsiteX472" fmla="*/ 3856216 w 3998820"/>
                  <a:gd name="connsiteY472" fmla="*/ 2624506 h 3605658"/>
                  <a:gd name="connsiteX473" fmla="*/ 3825736 w 3998820"/>
                  <a:gd name="connsiteY473" fmla="*/ 2639746 h 3605658"/>
                  <a:gd name="connsiteX474" fmla="*/ 3840976 w 3998820"/>
                  <a:gd name="connsiteY474" fmla="*/ 2649906 h 3605658"/>
                  <a:gd name="connsiteX475" fmla="*/ 3851136 w 3998820"/>
                  <a:gd name="connsiteY475" fmla="*/ 2685466 h 3605658"/>
                  <a:gd name="connsiteX476" fmla="*/ 3830816 w 3998820"/>
                  <a:gd name="connsiteY476" fmla="*/ 2787066 h 3605658"/>
                  <a:gd name="connsiteX477" fmla="*/ 3815576 w 3998820"/>
                  <a:gd name="connsiteY477" fmla="*/ 2797226 h 3605658"/>
                  <a:gd name="connsiteX478" fmla="*/ 3780016 w 3998820"/>
                  <a:gd name="connsiteY478" fmla="*/ 2802306 h 3605658"/>
                  <a:gd name="connsiteX479" fmla="*/ 3764776 w 3998820"/>
                  <a:gd name="connsiteY479" fmla="*/ 2812466 h 3605658"/>
                  <a:gd name="connsiteX480" fmla="*/ 3698736 w 3998820"/>
                  <a:gd name="connsiteY480" fmla="*/ 2802306 h 3605658"/>
                  <a:gd name="connsiteX481" fmla="*/ 3693656 w 3998820"/>
                  <a:gd name="connsiteY481" fmla="*/ 2787066 h 3605658"/>
                  <a:gd name="connsiteX482" fmla="*/ 3678416 w 3998820"/>
                  <a:gd name="connsiteY482" fmla="*/ 2756586 h 3605658"/>
                  <a:gd name="connsiteX483" fmla="*/ 3668256 w 3998820"/>
                  <a:gd name="connsiteY483" fmla="*/ 2715946 h 3605658"/>
                  <a:gd name="connsiteX484" fmla="*/ 3658096 w 3998820"/>
                  <a:gd name="connsiteY484" fmla="*/ 2695626 h 3605658"/>
                  <a:gd name="connsiteX485" fmla="*/ 3642856 w 3998820"/>
                  <a:gd name="connsiteY485" fmla="*/ 2690546 h 3605658"/>
                  <a:gd name="connsiteX486" fmla="*/ 3607296 w 3998820"/>
                  <a:gd name="connsiteY486" fmla="*/ 2685466 h 3605658"/>
                  <a:gd name="connsiteX487" fmla="*/ 3576816 w 3998820"/>
                  <a:gd name="connsiteY487" fmla="*/ 2700706 h 3605658"/>
                  <a:gd name="connsiteX488" fmla="*/ 3566656 w 3998820"/>
                  <a:gd name="connsiteY488" fmla="*/ 2715946 h 3605658"/>
                  <a:gd name="connsiteX489" fmla="*/ 3551416 w 3998820"/>
                  <a:gd name="connsiteY489" fmla="*/ 2721026 h 3605658"/>
                  <a:gd name="connsiteX490" fmla="*/ 3505696 w 3998820"/>
                  <a:gd name="connsiteY490" fmla="*/ 2726106 h 3605658"/>
                  <a:gd name="connsiteX491" fmla="*/ 3459976 w 3998820"/>
                  <a:gd name="connsiteY491" fmla="*/ 2726106 h 3605658"/>
                  <a:gd name="connsiteX492" fmla="*/ 3490456 w 3998820"/>
                  <a:gd name="connsiteY492" fmla="*/ 2715946 h 3605658"/>
                  <a:gd name="connsiteX493" fmla="*/ 3541256 w 3998820"/>
                  <a:gd name="connsiteY493" fmla="*/ 2721026 h 3605658"/>
                  <a:gd name="connsiteX494" fmla="*/ 3561576 w 3998820"/>
                  <a:gd name="connsiteY494" fmla="*/ 2726106 h 3605658"/>
                  <a:gd name="connsiteX495" fmla="*/ 3647936 w 3998820"/>
                  <a:gd name="connsiteY495" fmla="*/ 2715946 h 3605658"/>
                  <a:gd name="connsiteX496" fmla="*/ 3653016 w 3998820"/>
                  <a:gd name="connsiteY496" fmla="*/ 2817546 h 3605658"/>
                  <a:gd name="connsiteX497" fmla="*/ 3698736 w 3998820"/>
                  <a:gd name="connsiteY497" fmla="*/ 2832786 h 3605658"/>
                  <a:gd name="connsiteX498" fmla="*/ 3703816 w 3998820"/>
                  <a:gd name="connsiteY498" fmla="*/ 2848026 h 3605658"/>
                  <a:gd name="connsiteX499" fmla="*/ 3713976 w 3998820"/>
                  <a:gd name="connsiteY499" fmla="*/ 2908986 h 3605658"/>
                  <a:gd name="connsiteX500" fmla="*/ 3693656 w 3998820"/>
                  <a:gd name="connsiteY500" fmla="*/ 2964866 h 3605658"/>
                  <a:gd name="connsiteX501" fmla="*/ 3663176 w 3998820"/>
                  <a:gd name="connsiteY501" fmla="*/ 2985186 h 3605658"/>
                  <a:gd name="connsiteX502" fmla="*/ 3586976 w 3998820"/>
                  <a:gd name="connsiteY502" fmla="*/ 2990266 h 3605658"/>
                  <a:gd name="connsiteX503" fmla="*/ 3576816 w 3998820"/>
                  <a:gd name="connsiteY503" fmla="*/ 3005506 h 3605658"/>
                  <a:gd name="connsiteX504" fmla="*/ 3561576 w 3998820"/>
                  <a:gd name="connsiteY504" fmla="*/ 3015666 h 3605658"/>
                  <a:gd name="connsiteX505" fmla="*/ 3520936 w 3998820"/>
                  <a:gd name="connsiteY505" fmla="*/ 3005506 h 3605658"/>
                  <a:gd name="connsiteX506" fmla="*/ 3505696 w 3998820"/>
                  <a:gd name="connsiteY506" fmla="*/ 2995346 h 3605658"/>
                  <a:gd name="connsiteX507" fmla="*/ 3490456 w 3998820"/>
                  <a:gd name="connsiteY507" fmla="*/ 2980106 h 3605658"/>
                  <a:gd name="connsiteX508" fmla="*/ 3480296 w 3998820"/>
                  <a:gd name="connsiteY508" fmla="*/ 2964866 h 3605658"/>
                  <a:gd name="connsiteX509" fmla="*/ 3454896 w 3998820"/>
                  <a:gd name="connsiteY509" fmla="*/ 2954706 h 3605658"/>
                  <a:gd name="connsiteX510" fmla="*/ 3419336 w 3998820"/>
                  <a:gd name="connsiteY510" fmla="*/ 2939466 h 3605658"/>
                  <a:gd name="connsiteX511" fmla="*/ 3414256 w 3998820"/>
                  <a:gd name="connsiteY511" fmla="*/ 2954706 h 3605658"/>
                  <a:gd name="connsiteX512" fmla="*/ 3429496 w 3998820"/>
                  <a:gd name="connsiteY512" fmla="*/ 2995346 h 3605658"/>
                  <a:gd name="connsiteX513" fmla="*/ 3424416 w 3998820"/>
                  <a:gd name="connsiteY513" fmla="*/ 3051226 h 3605658"/>
                  <a:gd name="connsiteX514" fmla="*/ 3434576 w 3998820"/>
                  <a:gd name="connsiteY514" fmla="*/ 3086786 h 3605658"/>
                  <a:gd name="connsiteX515" fmla="*/ 3444736 w 3998820"/>
                  <a:gd name="connsiteY515" fmla="*/ 3102026 h 3605658"/>
                  <a:gd name="connsiteX516" fmla="*/ 3449816 w 3998820"/>
                  <a:gd name="connsiteY516" fmla="*/ 3117266 h 3605658"/>
                  <a:gd name="connsiteX517" fmla="*/ 3444736 w 3998820"/>
                  <a:gd name="connsiteY517" fmla="*/ 3157906 h 3605658"/>
                  <a:gd name="connsiteX518" fmla="*/ 3429496 w 3998820"/>
                  <a:gd name="connsiteY518" fmla="*/ 3168066 h 3605658"/>
                  <a:gd name="connsiteX519" fmla="*/ 3419336 w 3998820"/>
                  <a:gd name="connsiteY519" fmla="*/ 3183306 h 3605658"/>
                  <a:gd name="connsiteX520" fmla="*/ 3404096 w 3998820"/>
                  <a:gd name="connsiteY520" fmla="*/ 3188386 h 3605658"/>
                  <a:gd name="connsiteX521" fmla="*/ 3388856 w 3998820"/>
                  <a:gd name="connsiteY521" fmla="*/ 3198546 h 3605658"/>
                  <a:gd name="connsiteX522" fmla="*/ 3393936 w 3998820"/>
                  <a:gd name="connsiteY522" fmla="*/ 3218866 h 3605658"/>
                  <a:gd name="connsiteX523" fmla="*/ 3404096 w 3998820"/>
                  <a:gd name="connsiteY523" fmla="*/ 3249346 h 3605658"/>
                  <a:gd name="connsiteX524" fmla="*/ 3399016 w 3998820"/>
                  <a:gd name="connsiteY524" fmla="*/ 3289986 h 3605658"/>
                  <a:gd name="connsiteX525" fmla="*/ 3388856 w 3998820"/>
                  <a:gd name="connsiteY525" fmla="*/ 3305226 h 3605658"/>
                  <a:gd name="connsiteX526" fmla="*/ 3353296 w 3998820"/>
                  <a:gd name="connsiteY526" fmla="*/ 3330626 h 3605658"/>
                  <a:gd name="connsiteX527" fmla="*/ 3312656 w 3998820"/>
                  <a:gd name="connsiteY527" fmla="*/ 3305226 h 3605658"/>
                  <a:gd name="connsiteX528" fmla="*/ 3297416 w 3998820"/>
                  <a:gd name="connsiteY528" fmla="*/ 3284906 h 3605658"/>
                  <a:gd name="connsiteX529" fmla="*/ 3282176 w 3998820"/>
                  <a:gd name="connsiteY529" fmla="*/ 3279826 h 3605658"/>
                  <a:gd name="connsiteX530" fmla="*/ 3251696 w 3998820"/>
                  <a:gd name="connsiteY530" fmla="*/ 3259506 h 3605658"/>
                  <a:gd name="connsiteX531" fmla="*/ 3241536 w 3998820"/>
                  <a:gd name="connsiteY531" fmla="*/ 3244266 h 3605658"/>
                  <a:gd name="connsiteX532" fmla="*/ 3236456 w 3998820"/>
                  <a:gd name="connsiteY532" fmla="*/ 3259506 h 3605658"/>
                  <a:gd name="connsiteX533" fmla="*/ 3251696 w 3998820"/>
                  <a:gd name="connsiteY533" fmla="*/ 3269666 h 3605658"/>
                  <a:gd name="connsiteX534" fmla="*/ 3277096 w 3998820"/>
                  <a:gd name="connsiteY534" fmla="*/ 3300146 h 3605658"/>
                  <a:gd name="connsiteX535" fmla="*/ 3282176 w 3998820"/>
                  <a:gd name="connsiteY535" fmla="*/ 3315386 h 3605658"/>
                  <a:gd name="connsiteX536" fmla="*/ 3272016 w 3998820"/>
                  <a:gd name="connsiteY536" fmla="*/ 3386506 h 3605658"/>
                  <a:gd name="connsiteX537" fmla="*/ 3261856 w 3998820"/>
                  <a:gd name="connsiteY537" fmla="*/ 3401746 h 3605658"/>
                  <a:gd name="connsiteX538" fmla="*/ 3231376 w 3998820"/>
                  <a:gd name="connsiteY538" fmla="*/ 3422066 h 3605658"/>
                  <a:gd name="connsiteX539" fmla="*/ 3216136 w 3998820"/>
                  <a:gd name="connsiteY539" fmla="*/ 3427146 h 3605658"/>
                  <a:gd name="connsiteX540" fmla="*/ 3170416 w 3998820"/>
                  <a:gd name="connsiteY540" fmla="*/ 3416986 h 3605658"/>
                  <a:gd name="connsiteX541" fmla="*/ 3139936 w 3998820"/>
                  <a:gd name="connsiteY541" fmla="*/ 3396666 h 3605658"/>
                  <a:gd name="connsiteX542" fmla="*/ 2997696 w 3998820"/>
                  <a:gd name="connsiteY542" fmla="*/ 3396666 h 3605658"/>
                  <a:gd name="connsiteX543" fmla="*/ 2982456 w 3998820"/>
                  <a:gd name="connsiteY543" fmla="*/ 3391586 h 3605658"/>
                  <a:gd name="connsiteX544" fmla="*/ 2972296 w 3998820"/>
                  <a:gd name="connsiteY544" fmla="*/ 3376346 h 3605658"/>
                  <a:gd name="connsiteX545" fmla="*/ 2967216 w 3998820"/>
                  <a:gd name="connsiteY545" fmla="*/ 3361106 h 3605658"/>
                  <a:gd name="connsiteX546" fmla="*/ 2962136 w 3998820"/>
                  <a:gd name="connsiteY546" fmla="*/ 3244266 h 3605658"/>
                  <a:gd name="connsiteX547" fmla="*/ 2941816 w 3998820"/>
                  <a:gd name="connsiteY547" fmla="*/ 3208706 h 3605658"/>
                  <a:gd name="connsiteX548" fmla="*/ 2921496 w 3998820"/>
                  <a:gd name="connsiteY548" fmla="*/ 3350946 h 3605658"/>
                  <a:gd name="connsiteX549" fmla="*/ 2911336 w 3998820"/>
                  <a:gd name="connsiteY549" fmla="*/ 3366186 h 3605658"/>
                  <a:gd name="connsiteX550" fmla="*/ 2860536 w 3998820"/>
                  <a:gd name="connsiteY550" fmla="*/ 3381426 h 3605658"/>
                  <a:gd name="connsiteX551" fmla="*/ 2819896 w 3998820"/>
                  <a:gd name="connsiteY551" fmla="*/ 3391586 h 3605658"/>
                  <a:gd name="connsiteX552" fmla="*/ 2804656 w 3998820"/>
                  <a:gd name="connsiteY552" fmla="*/ 3386506 h 3605658"/>
                  <a:gd name="connsiteX553" fmla="*/ 2784336 w 3998820"/>
                  <a:gd name="connsiteY553" fmla="*/ 3356026 h 3605658"/>
                  <a:gd name="connsiteX554" fmla="*/ 2758936 w 3998820"/>
                  <a:gd name="connsiteY554" fmla="*/ 3345866 h 3605658"/>
                  <a:gd name="connsiteX555" fmla="*/ 2728456 w 3998820"/>
                  <a:gd name="connsiteY555" fmla="*/ 3350946 h 3605658"/>
                  <a:gd name="connsiteX556" fmla="*/ 2723376 w 3998820"/>
                  <a:gd name="connsiteY556" fmla="*/ 3366186 h 3605658"/>
                  <a:gd name="connsiteX557" fmla="*/ 2713216 w 3998820"/>
                  <a:gd name="connsiteY557" fmla="*/ 3381426 h 3605658"/>
                  <a:gd name="connsiteX558" fmla="*/ 2657336 w 3998820"/>
                  <a:gd name="connsiteY558" fmla="*/ 3350946 h 3605658"/>
                  <a:gd name="connsiteX559" fmla="*/ 2637016 w 3998820"/>
                  <a:gd name="connsiteY559" fmla="*/ 3330626 h 3605658"/>
                  <a:gd name="connsiteX560" fmla="*/ 2642096 w 3998820"/>
                  <a:gd name="connsiteY560" fmla="*/ 3264586 h 3605658"/>
                  <a:gd name="connsiteX561" fmla="*/ 2647176 w 3998820"/>
                  <a:gd name="connsiteY561" fmla="*/ 3249346 h 3605658"/>
                  <a:gd name="connsiteX562" fmla="*/ 2606536 w 3998820"/>
                  <a:gd name="connsiteY562" fmla="*/ 3234106 h 3605658"/>
                  <a:gd name="connsiteX563" fmla="*/ 2586216 w 3998820"/>
                  <a:gd name="connsiteY563" fmla="*/ 3223946 h 3605658"/>
                  <a:gd name="connsiteX564" fmla="*/ 2570976 w 3998820"/>
                  <a:gd name="connsiteY564" fmla="*/ 3198546 h 3605658"/>
                  <a:gd name="connsiteX565" fmla="*/ 2565896 w 3998820"/>
                  <a:gd name="connsiteY565" fmla="*/ 3173146 h 3605658"/>
                  <a:gd name="connsiteX566" fmla="*/ 2545576 w 3998820"/>
                  <a:gd name="connsiteY566" fmla="*/ 3168066 h 3605658"/>
                  <a:gd name="connsiteX567" fmla="*/ 2510016 w 3998820"/>
                  <a:gd name="connsiteY567" fmla="*/ 3173146 h 3605658"/>
                  <a:gd name="connsiteX568" fmla="*/ 2515096 w 3998820"/>
                  <a:gd name="connsiteY568" fmla="*/ 3208706 h 3605658"/>
                  <a:gd name="connsiteX569" fmla="*/ 2545576 w 3998820"/>
                  <a:gd name="connsiteY569" fmla="*/ 3239186 h 3605658"/>
                  <a:gd name="connsiteX570" fmla="*/ 2560816 w 3998820"/>
                  <a:gd name="connsiteY570" fmla="*/ 3264586 h 3605658"/>
                  <a:gd name="connsiteX571" fmla="*/ 2565896 w 3998820"/>
                  <a:gd name="connsiteY571" fmla="*/ 3279826 h 3605658"/>
                  <a:gd name="connsiteX572" fmla="*/ 2601456 w 3998820"/>
                  <a:gd name="connsiteY572" fmla="*/ 3330626 h 3605658"/>
                  <a:gd name="connsiteX573" fmla="*/ 2596376 w 3998820"/>
                  <a:gd name="connsiteY573" fmla="*/ 3350946 h 3605658"/>
                  <a:gd name="connsiteX574" fmla="*/ 2555736 w 3998820"/>
                  <a:gd name="connsiteY574" fmla="*/ 3371266 h 3605658"/>
                  <a:gd name="connsiteX575" fmla="*/ 2540496 w 3998820"/>
                  <a:gd name="connsiteY575" fmla="*/ 3381426 h 3605658"/>
                  <a:gd name="connsiteX576" fmla="*/ 2581136 w 3998820"/>
                  <a:gd name="connsiteY576" fmla="*/ 3401746 h 3605658"/>
                  <a:gd name="connsiteX577" fmla="*/ 2611616 w 3998820"/>
                  <a:gd name="connsiteY577" fmla="*/ 3411906 h 3605658"/>
                  <a:gd name="connsiteX578" fmla="*/ 2652256 w 3998820"/>
                  <a:gd name="connsiteY578" fmla="*/ 3477946 h 3605658"/>
                  <a:gd name="connsiteX579" fmla="*/ 2642096 w 3998820"/>
                  <a:gd name="connsiteY579" fmla="*/ 3564306 h 3605658"/>
                  <a:gd name="connsiteX580" fmla="*/ 2621776 w 3998820"/>
                  <a:gd name="connsiteY580" fmla="*/ 3579546 h 3605658"/>
                  <a:gd name="connsiteX581" fmla="*/ 2570976 w 3998820"/>
                  <a:gd name="connsiteY581" fmla="*/ 3604946 h 3605658"/>
                  <a:gd name="connsiteX582" fmla="*/ 2489696 w 3998820"/>
                  <a:gd name="connsiteY582" fmla="*/ 3599866 h 3605658"/>
                  <a:gd name="connsiteX583" fmla="*/ 2459216 w 3998820"/>
                  <a:gd name="connsiteY583" fmla="*/ 3559226 h 3605658"/>
                  <a:gd name="connsiteX584" fmla="*/ 2459216 w 3998820"/>
                  <a:gd name="connsiteY584" fmla="*/ 3493186 h 3605658"/>
                  <a:gd name="connsiteX585" fmla="*/ 2469376 w 3998820"/>
                  <a:gd name="connsiteY585" fmla="*/ 3477946 h 3605658"/>
                  <a:gd name="connsiteX586" fmla="*/ 2484616 w 3998820"/>
                  <a:gd name="connsiteY586" fmla="*/ 3472866 h 3605658"/>
                  <a:gd name="connsiteX587" fmla="*/ 2494776 w 3998820"/>
                  <a:gd name="connsiteY587" fmla="*/ 3457626 h 3605658"/>
                  <a:gd name="connsiteX588" fmla="*/ 2499856 w 3998820"/>
                  <a:gd name="connsiteY588" fmla="*/ 3437306 h 3605658"/>
                  <a:gd name="connsiteX589" fmla="*/ 2504936 w 3998820"/>
                  <a:gd name="connsiteY589" fmla="*/ 3422066 h 3605658"/>
                  <a:gd name="connsiteX590" fmla="*/ 2494776 w 3998820"/>
                  <a:gd name="connsiteY590" fmla="*/ 3401746 h 3605658"/>
                  <a:gd name="connsiteX591" fmla="*/ 2479536 w 3998820"/>
                  <a:gd name="connsiteY591" fmla="*/ 3396666 h 3605658"/>
                  <a:gd name="connsiteX592" fmla="*/ 2464296 w 3998820"/>
                  <a:gd name="connsiteY592" fmla="*/ 3381426 h 3605658"/>
                  <a:gd name="connsiteX593" fmla="*/ 2428736 w 3998820"/>
                  <a:gd name="connsiteY593" fmla="*/ 3366186 h 3605658"/>
                  <a:gd name="connsiteX594" fmla="*/ 2398256 w 3998820"/>
                  <a:gd name="connsiteY594" fmla="*/ 3350946 h 3605658"/>
                  <a:gd name="connsiteX595" fmla="*/ 2383016 w 3998820"/>
                  <a:gd name="connsiteY595" fmla="*/ 3335706 h 3605658"/>
                  <a:gd name="connsiteX596" fmla="*/ 2377936 w 3998820"/>
                  <a:gd name="connsiteY596" fmla="*/ 3300146 h 3605658"/>
                  <a:gd name="connsiteX597" fmla="*/ 2372856 w 3998820"/>
                  <a:gd name="connsiteY597" fmla="*/ 3284906 h 3605658"/>
                  <a:gd name="connsiteX598" fmla="*/ 2377936 w 3998820"/>
                  <a:gd name="connsiteY598" fmla="*/ 3254426 h 3605658"/>
                  <a:gd name="connsiteX599" fmla="*/ 2383016 w 3998820"/>
                  <a:gd name="connsiteY599" fmla="*/ 3239186 h 3605658"/>
                  <a:gd name="connsiteX600" fmla="*/ 2377936 w 3998820"/>
                  <a:gd name="connsiteY600" fmla="*/ 3173146 h 3605658"/>
                  <a:gd name="connsiteX601" fmla="*/ 2327136 w 3998820"/>
                  <a:gd name="connsiteY601" fmla="*/ 3203626 h 3605658"/>
                  <a:gd name="connsiteX602" fmla="*/ 2296656 w 3998820"/>
                  <a:gd name="connsiteY602" fmla="*/ 3213786 h 3605658"/>
                  <a:gd name="connsiteX603" fmla="*/ 2276336 w 3998820"/>
                  <a:gd name="connsiteY603" fmla="*/ 3244266 h 3605658"/>
                  <a:gd name="connsiteX604" fmla="*/ 2261096 w 3998820"/>
                  <a:gd name="connsiteY604" fmla="*/ 3274746 h 3605658"/>
                  <a:gd name="connsiteX605" fmla="*/ 2240776 w 3998820"/>
                  <a:gd name="connsiteY605" fmla="*/ 3295066 h 3605658"/>
                  <a:gd name="connsiteX606" fmla="*/ 2230616 w 3998820"/>
                  <a:gd name="connsiteY606" fmla="*/ 3315386 h 3605658"/>
                  <a:gd name="connsiteX607" fmla="*/ 2225536 w 3998820"/>
                  <a:gd name="connsiteY607" fmla="*/ 3330626 h 3605658"/>
                  <a:gd name="connsiteX608" fmla="*/ 2210296 w 3998820"/>
                  <a:gd name="connsiteY608" fmla="*/ 3335706 h 3605658"/>
                  <a:gd name="connsiteX609" fmla="*/ 2149336 w 3998820"/>
                  <a:gd name="connsiteY609" fmla="*/ 3330626 h 3605658"/>
                  <a:gd name="connsiteX610" fmla="*/ 2134096 w 3998820"/>
                  <a:gd name="connsiteY610" fmla="*/ 3325546 h 3605658"/>
                  <a:gd name="connsiteX611" fmla="*/ 2139176 w 3998820"/>
                  <a:gd name="connsiteY611" fmla="*/ 3284906 h 3605658"/>
                  <a:gd name="connsiteX612" fmla="*/ 2149336 w 3998820"/>
                  <a:gd name="connsiteY612" fmla="*/ 3244266 h 3605658"/>
                  <a:gd name="connsiteX613" fmla="*/ 2134096 w 3998820"/>
                  <a:gd name="connsiteY613" fmla="*/ 3234106 h 3605658"/>
                  <a:gd name="connsiteX614" fmla="*/ 2103616 w 3998820"/>
                  <a:gd name="connsiteY614" fmla="*/ 3223946 h 3605658"/>
                  <a:gd name="connsiteX615" fmla="*/ 2083296 w 3998820"/>
                  <a:gd name="connsiteY615" fmla="*/ 3198546 h 3605658"/>
                  <a:gd name="connsiteX616" fmla="*/ 2068056 w 3998820"/>
                  <a:gd name="connsiteY616" fmla="*/ 3188386 h 3605658"/>
                  <a:gd name="connsiteX617" fmla="*/ 2073136 w 3998820"/>
                  <a:gd name="connsiteY617" fmla="*/ 3157906 h 3605658"/>
                  <a:gd name="connsiteX618" fmla="*/ 2088376 w 3998820"/>
                  <a:gd name="connsiteY618" fmla="*/ 3152826 h 3605658"/>
                  <a:gd name="connsiteX619" fmla="*/ 2113776 w 3998820"/>
                  <a:gd name="connsiteY619" fmla="*/ 3147746 h 3605658"/>
                  <a:gd name="connsiteX620" fmla="*/ 2154416 w 3998820"/>
                  <a:gd name="connsiteY620" fmla="*/ 3132506 h 3605658"/>
                  <a:gd name="connsiteX621" fmla="*/ 2164576 w 3998820"/>
                  <a:gd name="connsiteY621" fmla="*/ 3102026 h 3605658"/>
                  <a:gd name="connsiteX622" fmla="*/ 2159496 w 3998820"/>
                  <a:gd name="connsiteY622" fmla="*/ 3076626 h 3605658"/>
                  <a:gd name="connsiteX623" fmla="*/ 2149336 w 3998820"/>
                  <a:gd name="connsiteY623" fmla="*/ 3061386 h 3605658"/>
                  <a:gd name="connsiteX624" fmla="*/ 2129016 w 3998820"/>
                  <a:gd name="connsiteY624" fmla="*/ 3046146 h 3605658"/>
                  <a:gd name="connsiteX625" fmla="*/ 2062976 w 3998820"/>
                  <a:gd name="connsiteY625" fmla="*/ 3030906 h 3605658"/>
                  <a:gd name="connsiteX626" fmla="*/ 2022336 w 3998820"/>
                  <a:gd name="connsiteY626" fmla="*/ 3025826 h 3605658"/>
                  <a:gd name="connsiteX627" fmla="*/ 1991856 w 3998820"/>
                  <a:gd name="connsiteY627" fmla="*/ 3015666 h 3605658"/>
                  <a:gd name="connsiteX628" fmla="*/ 1956296 w 3998820"/>
                  <a:gd name="connsiteY628" fmla="*/ 2995346 h 3605658"/>
                  <a:gd name="connsiteX629" fmla="*/ 1991856 w 3998820"/>
                  <a:gd name="connsiteY629" fmla="*/ 2949626 h 3605658"/>
                  <a:gd name="connsiteX630" fmla="*/ 1930896 w 3998820"/>
                  <a:gd name="connsiteY630" fmla="*/ 2964866 h 3605658"/>
                  <a:gd name="connsiteX631" fmla="*/ 1895336 w 3998820"/>
                  <a:gd name="connsiteY631" fmla="*/ 2969946 h 3605658"/>
                  <a:gd name="connsiteX632" fmla="*/ 1880096 w 3998820"/>
                  <a:gd name="connsiteY632" fmla="*/ 2980106 h 3605658"/>
                  <a:gd name="connsiteX633" fmla="*/ 1839456 w 3998820"/>
                  <a:gd name="connsiteY633" fmla="*/ 2959786 h 3605658"/>
                  <a:gd name="connsiteX634" fmla="*/ 1819136 w 3998820"/>
                  <a:gd name="connsiteY634" fmla="*/ 2949626 h 3605658"/>
                  <a:gd name="connsiteX635" fmla="*/ 1778496 w 3998820"/>
                  <a:gd name="connsiteY635" fmla="*/ 2934386 h 3605658"/>
                  <a:gd name="connsiteX636" fmla="*/ 1778496 w 3998820"/>
                  <a:gd name="connsiteY636" fmla="*/ 2888666 h 3605658"/>
                  <a:gd name="connsiteX637" fmla="*/ 1783576 w 3998820"/>
                  <a:gd name="connsiteY637" fmla="*/ 2837866 h 3605658"/>
                  <a:gd name="connsiteX638" fmla="*/ 1834376 w 3998820"/>
                  <a:gd name="connsiteY638" fmla="*/ 2812466 h 3605658"/>
                  <a:gd name="connsiteX639" fmla="*/ 1849616 w 3998820"/>
                  <a:gd name="connsiteY639" fmla="*/ 2797226 h 3605658"/>
                  <a:gd name="connsiteX640" fmla="*/ 1849616 w 3998820"/>
                  <a:gd name="connsiteY640" fmla="*/ 2766746 h 3605658"/>
                  <a:gd name="connsiteX641" fmla="*/ 1819136 w 3998820"/>
                  <a:gd name="connsiteY641" fmla="*/ 2741346 h 3605658"/>
                  <a:gd name="connsiteX642" fmla="*/ 1788656 w 3998820"/>
                  <a:gd name="connsiteY642" fmla="*/ 2731186 h 3605658"/>
                  <a:gd name="connsiteX643" fmla="*/ 1768336 w 3998820"/>
                  <a:gd name="connsiteY643" fmla="*/ 2751506 h 3605658"/>
                  <a:gd name="connsiteX644" fmla="*/ 1753096 w 3998820"/>
                  <a:gd name="connsiteY644" fmla="*/ 2766746 h 3605658"/>
                  <a:gd name="connsiteX645" fmla="*/ 1742936 w 3998820"/>
                  <a:gd name="connsiteY645" fmla="*/ 2781986 h 3605658"/>
                  <a:gd name="connsiteX646" fmla="*/ 1702296 w 3998820"/>
                  <a:gd name="connsiteY646" fmla="*/ 2817546 h 3605658"/>
                  <a:gd name="connsiteX647" fmla="*/ 1656576 w 3998820"/>
                  <a:gd name="connsiteY647" fmla="*/ 2868346 h 3605658"/>
                  <a:gd name="connsiteX648" fmla="*/ 1641336 w 3998820"/>
                  <a:gd name="connsiteY648" fmla="*/ 2873426 h 3605658"/>
                  <a:gd name="connsiteX649" fmla="*/ 1610856 w 3998820"/>
                  <a:gd name="connsiteY649" fmla="*/ 2868346 h 3605658"/>
                  <a:gd name="connsiteX650" fmla="*/ 1605776 w 3998820"/>
                  <a:gd name="connsiteY650" fmla="*/ 2848026 h 3605658"/>
                  <a:gd name="connsiteX651" fmla="*/ 1600696 w 3998820"/>
                  <a:gd name="connsiteY651" fmla="*/ 2787066 h 3605658"/>
                  <a:gd name="connsiteX652" fmla="*/ 1580376 w 3998820"/>
                  <a:gd name="connsiteY652" fmla="*/ 2771826 h 3605658"/>
                  <a:gd name="connsiteX653" fmla="*/ 1524496 w 3998820"/>
                  <a:gd name="connsiteY653" fmla="*/ 2761666 h 3605658"/>
                  <a:gd name="connsiteX654" fmla="*/ 1549896 w 3998820"/>
                  <a:gd name="connsiteY654" fmla="*/ 2726106 h 3605658"/>
                  <a:gd name="connsiteX655" fmla="*/ 1560056 w 3998820"/>
                  <a:gd name="connsiteY655" fmla="*/ 2710866 h 3605658"/>
                  <a:gd name="connsiteX656" fmla="*/ 1605776 w 3998820"/>
                  <a:gd name="connsiteY656" fmla="*/ 2705786 h 3605658"/>
                  <a:gd name="connsiteX657" fmla="*/ 1626096 w 3998820"/>
                  <a:gd name="connsiteY657" fmla="*/ 2665146 h 3605658"/>
                  <a:gd name="connsiteX658" fmla="*/ 1631176 w 3998820"/>
                  <a:gd name="connsiteY658" fmla="*/ 2649906 h 3605658"/>
                  <a:gd name="connsiteX659" fmla="*/ 1615936 w 3998820"/>
                  <a:gd name="connsiteY659" fmla="*/ 2619426 h 3605658"/>
                  <a:gd name="connsiteX660" fmla="*/ 1621016 w 3998820"/>
                  <a:gd name="connsiteY660" fmla="*/ 2599106 h 3605658"/>
                  <a:gd name="connsiteX661" fmla="*/ 1636256 w 3998820"/>
                  <a:gd name="connsiteY661" fmla="*/ 2588946 h 3605658"/>
                  <a:gd name="connsiteX662" fmla="*/ 1707376 w 3998820"/>
                  <a:gd name="connsiteY662" fmla="*/ 2583866 h 3605658"/>
                  <a:gd name="connsiteX663" fmla="*/ 1722616 w 3998820"/>
                  <a:gd name="connsiteY663" fmla="*/ 2548306 h 3605658"/>
                  <a:gd name="connsiteX664" fmla="*/ 1748016 w 3998820"/>
                  <a:gd name="connsiteY664" fmla="*/ 2451786 h 3605658"/>
                  <a:gd name="connsiteX665" fmla="*/ 1742936 w 3998820"/>
                  <a:gd name="connsiteY665" fmla="*/ 2406066 h 3605658"/>
                  <a:gd name="connsiteX666" fmla="*/ 1707376 w 3998820"/>
                  <a:gd name="connsiteY666" fmla="*/ 2400986 h 3605658"/>
                  <a:gd name="connsiteX667" fmla="*/ 1651496 w 3998820"/>
                  <a:gd name="connsiteY667" fmla="*/ 2395906 h 3605658"/>
                  <a:gd name="connsiteX668" fmla="*/ 1636256 w 3998820"/>
                  <a:gd name="connsiteY668" fmla="*/ 2390826 h 3605658"/>
                  <a:gd name="connsiteX669" fmla="*/ 1626096 w 3998820"/>
                  <a:gd name="connsiteY669" fmla="*/ 2360346 h 3605658"/>
                  <a:gd name="connsiteX670" fmla="*/ 1605776 w 3998820"/>
                  <a:gd name="connsiteY670" fmla="*/ 2289226 h 3605658"/>
                  <a:gd name="connsiteX671" fmla="*/ 1570216 w 3998820"/>
                  <a:gd name="connsiteY671" fmla="*/ 2273986 h 3605658"/>
                  <a:gd name="connsiteX672" fmla="*/ 1554976 w 3998820"/>
                  <a:gd name="connsiteY672" fmla="*/ 2263826 h 3605658"/>
                  <a:gd name="connsiteX673" fmla="*/ 1534656 w 3998820"/>
                  <a:gd name="connsiteY673" fmla="*/ 2294306 h 3605658"/>
                  <a:gd name="connsiteX674" fmla="*/ 1524496 w 3998820"/>
                  <a:gd name="connsiteY674" fmla="*/ 2309546 h 3605658"/>
                  <a:gd name="connsiteX675" fmla="*/ 1499096 w 3998820"/>
                  <a:gd name="connsiteY675" fmla="*/ 2340026 h 3605658"/>
                  <a:gd name="connsiteX676" fmla="*/ 1478776 w 3998820"/>
                  <a:gd name="connsiteY676" fmla="*/ 2385746 h 3605658"/>
                  <a:gd name="connsiteX677" fmla="*/ 1468616 w 3998820"/>
                  <a:gd name="connsiteY677" fmla="*/ 2411146 h 360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Lst>
                <a:rect l="l" t="t" r="r" b="b"/>
                <a:pathLst>
                  <a:path w="3998820" h="3605658">
                    <a:moveTo>
                      <a:pt x="1468616" y="2411146"/>
                    </a:moveTo>
                    <a:cubicBezTo>
                      <a:pt x="1466076" y="2411146"/>
                      <a:pt x="1469641" y="2391851"/>
                      <a:pt x="1463536" y="2385746"/>
                    </a:cubicBezTo>
                    <a:cubicBezTo>
                      <a:pt x="1449251" y="2371461"/>
                      <a:pt x="1367167" y="2370518"/>
                      <a:pt x="1367016" y="2370506"/>
                    </a:cubicBezTo>
                    <a:cubicBezTo>
                      <a:pt x="1365323" y="2365426"/>
                      <a:pt x="1362562" y="2360584"/>
                      <a:pt x="1361936" y="2355266"/>
                    </a:cubicBezTo>
                    <a:cubicBezTo>
                      <a:pt x="1359159" y="2331662"/>
                      <a:pt x="1362620" y="2307203"/>
                      <a:pt x="1356856" y="2284146"/>
                    </a:cubicBezTo>
                    <a:cubicBezTo>
                      <a:pt x="1355066" y="2276984"/>
                      <a:pt x="1331704" y="2270682"/>
                      <a:pt x="1326376" y="2268906"/>
                    </a:cubicBezTo>
                    <a:cubicBezTo>
                      <a:pt x="1321296" y="2263826"/>
                      <a:pt x="1316655" y="2258265"/>
                      <a:pt x="1311136" y="2253666"/>
                    </a:cubicBezTo>
                    <a:cubicBezTo>
                      <a:pt x="1306446" y="2249757"/>
                      <a:pt x="1300213" y="2247823"/>
                      <a:pt x="1295896" y="2243506"/>
                    </a:cubicBezTo>
                    <a:cubicBezTo>
                      <a:pt x="1291579" y="2239189"/>
                      <a:pt x="1289123" y="2233346"/>
                      <a:pt x="1285736" y="2228266"/>
                    </a:cubicBezTo>
                    <a:cubicBezTo>
                      <a:pt x="1282041" y="2213488"/>
                      <a:pt x="1275884" y="2202404"/>
                      <a:pt x="1285736" y="2187626"/>
                    </a:cubicBezTo>
                    <a:cubicBezTo>
                      <a:pt x="1289123" y="2182546"/>
                      <a:pt x="1295896" y="2180853"/>
                      <a:pt x="1300976" y="2177466"/>
                    </a:cubicBezTo>
                    <a:cubicBezTo>
                      <a:pt x="1295896" y="2174079"/>
                      <a:pt x="1291841" y="2167306"/>
                      <a:pt x="1285736" y="2167306"/>
                    </a:cubicBezTo>
                    <a:cubicBezTo>
                      <a:pt x="1275026" y="2167306"/>
                      <a:pt x="1255256" y="2177466"/>
                      <a:pt x="1255256" y="2177466"/>
                    </a:cubicBezTo>
                    <a:cubicBezTo>
                      <a:pt x="1175066" y="2169447"/>
                      <a:pt x="1209536" y="2189816"/>
                      <a:pt x="1209536" y="2152066"/>
                    </a:cubicBezTo>
                    <a:cubicBezTo>
                      <a:pt x="1209536" y="2146711"/>
                      <a:pt x="1206149" y="2141906"/>
                      <a:pt x="1204456" y="2136826"/>
                    </a:cubicBezTo>
                    <a:cubicBezTo>
                      <a:pt x="1199376" y="2140213"/>
                      <a:pt x="1193533" y="2142669"/>
                      <a:pt x="1189216" y="2146986"/>
                    </a:cubicBezTo>
                    <a:cubicBezTo>
                      <a:pt x="1174670" y="2161532"/>
                      <a:pt x="1172655" y="2184069"/>
                      <a:pt x="1168896" y="2202866"/>
                    </a:cubicBezTo>
                    <a:cubicBezTo>
                      <a:pt x="1136730" y="2194824"/>
                      <a:pt x="1152449" y="2203595"/>
                      <a:pt x="1128256" y="2167306"/>
                    </a:cubicBezTo>
                    <a:lnTo>
                      <a:pt x="1118096" y="2152066"/>
                    </a:lnTo>
                    <a:cubicBezTo>
                      <a:pt x="1116403" y="2138519"/>
                      <a:pt x="1115458" y="2124858"/>
                      <a:pt x="1113016" y="2111426"/>
                    </a:cubicBezTo>
                    <a:cubicBezTo>
                      <a:pt x="1112058" y="2106158"/>
                      <a:pt x="1111281" y="2100367"/>
                      <a:pt x="1107936" y="2096186"/>
                    </a:cubicBezTo>
                    <a:cubicBezTo>
                      <a:pt x="1104122" y="2091418"/>
                      <a:pt x="1098157" y="2088756"/>
                      <a:pt x="1092696" y="2086026"/>
                    </a:cubicBezTo>
                    <a:cubicBezTo>
                      <a:pt x="1087907" y="2083631"/>
                      <a:pt x="1082536" y="2082639"/>
                      <a:pt x="1077456" y="2080946"/>
                    </a:cubicBezTo>
                    <a:cubicBezTo>
                      <a:pt x="1031918" y="2111305"/>
                      <a:pt x="1107807" y="2055042"/>
                      <a:pt x="1057136" y="2141906"/>
                    </a:cubicBezTo>
                    <a:cubicBezTo>
                      <a:pt x="1051740" y="2151157"/>
                      <a:pt x="1026656" y="2152066"/>
                      <a:pt x="1026656" y="2152066"/>
                    </a:cubicBezTo>
                    <a:cubicBezTo>
                      <a:pt x="1018189" y="2150373"/>
                      <a:pt x="1008072" y="2152287"/>
                      <a:pt x="1001256" y="2146986"/>
                    </a:cubicBezTo>
                    <a:cubicBezTo>
                      <a:pt x="991617" y="2139489"/>
                      <a:pt x="980936" y="2116506"/>
                      <a:pt x="980936" y="2116506"/>
                    </a:cubicBezTo>
                    <a:cubicBezTo>
                      <a:pt x="993017" y="2080264"/>
                      <a:pt x="1002250" y="2081967"/>
                      <a:pt x="965696" y="2091106"/>
                    </a:cubicBezTo>
                    <a:cubicBezTo>
                      <a:pt x="960501" y="2092405"/>
                      <a:pt x="955536" y="2094493"/>
                      <a:pt x="950456" y="2096186"/>
                    </a:cubicBezTo>
                    <a:cubicBezTo>
                      <a:pt x="941989" y="2094493"/>
                      <a:pt x="932553" y="2095390"/>
                      <a:pt x="925056" y="2091106"/>
                    </a:cubicBezTo>
                    <a:cubicBezTo>
                      <a:pt x="909279" y="2082090"/>
                      <a:pt x="919148" y="2072291"/>
                      <a:pt x="909816" y="2060626"/>
                    </a:cubicBezTo>
                    <a:cubicBezTo>
                      <a:pt x="906002" y="2055858"/>
                      <a:pt x="899656" y="2053853"/>
                      <a:pt x="894576" y="2050466"/>
                    </a:cubicBezTo>
                    <a:cubicBezTo>
                      <a:pt x="886871" y="2055603"/>
                      <a:pt x="874612" y="2065706"/>
                      <a:pt x="864096" y="2065706"/>
                    </a:cubicBezTo>
                    <a:cubicBezTo>
                      <a:pt x="857114" y="2065706"/>
                      <a:pt x="850549" y="2062319"/>
                      <a:pt x="843776" y="2060626"/>
                    </a:cubicBezTo>
                    <a:cubicBezTo>
                      <a:pt x="842083" y="2055546"/>
                      <a:pt x="838696" y="2050741"/>
                      <a:pt x="838696" y="2045386"/>
                    </a:cubicBezTo>
                    <a:cubicBezTo>
                      <a:pt x="838696" y="2012697"/>
                      <a:pt x="840165" y="2015243"/>
                      <a:pt x="853936" y="1994586"/>
                    </a:cubicBezTo>
                    <a:cubicBezTo>
                      <a:pt x="825149" y="1992893"/>
                      <a:pt x="796269" y="1992375"/>
                      <a:pt x="767576" y="1989506"/>
                    </a:cubicBezTo>
                    <a:cubicBezTo>
                      <a:pt x="762248" y="1988973"/>
                      <a:pt x="756517" y="1987771"/>
                      <a:pt x="752336" y="1984426"/>
                    </a:cubicBezTo>
                    <a:cubicBezTo>
                      <a:pt x="743384" y="1977264"/>
                      <a:pt x="740443" y="1963986"/>
                      <a:pt x="737096" y="1953946"/>
                    </a:cubicBezTo>
                    <a:cubicBezTo>
                      <a:pt x="742176" y="1952253"/>
                      <a:pt x="747141" y="1950165"/>
                      <a:pt x="752336" y="1948866"/>
                    </a:cubicBezTo>
                    <a:cubicBezTo>
                      <a:pt x="766536" y="1945316"/>
                      <a:pt x="794629" y="1940971"/>
                      <a:pt x="808216" y="1938706"/>
                    </a:cubicBezTo>
                    <a:cubicBezTo>
                      <a:pt x="809909" y="1933626"/>
                      <a:pt x="813296" y="1928821"/>
                      <a:pt x="813296" y="1923466"/>
                    </a:cubicBezTo>
                    <a:cubicBezTo>
                      <a:pt x="813296" y="1904039"/>
                      <a:pt x="803909" y="1906349"/>
                      <a:pt x="787896" y="1903146"/>
                    </a:cubicBezTo>
                    <a:cubicBezTo>
                      <a:pt x="777796" y="1901126"/>
                      <a:pt x="767576" y="1899759"/>
                      <a:pt x="757416" y="1898066"/>
                    </a:cubicBezTo>
                    <a:lnTo>
                      <a:pt x="767576" y="1867586"/>
                    </a:lnTo>
                    <a:cubicBezTo>
                      <a:pt x="771538" y="1855699"/>
                      <a:pt x="771676" y="1844889"/>
                      <a:pt x="787896" y="1842186"/>
                    </a:cubicBezTo>
                    <a:cubicBezTo>
                      <a:pt x="813006" y="1838001"/>
                      <a:pt x="838696" y="1838799"/>
                      <a:pt x="864096" y="1837106"/>
                    </a:cubicBezTo>
                    <a:cubicBezTo>
                      <a:pt x="860709" y="1825253"/>
                      <a:pt x="860470" y="1812000"/>
                      <a:pt x="853936" y="1801546"/>
                    </a:cubicBezTo>
                    <a:cubicBezTo>
                      <a:pt x="851098" y="1797005"/>
                      <a:pt x="843485" y="1798861"/>
                      <a:pt x="838696" y="1796466"/>
                    </a:cubicBezTo>
                    <a:cubicBezTo>
                      <a:pt x="833235" y="1793736"/>
                      <a:pt x="828536" y="1789693"/>
                      <a:pt x="823456" y="1786306"/>
                    </a:cubicBezTo>
                    <a:cubicBezTo>
                      <a:pt x="811365" y="1750034"/>
                      <a:pt x="819237" y="1746915"/>
                      <a:pt x="803136" y="1771066"/>
                    </a:cubicBezTo>
                    <a:cubicBezTo>
                      <a:pt x="801443" y="1779533"/>
                      <a:pt x="802340" y="1788969"/>
                      <a:pt x="798056" y="1796466"/>
                    </a:cubicBezTo>
                    <a:cubicBezTo>
                      <a:pt x="795027" y="1801767"/>
                      <a:pt x="788917" y="1806391"/>
                      <a:pt x="782816" y="1806626"/>
                    </a:cubicBezTo>
                    <a:lnTo>
                      <a:pt x="665976" y="1801546"/>
                    </a:lnTo>
                    <a:cubicBezTo>
                      <a:pt x="660896" y="1799853"/>
                      <a:pt x="655525" y="1798861"/>
                      <a:pt x="650736" y="1796466"/>
                    </a:cubicBezTo>
                    <a:cubicBezTo>
                      <a:pt x="608736" y="1775466"/>
                      <a:pt x="654433" y="1773646"/>
                      <a:pt x="630416" y="1705026"/>
                    </a:cubicBezTo>
                    <a:cubicBezTo>
                      <a:pt x="626382" y="1693501"/>
                      <a:pt x="599936" y="1684706"/>
                      <a:pt x="599936" y="1684706"/>
                    </a:cubicBezTo>
                    <a:cubicBezTo>
                      <a:pt x="598243" y="1679626"/>
                      <a:pt x="598642" y="1673252"/>
                      <a:pt x="594856" y="1669466"/>
                    </a:cubicBezTo>
                    <a:cubicBezTo>
                      <a:pt x="583371" y="1657981"/>
                      <a:pt x="542337" y="1669046"/>
                      <a:pt x="538976" y="1669466"/>
                    </a:cubicBezTo>
                    <a:cubicBezTo>
                      <a:pt x="522050" y="1675108"/>
                      <a:pt x="500329" y="1684784"/>
                      <a:pt x="483096" y="1669466"/>
                    </a:cubicBezTo>
                    <a:cubicBezTo>
                      <a:pt x="474147" y="1661511"/>
                      <a:pt x="483371" y="1644616"/>
                      <a:pt x="478016" y="1633906"/>
                    </a:cubicBezTo>
                    <a:cubicBezTo>
                      <a:pt x="475621" y="1629117"/>
                      <a:pt x="467856" y="1630519"/>
                      <a:pt x="462776" y="1628826"/>
                    </a:cubicBezTo>
                    <a:cubicBezTo>
                      <a:pt x="439069" y="1630519"/>
                      <a:pt x="415260" y="1631129"/>
                      <a:pt x="391656" y="1633906"/>
                    </a:cubicBezTo>
                    <a:cubicBezTo>
                      <a:pt x="386338" y="1634532"/>
                      <a:pt x="381684" y="1638028"/>
                      <a:pt x="376416" y="1638986"/>
                    </a:cubicBezTo>
                    <a:cubicBezTo>
                      <a:pt x="362984" y="1641428"/>
                      <a:pt x="349323" y="1642373"/>
                      <a:pt x="335776" y="1644066"/>
                    </a:cubicBezTo>
                    <a:cubicBezTo>
                      <a:pt x="334083" y="1650839"/>
                      <a:pt x="332614" y="1657673"/>
                      <a:pt x="330696" y="1664386"/>
                    </a:cubicBezTo>
                    <a:cubicBezTo>
                      <a:pt x="329225" y="1669535"/>
                      <a:pt x="329973" y="1676514"/>
                      <a:pt x="325616" y="1679626"/>
                    </a:cubicBezTo>
                    <a:cubicBezTo>
                      <a:pt x="316901" y="1685851"/>
                      <a:pt x="305296" y="1686399"/>
                      <a:pt x="295136" y="1689786"/>
                    </a:cubicBezTo>
                    <a:lnTo>
                      <a:pt x="279896" y="1694866"/>
                    </a:lnTo>
                    <a:cubicBezTo>
                      <a:pt x="269736" y="1705026"/>
                      <a:pt x="257386" y="1713391"/>
                      <a:pt x="249416" y="1725346"/>
                    </a:cubicBezTo>
                    <a:cubicBezTo>
                      <a:pt x="246029" y="1730426"/>
                      <a:pt x="244024" y="1736772"/>
                      <a:pt x="239256" y="1740586"/>
                    </a:cubicBezTo>
                    <a:cubicBezTo>
                      <a:pt x="235075" y="1743931"/>
                      <a:pt x="229096" y="1743973"/>
                      <a:pt x="224016" y="1745666"/>
                    </a:cubicBezTo>
                    <a:cubicBezTo>
                      <a:pt x="208776" y="1743973"/>
                      <a:pt x="193396" y="1743251"/>
                      <a:pt x="178296" y="1740586"/>
                    </a:cubicBezTo>
                    <a:cubicBezTo>
                      <a:pt x="164545" y="1738159"/>
                      <a:pt x="151348" y="1733164"/>
                      <a:pt x="137656" y="1730426"/>
                    </a:cubicBezTo>
                    <a:lnTo>
                      <a:pt x="112256" y="1725346"/>
                    </a:lnTo>
                    <a:cubicBezTo>
                      <a:pt x="108869" y="1720266"/>
                      <a:pt x="100899" y="1716093"/>
                      <a:pt x="102096" y="1710106"/>
                    </a:cubicBezTo>
                    <a:cubicBezTo>
                      <a:pt x="103942" y="1700874"/>
                      <a:pt x="133372" y="1695937"/>
                      <a:pt x="137656" y="1694866"/>
                    </a:cubicBezTo>
                    <a:cubicBezTo>
                      <a:pt x="160516" y="1679626"/>
                      <a:pt x="167713" y="1680473"/>
                      <a:pt x="178296" y="1659306"/>
                    </a:cubicBezTo>
                    <a:cubicBezTo>
                      <a:pt x="180691" y="1654517"/>
                      <a:pt x="181683" y="1649146"/>
                      <a:pt x="183376" y="1644066"/>
                    </a:cubicBezTo>
                    <a:lnTo>
                      <a:pt x="152896" y="1613586"/>
                    </a:lnTo>
                    <a:cubicBezTo>
                      <a:pt x="147816" y="1608506"/>
                      <a:pt x="144082" y="1601559"/>
                      <a:pt x="137656" y="1598346"/>
                    </a:cubicBezTo>
                    <a:lnTo>
                      <a:pt x="117336" y="1588186"/>
                    </a:lnTo>
                    <a:cubicBezTo>
                      <a:pt x="115643" y="1583106"/>
                      <a:pt x="113418" y="1578173"/>
                      <a:pt x="112256" y="1572946"/>
                    </a:cubicBezTo>
                    <a:cubicBezTo>
                      <a:pt x="110022" y="1562891"/>
                      <a:pt x="107176" y="1552766"/>
                      <a:pt x="107176" y="1542466"/>
                    </a:cubicBezTo>
                    <a:cubicBezTo>
                      <a:pt x="107176" y="1524877"/>
                      <a:pt x="107292" y="1506488"/>
                      <a:pt x="127496" y="1501826"/>
                    </a:cubicBezTo>
                    <a:cubicBezTo>
                      <a:pt x="144078" y="1497999"/>
                      <a:pt x="161363" y="1498439"/>
                      <a:pt x="178296" y="1496746"/>
                    </a:cubicBezTo>
                    <a:cubicBezTo>
                      <a:pt x="179989" y="1491666"/>
                      <a:pt x="182912" y="1486841"/>
                      <a:pt x="183376" y="1481506"/>
                    </a:cubicBezTo>
                    <a:cubicBezTo>
                      <a:pt x="186314" y="1447725"/>
                      <a:pt x="182111" y="1413216"/>
                      <a:pt x="188456" y="1379906"/>
                    </a:cubicBezTo>
                    <a:cubicBezTo>
                      <a:pt x="189458" y="1374646"/>
                      <a:pt x="198616" y="1376519"/>
                      <a:pt x="203696" y="1374826"/>
                    </a:cubicBezTo>
                    <a:cubicBezTo>
                      <a:pt x="217123" y="1378183"/>
                      <a:pt x="242040" y="1384986"/>
                      <a:pt x="254496" y="1384986"/>
                    </a:cubicBezTo>
                    <a:cubicBezTo>
                      <a:pt x="259851" y="1384986"/>
                      <a:pt x="264656" y="1381599"/>
                      <a:pt x="269736" y="1379906"/>
                    </a:cubicBezTo>
                    <a:cubicBezTo>
                      <a:pt x="262963" y="1374826"/>
                      <a:pt x="256767" y="1368867"/>
                      <a:pt x="249416" y="1364666"/>
                    </a:cubicBezTo>
                    <a:cubicBezTo>
                      <a:pt x="241191" y="1359966"/>
                      <a:pt x="214908" y="1355621"/>
                      <a:pt x="208776" y="1354506"/>
                    </a:cubicBezTo>
                    <a:cubicBezTo>
                      <a:pt x="182932" y="1349807"/>
                      <a:pt x="169374" y="1348151"/>
                      <a:pt x="142736" y="1344346"/>
                    </a:cubicBezTo>
                    <a:cubicBezTo>
                      <a:pt x="139349" y="1339266"/>
                      <a:pt x="134330" y="1334954"/>
                      <a:pt x="132576" y="1329106"/>
                    </a:cubicBezTo>
                    <a:cubicBezTo>
                      <a:pt x="129135" y="1317637"/>
                      <a:pt x="129464" y="1305357"/>
                      <a:pt x="127496" y="1293546"/>
                    </a:cubicBezTo>
                    <a:cubicBezTo>
                      <a:pt x="126077" y="1285029"/>
                      <a:pt x="124109" y="1276613"/>
                      <a:pt x="122416" y="1268146"/>
                    </a:cubicBezTo>
                    <a:cubicBezTo>
                      <a:pt x="124010" y="1260177"/>
                      <a:pt x="134369" y="1225315"/>
                      <a:pt x="122416" y="1217346"/>
                    </a:cubicBezTo>
                    <a:cubicBezTo>
                      <a:pt x="111057" y="1209773"/>
                      <a:pt x="95269" y="1214342"/>
                      <a:pt x="81776" y="1212266"/>
                    </a:cubicBezTo>
                    <a:cubicBezTo>
                      <a:pt x="59007" y="1208763"/>
                      <a:pt x="59679" y="1208287"/>
                      <a:pt x="41136" y="1202106"/>
                    </a:cubicBezTo>
                    <a:cubicBezTo>
                      <a:pt x="39443" y="1197026"/>
                      <a:pt x="38657" y="1191547"/>
                      <a:pt x="36056" y="1186866"/>
                    </a:cubicBezTo>
                    <a:cubicBezTo>
                      <a:pt x="30126" y="1176192"/>
                      <a:pt x="22509" y="1166546"/>
                      <a:pt x="15736" y="1156386"/>
                    </a:cubicBezTo>
                    <a:cubicBezTo>
                      <a:pt x="12349" y="1151306"/>
                      <a:pt x="7507" y="1146938"/>
                      <a:pt x="5576" y="1141146"/>
                    </a:cubicBezTo>
                    <a:lnTo>
                      <a:pt x="496" y="1125906"/>
                    </a:lnTo>
                    <a:cubicBezTo>
                      <a:pt x="2189" y="1114053"/>
                      <a:pt x="-4167" y="1097306"/>
                      <a:pt x="5576" y="1090346"/>
                    </a:cubicBezTo>
                    <a:cubicBezTo>
                      <a:pt x="14291" y="1084121"/>
                      <a:pt x="36056" y="1100506"/>
                      <a:pt x="36056" y="1100506"/>
                    </a:cubicBezTo>
                    <a:cubicBezTo>
                      <a:pt x="38034" y="1095562"/>
                      <a:pt x="49305" y="1068825"/>
                      <a:pt x="51296" y="1059866"/>
                    </a:cubicBezTo>
                    <a:cubicBezTo>
                      <a:pt x="53530" y="1049811"/>
                      <a:pt x="53878" y="1039379"/>
                      <a:pt x="56376" y="1029386"/>
                    </a:cubicBezTo>
                    <a:cubicBezTo>
                      <a:pt x="58973" y="1018996"/>
                      <a:pt x="66536" y="998906"/>
                      <a:pt x="66536" y="998906"/>
                    </a:cubicBezTo>
                    <a:cubicBezTo>
                      <a:pt x="63149" y="988746"/>
                      <a:pt x="62601" y="977141"/>
                      <a:pt x="56376" y="968426"/>
                    </a:cubicBezTo>
                    <a:cubicBezTo>
                      <a:pt x="53264" y="964069"/>
                      <a:pt x="44481" y="967527"/>
                      <a:pt x="41136" y="963346"/>
                    </a:cubicBezTo>
                    <a:cubicBezTo>
                      <a:pt x="36775" y="957894"/>
                      <a:pt x="37749" y="949799"/>
                      <a:pt x="36056" y="943026"/>
                    </a:cubicBezTo>
                    <a:cubicBezTo>
                      <a:pt x="39443" y="932866"/>
                      <a:pt x="38643" y="920119"/>
                      <a:pt x="46216" y="912546"/>
                    </a:cubicBezTo>
                    <a:cubicBezTo>
                      <a:pt x="56926" y="901836"/>
                      <a:pt x="86856" y="892226"/>
                      <a:pt x="86856" y="892226"/>
                    </a:cubicBezTo>
                    <a:cubicBezTo>
                      <a:pt x="108869" y="893919"/>
                      <a:pt x="130988" y="894568"/>
                      <a:pt x="152896" y="897306"/>
                    </a:cubicBezTo>
                    <a:cubicBezTo>
                      <a:pt x="158209" y="897970"/>
                      <a:pt x="164791" y="898205"/>
                      <a:pt x="168136" y="902386"/>
                    </a:cubicBezTo>
                    <a:cubicBezTo>
                      <a:pt x="172497" y="907838"/>
                      <a:pt x="171523" y="915933"/>
                      <a:pt x="173216" y="922706"/>
                    </a:cubicBezTo>
                    <a:cubicBezTo>
                      <a:pt x="209334" y="913676"/>
                      <a:pt x="179091" y="923658"/>
                      <a:pt x="208776" y="907466"/>
                    </a:cubicBezTo>
                    <a:cubicBezTo>
                      <a:pt x="222072" y="900213"/>
                      <a:pt x="249416" y="887146"/>
                      <a:pt x="249416" y="887146"/>
                    </a:cubicBezTo>
                    <a:cubicBezTo>
                      <a:pt x="261269" y="888839"/>
                      <a:pt x="278816" y="881959"/>
                      <a:pt x="284976" y="892226"/>
                    </a:cubicBezTo>
                    <a:cubicBezTo>
                      <a:pt x="292865" y="905375"/>
                      <a:pt x="282903" y="922910"/>
                      <a:pt x="279896" y="937946"/>
                    </a:cubicBezTo>
                    <a:cubicBezTo>
                      <a:pt x="273132" y="971766"/>
                      <a:pt x="255693" y="973164"/>
                      <a:pt x="290056" y="963346"/>
                    </a:cubicBezTo>
                    <a:cubicBezTo>
                      <a:pt x="295205" y="961875"/>
                      <a:pt x="300216" y="959959"/>
                      <a:pt x="305296" y="958266"/>
                    </a:cubicBezTo>
                    <a:cubicBezTo>
                      <a:pt x="310376" y="959959"/>
                      <a:pt x="315747" y="960951"/>
                      <a:pt x="320536" y="963346"/>
                    </a:cubicBezTo>
                    <a:cubicBezTo>
                      <a:pt x="331953" y="969055"/>
                      <a:pt x="342991" y="979116"/>
                      <a:pt x="351016" y="988746"/>
                    </a:cubicBezTo>
                    <a:cubicBezTo>
                      <a:pt x="354925" y="993436"/>
                      <a:pt x="358696" y="998407"/>
                      <a:pt x="361176" y="1003986"/>
                    </a:cubicBezTo>
                    <a:cubicBezTo>
                      <a:pt x="365526" y="1013773"/>
                      <a:pt x="371336" y="1034466"/>
                      <a:pt x="371336" y="1034466"/>
                    </a:cubicBezTo>
                    <a:cubicBezTo>
                      <a:pt x="354530" y="1084884"/>
                      <a:pt x="382727" y="1007867"/>
                      <a:pt x="351016" y="1064946"/>
                    </a:cubicBezTo>
                    <a:cubicBezTo>
                      <a:pt x="345815" y="1074308"/>
                      <a:pt x="340856" y="1095426"/>
                      <a:pt x="340856" y="1095426"/>
                    </a:cubicBezTo>
                    <a:cubicBezTo>
                      <a:pt x="344824" y="1097410"/>
                      <a:pt x="368941" y="1110666"/>
                      <a:pt x="376416" y="1110666"/>
                    </a:cubicBezTo>
                    <a:cubicBezTo>
                      <a:pt x="381771" y="1110666"/>
                      <a:pt x="386576" y="1107279"/>
                      <a:pt x="391656" y="1105586"/>
                    </a:cubicBezTo>
                    <a:cubicBezTo>
                      <a:pt x="398429" y="1095426"/>
                      <a:pt x="409581" y="1087080"/>
                      <a:pt x="411976" y="1075106"/>
                    </a:cubicBezTo>
                    <a:cubicBezTo>
                      <a:pt x="413669" y="1066639"/>
                      <a:pt x="415511" y="1058201"/>
                      <a:pt x="417056" y="1049706"/>
                    </a:cubicBezTo>
                    <a:cubicBezTo>
                      <a:pt x="419286" y="1037442"/>
                      <a:pt x="420818" y="1016782"/>
                      <a:pt x="427216" y="1003986"/>
                    </a:cubicBezTo>
                    <a:cubicBezTo>
                      <a:pt x="429946" y="998525"/>
                      <a:pt x="433989" y="993826"/>
                      <a:pt x="437376" y="988746"/>
                    </a:cubicBezTo>
                    <a:cubicBezTo>
                      <a:pt x="435683" y="975199"/>
                      <a:pt x="437366" y="960782"/>
                      <a:pt x="432296" y="948106"/>
                    </a:cubicBezTo>
                    <a:cubicBezTo>
                      <a:pt x="428577" y="938809"/>
                      <a:pt x="387008" y="927943"/>
                      <a:pt x="386576" y="927786"/>
                    </a:cubicBezTo>
                    <a:cubicBezTo>
                      <a:pt x="378006" y="924670"/>
                      <a:pt x="369509" y="921330"/>
                      <a:pt x="361176" y="917626"/>
                    </a:cubicBezTo>
                    <a:cubicBezTo>
                      <a:pt x="354256" y="914550"/>
                      <a:pt x="347887" y="910278"/>
                      <a:pt x="340856" y="907466"/>
                    </a:cubicBezTo>
                    <a:cubicBezTo>
                      <a:pt x="330912" y="903489"/>
                      <a:pt x="320536" y="900693"/>
                      <a:pt x="310376" y="897306"/>
                    </a:cubicBezTo>
                    <a:lnTo>
                      <a:pt x="295136" y="892226"/>
                    </a:lnTo>
                    <a:cubicBezTo>
                      <a:pt x="290056" y="890533"/>
                      <a:pt x="284351" y="890116"/>
                      <a:pt x="279896" y="887146"/>
                    </a:cubicBezTo>
                    <a:lnTo>
                      <a:pt x="264656" y="876986"/>
                    </a:lnTo>
                    <a:cubicBezTo>
                      <a:pt x="262842" y="869732"/>
                      <a:pt x="252789" y="827310"/>
                      <a:pt x="249416" y="826186"/>
                    </a:cubicBezTo>
                    <a:lnTo>
                      <a:pt x="234176" y="821106"/>
                    </a:lnTo>
                    <a:cubicBezTo>
                      <a:pt x="206283" y="779267"/>
                      <a:pt x="215371" y="802743"/>
                      <a:pt x="208776" y="749986"/>
                    </a:cubicBezTo>
                    <a:cubicBezTo>
                      <a:pt x="212404" y="735472"/>
                      <a:pt x="210821" y="703079"/>
                      <a:pt x="234176" y="699186"/>
                    </a:cubicBezTo>
                    <a:cubicBezTo>
                      <a:pt x="239458" y="698306"/>
                      <a:pt x="244735" y="701665"/>
                      <a:pt x="249416" y="704266"/>
                    </a:cubicBezTo>
                    <a:cubicBezTo>
                      <a:pt x="260090" y="710196"/>
                      <a:pt x="279896" y="724586"/>
                      <a:pt x="279896" y="724586"/>
                    </a:cubicBezTo>
                    <a:cubicBezTo>
                      <a:pt x="283548" y="666148"/>
                      <a:pt x="262796" y="651856"/>
                      <a:pt x="300216" y="633146"/>
                    </a:cubicBezTo>
                    <a:cubicBezTo>
                      <a:pt x="305005" y="630751"/>
                      <a:pt x="310376" y="629759"/>
                      <a:pt x="315456" y="628066"/>
                    </a:cubicBezTo>
                    <a:cubicBezTo>
                      <a:pt x="324725" y="641969"/>
                      <a:pt x="324814" y="646336"/>
                      <a:pt x="340856" y="653466"/>
                    </a:cubicBezTo>
                    <a:cubicBezTo>
                      <a:pt x="356758" y="660533"/>
                      <a:pt x="395548" y="669679"/>
                      <a:pt x="351016" y="658546"/>
                    </a:cubicBezTo>
                    <a:cubicBezTo>
                      <a:pt x="320132" y="637956"/>
                      <a:pt x="352946" y="657365"/>
                      <a:pt x="315456" y="643306"/>
                    </a:cubicBezTo>
                    <a:cubicBezTo>
                      <a:pt x="250582" y="618978"/>
                      <a:pt x="332955" y="646568"/>
                      <a:pt x="279896" y="622986"/>
                    </a:cubicBezTo>
                    <a:cubicBezTo>
                      <a:pt x="270109" y="618636"/>
                      <a:pt x="249416" y="612826"/>
                      <a:pt x="249416" y="612826"/>
                    </a:cubicBezTo>
                    <a:cubicBezTo>
                      <a:pt x="247723" y="607746"/>
                      <a:pt x="246937" y="602267"/>
                      <a:pt x="244336" y="597586"/>
                    </a:cubicBezTo>
                    <a:cubicBezTo>
                      <a:pt x="238406" y="586912"/>
                      <a:pt x="224016" y="567106"/>
                      <a:pt x="224016" y="567106"/>
                    </a:cubicBezTo>
                    <a:cubicBezTo>
                      <a:pt x="225709" y="553559"/>
                      <a:pt x="223551" y="538941"/>
                      <a:pt x="229096" y="526466"/>
                    </a:cubicBezTo>
                    <a:cubicBezTo>
                      <a:pt x="231271" y="521573"/>
                      <a:pt x="238981" y="521386"/>
                      <a:pt x="244336" y="521386"/>
                    </a:cubicBezTo>
                    <a:cubicBezTo>
                      <a:pt x="271482" y="521386"/>
                      <a:pt x="298523" y="524773"/>
                      <a:pt x="325616" y="526466"/>
                    </a:cubicBezTo>
                    <a:cubicBezTo>
                      <a:pt x="330696" y="521386"/>
                      <a:pt x="336871" y="517204"/>
                      <a:pt x="340856" y="511226"/>
                    </a:cubicBezTo>
                    <a:cubicBezTo>
                      <a:pt x="343826" y="506771"/>
                      <a:pt x="342591" y="500167"/>
                      <a:pt x="345936" y="495986"/>
                    </a:cubicBezTo>
                    <a:cubicBezTo>
                      <a:pt x="349750" y="491218"/>
                      <a:pt x="355715" y="488556"/>
                      <a:pt x="361176" y="485826"/>
                    </a:cubicBezTo>
                    <a:cubicBezTo>
                      <a:pt x="375362" y="478733"/>
                      <a:pt x="398871" y="477538"/>
                      <a:pt x="411976" y="475666"/>
                    </a:cubicBezTo>
                    <a:lnTo>
                      <a:pt x="401816" y="435026"/>
                    </a:lnTo>
                    <a:lnTo>
                      <a:pt x="396736" y="414706"/>
                    </a:lnTo>
                    <a:cubicBezTo>
                      <a:pt x="398429" y="404546"/>
                      <a:pt x="395033" y="391978"/>
                      <a:pt x="401816" y="384226"/>
                    </a:cubicBezTo>
                    <a:cubicBezTo>
                      <a:pt x="408868" y="376166"/>
                      <a:pt x="432296" y="374066"/>
                      <a:pt x="432296" y="374066"/>
                    </a:cubicBezTo>
                    <a:lnTo>
                      <a:pt x="488176" y="379146"/>
                    </a:lnTo>
                    <a:cubicBezTo>
                      <a:pt x="497605" y="384223"/>
                      <a:pt x="498336" y="409626"/>
                      <a:pt x="498336" y="409626"/>
                    </a:cubicBezTo>
                    <a:cubicBezTo>
                      <a:pt x="503416" y="407933"/>
                      <a:pt x="510606" y="409001"/>
                      <a:pt x="513576" y="404546"/>
                    </a:cubicBezTo>
                    <a:cubicBezTo>
                      <a:pt x="518365" y="397362"/>
                      <a:pt x="516562" y="387523"/>
                      <a:pt x="518656" y="379146"/>
                    </a:cubicBezTo>
                    <a:cubicBezTo>
                      <a:pt x="519955" y="373951"/>
                      <a:pt x="519950" y="367692"/>
                      <a:pt x="523736" y="363906"/>
                    </a:cubicBezTo>
                    <a:cubicBezTo>
                      <a:pt x="527522" y="360120"/>
                      <a:pt x="534187" y="361221"/>
                      <a:pt x="538976" y="358826"/>
                    </a:cubicBezTo>
                    <a:cubicBezTo>
                      <a:pt x="578367" y="339131"/>
                      <a:pt x="531150" y="356355"/>
                      <a:pt x="569456" y="343586"/>
                    </a:cubicBezTo>
                    <a:cubicBezTo>
                      <a:pt x="588366" y="400317"/>
                      <a:pt x="572753" y="371660"/>
                      <a:pt x="584696" y="353746"/>
                    </a:cubicBezTo>
                    <a:cubicBezTo>
                      <a:pt x="588083" y="348666"/>
                      <a:pt x="594856" y="346973"/>
                      <a:pt x="599936" y="343586"/>
                    </a:cubicBezTo>
                    <a:cubicBezTo>
                      <a:pt x="611789" y="345279"/>
                      <a:pt x="623944" y="345516"/>
                      <a:pt x="635496" y="348666"/>
                    </a:cubicBezTo>
                    <a:cubicBezTo>
                      <a:pt x="646403" y="351641"/>
                      <a:pt x="661506" y="362620"/>
                      <a:pt x="671056" y="368986"/>
                    </a:cubicBezTo>
                    <a:cubicBezTo>
                      <a:pt x="672749" y="374066"/>
                      <a:pt x="676136" y="389581"/>
                      <a:pt x="676136" y="384226"/>
                    </a:cubicBezTo>
                    <a:cubicBezTo>
                      <a:pt x="676136" y="362148"/>
                      <a:pt x="675125" y="339886"/>
                      <a:pt x="671056" y="318186"/>
                    </a:cubicBezTo>
                    <a:cubicBezTo>
                      <a:pt x="669931" y="312185"/>
                      <a:pt x="664283" y="308026"/>
                      <a:pt x="660896" y="302946"/>
                    </a:cubicBezTo>
                    <a:cubicBezTo>
                      <a:pt x="658012" y="288524"/>
                      <a:pt x="648294" y="254588"/>
                      <a:pt x="660896" y="241986"/>
                    </a:cubicBezTo>
                    <a:cubicBezTo>
                      <a:pt x="670770" y="232112"/>
                      <a:pt x="701536" y="231826"/>
                      <a:pt x="701536" y="231826"/>
                    </a:cubicBezTo>
                    <a:cubicBezTo>
                      <a:pt x="705668" y="219431"/>
                      <a:pt x="706928" y="211194"/>
                      <a:pt x="716776" y="201346"/>
                    </a:cubicBezTo>
                    <a:cubicBezTo>
                      <a:pt x="721093" y="197029"/>
                      <a:pt x="726555" y="193916"/>
                      <a:pt x="732016" y="191186"/>
                    </a:cubicBezTo>
                    <a:cubicBezTo>
                      <a:pt x="736805" y="188791"/>
                      <a:pt x="742176" y="187799"/>
                      <a:pt x="747256" y="186106"/>
                    </a:cubicBezTo>
                    <a:cubicBezTo>
                      <a:pt x="755723" y="187799"/>
                      <a:pt x="764465" y="188456"/>
                      <a:pt x="772656" y="191186"/>
                    </a:cubicBezTo>
                    <a:cubicBezTo>
                      <a:pt x="779840" y="193581"/>
                      <a:pt x="786015" y="198363"/>
                      <a:pt x="792976" y="201346"/>
                    </a:cubicBezTo>
                    <a:cubicBezTo>
                      <a:pt x="797898" y="203455"/>
                      <a:pt x="803136" y="204733"/>
                      <a:pt x="808216" y="206426"/>
                    </a:cubicBezTo>
                    <a:cubicBezTo>
                      <a:pt x="809909" y="201346"/>
                      <a:pt x="813296" y="196541"/>
                      <a:pt x="813296" y="191186"/>
                    </a:cubicBezTo>
                    <a:cubicBezTo>
                      <a:pt x="813296" y="178926"/>
                      <a:pt x="807145" y="162572"/>
                      <a:pt x="803136" y="150546"/>
                    </a:cubicBezTo>
                    <a:cubicBezTo>
                      <a:pt x="804829" y="133613"/>
                      <a:pt x="802835" y="115890"/>
                      <a:pt x="808216" y="99746"/>
                    </a:cubicBezTo>
                    <a:cubicBezTo>
                      <a:pt x="810147" y="93954"/>
                      <a:pt x="817351" y="89586"/>
                      <a:pt x="823456" y="89586"/>
                    </a:cubicBezTo>
                    <a:cubicBezTo>
                      <a:pt x="834166" y="89586"/>
                      <a:pt x="845025" y="93805"/>
                      <a:pt x="853936" y="99746"/>
                    </a:cubicBezTo>
                    <a:cubicBezTo>
                      <a:pt x="890394" y="124051"/>
                      <a:pt x="875782" y="111432"/>
                      <a:pt x="899656" y="135306"/>
                    </a:cubicBezTo>
                    <a:cubicBezTo>
                      <a:pt x="909816" y="133613"/>
                      <a:pt x="920081" y="132460"/>
                      <a:pt x="930136" y="130226"/>
                    </a:cubicBezTo>
                    <a:cubicBezTo>
                      <a:pt x="935363" y="129064"/>
                      <a:pt x="940094" y="124266"/>
                      <a:pt x="945376" y="125146"/>
                    </a:cubicBezTo>
                    <a:cubicBezTo>
                      <a:pt x="951398" y="126150"/>
                      <a:pt x="955536" y="131919"/>
                      <a:pt x="960616" y="135306"/>
                    </a:cubicBezTo>
                    <a:cubicBezTo>
                      <a:pt x="970776" y="131919"/>
                      <a:pt x="982185" y="131087"/>
                      <a:pt x="991096" y="125146"/>
                    </a:cubicBezTo>
                    <a:cubicBezTo>
                      <a:pt x="1010791" y="112016"/>
                      <a:pt x="1000544" y="116917"/>
                      <a:pt x="1021576" y="109906"/>
                    </a:cubicBezTo>
                    <a:cubicBezTo>
                      <a:pt x="1026656" y="113293"/>
                      <a:pt x="1032499" y="115749"/>
                      <a:pt x="1036816" y="120066"/>
                    </a:cubicBezTo>
                    <a:cubicBezTo>
                      <a:pt x="1041133" y="124383"/>
                      <a:pt x="1041799" y="132070"/>
                      <a:pt x="1046976" y="135306"/>
                    </a:cubicBezTo>
                    <a:cubicBezTo>
                      <a:pt x="1055221" y="140459"/>
                      <a:pt x="1085879" y="147572"/>
                      <a:pt x="1097776" y="150546"/>
                    </a:cubicBezTo>
                    <a:cubicBezTo>
                      <a:pt x="1106717" y="123722"/>
                      <a:pt x="1098401" y="138276"/>
                      <a:pt x="1133336" y="114986"/>
                    </a:cubicBezTo>
                    <a:lnTo>
                      <a:pt x="1148576" y="104826"/>
                    </a:lnTo>
                    <a:cubicBezTo>
                      <a:pt x="1151048" y="101117"/>
                      <a:pt x="1166153" y="81357"/>
                      <a:pt x="1163816" y="74346"/>
                    </a:cubicBezTo>
                    <a:cubicBezTo>
                      <a:pt x="1161544" y="67530"/>
                      <a:pt x="1154095" y="63705"/>
                      <a:pt x="1148576" y="59106"/>
                    </a:cubicBezTo>
                    <a:cubicBezTo>
                      <a:pt x="1123527" y="38232"/>
                      <a:pt x="1103350" y="46447"/>
                      <a:pt x="1194296" y="54026"/>
                    </a:cubicBezTo>
                    <a:cubicBezTo>
                      <a:pt x="1229231" y="77316"/>
                      <a:pt x="1213192" y="70485"/>
                      <a:pt x="1240016" y="79426"/>
                    </a:cubicBezTo>
                    <a:cubicBezTo>
                      <a:pt x="1283692" y="50309"/>
                      <a:pt x="1228432" y="85218"/>
                      <a:pt x="1270496" y="64186"/>
                    </a:cubicBezTo>
                    <a:cubicBezTo>
                      <a:pt x="1309887" y="44491"/>
                      <a:pt x="1262670" y="61715"/>
                      <a:pt x="1300976" y="48946"/>
                    </a:cubicBezTo>
                    <a:cubicBezTo>
                      <a:pt x="1314745" y="51700"/>
                      <a:pt x="1331650" y="51728"/>
                      <a:pt x="1341616" y="64186"/>
                    </a:cubicBezTo>
                    <a:cubicBezTo>
                      <a:pt x="1369659" y="99239"/>
                      <a:pt x="1318260" y="60469"/>
                      <a:pt x="1361936" y="89586"/>
                    </a:cubicBezTo>
                    <a:cubicBezTo>
                      <a:pt x="1363629" y="94666"/>
                      <a:pt x="1363230" y="101040"/>
                      <a:pt x="1367016" y="104826"/>
                    </a:cubicBezTo>
                    <a:cubicBezTo>
                      <a:pt x="1370802" y="108612"/>
                      <a:pt x="1377029" y="108744"/>
                      <a:pt x="1382256" y="109906"/>
                    </a:cubicBezTo>
                    <a:cubicBezTo>
                      <a:pt x="1392311" y="112140"/>
                      <a:pt x="1402576" y="113293"/>
                      <a:pt x="1412736" y="114986"/>
                    </a:cubicBezTo>
                    <a:cubicBezTo>
                      <a:pt x="1436026" y="149921"/>
                      <a:pt x="1421472" y="149327"/>
                      <a:pt x="1448296" y="140386"/>
                    </a:cubicBezTo>
                    <a:cubicBezTo>
                      <a:pt x="1453376" y="135306"/>
                      <a:pt x="1457558" y="129131"/>
                      <a:pt x="1463536" y="125146"/>
                    </a:cubicBezTo>
                    <a:cubicBezTo>
                      <a:pt x="1479183" y="114715"/>
                      <a:pt x="1497966" y="122807"/>
                      <a:pt x="1514336" y="125146"/>
                    </a:cubicBezTo>
                    <a:lnTo>
                      <a:pt x="1524496" y="155626"/>
                    </a:lnTo>
                    <a:lnTo>
                      <a:pt x="1529576" y="170866"/>
                    </a:lnTo>
                    <a:lnTo>
                      <a:pt x="1524496" y="155626"/>
                    </a:lnTo>
                    <a:cubicBezTo>
                      <a:pt x="1526189" y="126839"/>
                      <a:pt x="1526707" y="97959"/>
                      <a:pt x="1529576" y="69266"/>
                    </a:cubicBezTo>
                    <a:cubicBezTo>
                      <a:pt x="1530109" y="63938"/>
                      <a:pt x="1531311" y="58207"/>
                      <a:pt x="1534656" y="54026"/>
                    </a:cubicBezTo>
                    <a:cubicBezTo>
                      <a:pt x="1538470" y="49258"/>
                      <a:pt x="1544816" y="47253"/>
                      <a:pt x="1549896" y="43866"/>
                    </a:cubicBezTo>
                    <a:cubicBezTo>
                      <a:pt x="1573186" y="78801"/>
                      <a:pt x="1558632" y="78207"/>
                      <a:pt x="1585456" y="69266"/>
                    </a:cubicBezTo>
                    <a:cubicBezTo>
                      <a:pt x="1588843" y="59106"/>
                      <a:pt x="1593019" y="49176"/>
                      <a:pt x="1595616" y="38786"/>
                    </a:cubicBezTo>
                    <a:cubicBezTo>
                      <a:pt x="1597309" y="32013"/>
                      <a:pt x="1596335" y="23918"/>
                      <a:pt x="1600696" y="18466"/>
                    </a:cubicBezTo>
                    <a:cubicBezTo>
                      <a:pt x="1604041" y="14285"/>
                      <a:pt x="1610787" y="14857"/>
                      <a:pt x="1615936" y="13386"/>
                    </a:cubicBezTo>
                    <a:cubicBezTo>
                      <a:pt x="1622649" y="11468"/>
                      <a:pt x="1629483" y="9999"/>
                      <a:pt x="1636256" y="8306"/>
                    </a:cubicBezTo>
                    <a:cubicBezTo>
                      <a:pt x="1643029" y="9999"/>
                      <a:pt x="1651124" y="9025"/>
                      <a:pt x="1656576" y="13386"/>
                    </a:cubicBezTo>
                    <a:cubicBezTo>
                      <a:pt x="1660757" y="16731"/>
                      <a:pt x="1657870" y="24840"/>
                      <a:pt x="1661656" y="28626"/>
                    </a:cubicBezTo>
                    <a:cubicBezTo>
                      <a:pt x="1665442" y="32412"/>
                      <a:pt x="1671816" y="32013"/>
                      <a:pt x="1676896" y="33706"/>
                    </a:cubicBezTo>
                    <a:cubicBezTo>
                      <a:pt x="1693504" y="-16118"/>
                      <a:pt x="1676383" y="2337"/>
                      <a:pt x="1748016" y="8306"/>
                    </a:cubicBezTo>
                    <a:cubicBezTo>
                      <a:pt x="1746323" y="16773"/>
                      <a:pt x="1747220" y="26209"/>
                      <a:pt x="1742936" y="33706"/>
                    </a:cubicBezTo>
                    <a:cubicBezTo>
                      <a:pt x="1739907" y="39007"/>
                      <a:pt x="1724033" y="38982"/>
                      <a:pt x="1727696" y="43866"/>
                    </a:cubicBezTo>
                    <a:cubicBezTo>
                      <a:pt x="1734122" y="52434"/>
                      <a:pt x="1749265" y="48085"/>
                      <a:pt x="1758176" y="54026"/>
                    </a:cubicBezTo>
                    <a:lnTo>
                      <a:pt x="1773416" y="64186"/>
                    </a:lnTo>
                    <a:cubicBezTo>
                      <a:pt x="1776803" y="69266"/>
                      <a:pt x="1781171" y="73814"/>
                      <a:pt x="1783576" y="79426"/>
                    </a:cubicBezTo>
                    <a:cubicBezTo>
                      <a:pt x="1786326" y="85843"/>
                      <a:pt x="1784295" y="94294"/>
                      <a:pt x="1788656" y="99746"/>
                    </a:cubicBezTo>
                    <a:cubicBezTo>
                      <a:pt x="1792001" y="103927"/>
                      <a:pt x="1798816" y="103133"/>
                      <a:pt x="1803896" y="104826"/>
                    </a:cubicBezTo>
                    <a:cubicBezTo>
                      <a:pt x="1812584" y="130889"/>
                      <a:pt x="1819053" y="132114"/>
                      <a:pt x="1808976" y="155626"/>
                    </a:cubicBezTo>
                    <a:cubicBezTo>
                      <a:pt x="1806571" y="161238"/>
                      <a:pt x="1802203" y="165786"/>
                      <a:pt x="1798816" y="170866"/>
                    </a:cubicBezTo>
                    <a:cubicBezTo>
                      <a:pt x="1793183" y="232826"/>
                      <a:pt x="1778174" y="237121"/>
                      <a:pt x="1808976" y="216586"/>
                    </a:cubicBezTo>
                    <a:cubicBezTo>
                      <a:pt x="1814270" y="200705"/>
                      <a:pt x="1819404" y="180848"/>
                      <a:pt x="1834376" y="170866"/>
                    </a:cubicBezTo>
                    <a:lnTo>
                      <a:pt x="1849616" y="160706"/>
                    </a:lnTo>
                    <a:cubicBezTo>
                      <a:pt x="1863163" y="162399"/>
                      <a:pt x="1878322" y="159156"/>
                      <a:pt x="1890256" y="165786"/>
                    </a:cubicBezTo>
                    <a:cubicBezTo>
                      <a:pt x="1896359" y="169177"/>
                      <a:pt x="1893418" y="179393"/>
                      <a:pt x="1895336" y="186106"/>
                    </a:cubicBezTo>
                    <a:cubicBezTo>
                      <a:pt x="1896807" y="191255"/>
                      <a:pt x="1898723" y="196266"/>
                      <a:pt x="1900416" y="201346"/>
                    </a:cubicBezTo>
                    <a:cubicBezTo>
                      <a:pt x="1910576" y="194573"/>
                      <a:pt x="1924123" y="191186"/>
                      <a:pt x="1930896" y="181026"/>
                    </a:cubicBezTo>
                    <a:cubicBezTo>
                      <a:pt x="1934283" y="175946"/>
                      <a:pt x="1935755" y="168815"/>
                      <a:pt x="1941056" y="165786"/>
                    </a:cubicBezTo>
                    <a:cubicBezTo>
                      <a:pt x="1948553" y="161502"/>
                      <a:pt x="1957989" y="162399"/>
                      <a:pt x="1966456" y="160706"/>
                    </a:cubicBezTo>
                    <a:cubicBezTo>
                      <a:pt x="1964763" y="155626"/>
                      <a:pt x="1961376" y="150821"/>
                      <a:pt x="1961376" y="145466"/>
                    </a:cubicBezTo>
                    <a:cubicBezTo>
                      <a:pt x="1961376" y="127130"/>
                      <a:pt x="1968539" y="120870"/>
                      <a:pt x="1981696" y="109906"/>
                    </a:cubicBezTo>
                    <a:cubicBezTo>
                      <a:pt x="1986386" y="105997"/>
                      <a:pt x="1991475" y="102476"/>
                      <a:pt x="1996936" y="99746"/>
                    </a:cubicBezTo>
                    <a:cubicBezTo>
                      <a:pt x="2001725" y="97351"/>
                      <a:pt x="2007387" y="97061"/>
                      <a:pt x="2012176" y="94666"/>
                    </a:cubicBezTo>
                    <a:cubicBezTo>
                      <a:pt x="2017637" y="91936"/>
                      <a:pt x="2021955" y="87236"/>
                      <a:pt x="2027416" y="84506"/>
                    </a:cubicBezTo>
                    <a:cubicBezTo>
                      <a:pt x="2037830" y="79299"/>
                      <a:pt x="2058395" y="76278"/>
                      <a:pt x="2068056" y="74346"/>
                    </a:cubicBezTo>
                    <a:cubicBezTo>
                      <a:pt x="2079909" y="76039"/>
                      <a:pt x="2091949" y="76734"/>
                      <a:pt x="2103616" y="79426"/>
                    </a:cubicBezTo>
                    <a:cubicBezTo>
                      <a:pt x="2114051" y="81834"/>
                      <a:pt x="2134096" y="89586"/>
                      <a:pt x="2134096" y="89586"/>
                    </a:cubicBezTo>
                    <a:cubicBezTo>
                      <a:pt x="2156818" y="123670"/>
                      <a:pt x="2130051" y="90276"/>
                      <a:pt x="2159496" y="109906"/>
                    </a:cubicBezTo>
                    <a:cubicBezTo>
                      <a:pt x="2176438" y="121200"/>
                      <a:pt x="2170981" y="128183"/>
                      <a:pt x="2189976" y="135306"/>
                    </a:cubicBezTo>
                    <a:cubicBezTo>
                      <a:pt x="2198061" y="138338"/>
                      <a:pt x="2206909" y="138693"/>
                      <a:pt x="2215376" y="140386"/>
                    </a:cubicBezTo>
                    <a:cubicBezTo>
                      <a:pt x="2213683" y="152239"/>
                      <a:pt x="2212438" y="164165"/>
                      <a:pt x="2210296" y="175946"/>
                    </a:cubicBezTo>
                    <a:cubicBezTo>
                      <a:pt x="2209047" y="182815"/>
                      <a:pt x="2209089" y="190457"/>
                      <a:pt x="2205216" y="196266"/>
                    </a:cubicBezTo>
                    <a:cubicBezTo>
                      <a:pt x="2201829" y="201346"/>
                      <a:pt x="2195056" y="203039"/>
                      <a:pt x="2189976" y="206426"/>
                    </a:cubicBezTo>
                    <a:lnTo>
                      <a:pt x="2169656" y="236906"/>
                    </a:lnTo>
                    <a:cubicBezTo>
                      <a:pt x="2169315" y="237417"/>
                      <a:pt x="2150210" y="263180"/>
                      <a:pt x="2154416" y="267386"/>
                    </a:cubicBezTo>
                    <a:cubicBezTo>
                      <a:pt x="2158202" y="271172"/>
                      <a:pt x="2164576" y="263999"/>
                      <a:pt x="2169656" y="262306"/>
                    </a:cubicBezTo>
                    <a:cubicBezTo>
                      <a:pt x="2189016" y="233266"/>
                      <a:pt x="2170567" y="253536"/>
                      <a:pt x="2220456" y="236906"/>
                    </a:cubicBezTo>
                    <a:lnTo>
                      <a:pt x="2250936" y="226746"/>
                    </a:lnTo>
                    <a:lnTo>
                      <a:pt x="2296656" y="241986"/>
                    </a:lnTo>
                    <a:lnTo>
                      <a:pt x="2311896" y="247066"/>
                    </a:lnTo>
                    <a:cubicBezTo>
                      <a:pt x="2313589" y="252146"/>
                      <a:pt x="2316976" y="256951"/>
                      <a:pt x="2316976" y="262306"/>
                    </a:cubicBezTo>
                    <a:cubicBezTo>
                      <a:pt x="2316976" y="271667"/>
                      <a:pt x="2313072" y="300594"/>
                      <a:pt x="2306816" y="313106"/>
                    </a:cubicBezTo>
                    <a:cubicBezTo>
                      <a:pt x="2304086" y="318567"/>
                      <a:pt x="2300043" y="323266"/>
                      <a:pt x="2296656" y="328346"/>
                    </a:cubicBezTo>
                    <a:cubicBezTo>
                      <a:pt x="2298349" y="333426"/>
                      <a:pt x="2299135" y="338905"/>
                      <a:pt x="2301736" y="343586"/>
                    </a:cubicBezTo>
                    <a:cubicBezTo>
                      <a:pt x="2307666" y="354260"/>
                      <a:pt x="2322056" y="374066"/>
                      <a:pt x="2322056" y="374066"/>
                    </a:cubicBezTo>
                    <a:cubicBezTo>
                      <a:pt x="2287121" y="397356"/>
                      <a:pt x="2303160" y="390525"/>
                      <a:pt x="2276336" y="399466"/>
                    </a:cubicBezTo>
                    <a:cubicBezTo>
                      <a:pt x="2278029" y="407933"/>
                      <a:pt x="2278384" y="416781"/>
                      <a:pt x="2281416" y="424866"/>
                    </a:cubicBezTo>
                    <a:cubicBezTo>
                      <a:pt x="2283560" y="430583"/>
                      <a:pt x="2288846" y="434645"/>
                      <a:pt x="2291576" y="440106"/>
                    </a:cubicBezTo>
                    <a:cubicBezTo>
                      <a:pt x="2293971" y="444895"/>
                      <a:pt x="2294963" y="450266"/>
                      <a:pt x="2296656" y="455346"/>
                    </a:cubicBezTo>
                    <a:cubicBezTo>
                      <a:pt x="2294963" y="460426"/>
                      <a:pt x="2295362" y="466800"/>
                      <a:pt x="2291576" y="470586"/>
                    </a:cubicBezTo>
                    <a:cubicBezTo>
                      <a:pt x="2282942" y="479220"/>
                      <a:pt x="2261096" y="490906"/>
                      <a:pt x="2261096" y="490906"/>
                    </a:cubicBezTo>
                    <a:cubicBezTo>
                      <a:pt x="2247703" y="531086"/>
                      <a:pt x="2261917" y="484335"/>
                      <a:pt x="2250936" y="572186"/>
                    </a:cubicBezTo>
                    <a:cubicBezTo>
                      <a:pt x="2250272" y="577499"/>
                      <a:pt x="2247549" y="582346"/>
                      <a:pt x="2245856" y="587426"/>
                    </a:cubicBezTo>
                    <a:cubicBezTo>
                      <a:pt x="2247549" y="592506"/>
                      <a:pt x="2245964" y="600677"/>
                      <a:pt x="2250936" y="602666"/>
                    </a:cubicBezTo>
                    <a:cubicBezTo>
                      <a:pt x="2261187" y="606766"/>
                      <a:pt x="2279431" y="592136"/>
                      <a:pt x="2286496" y="587426"/>
                    </a:cubicBezTo>
                    <a:cubicBezTo>
                      <a:pt x="2289883" y="582346"/>
                      <a:pt x="2293926" y="577647"/>
                      <a:pt x="2296656" y="572186"/>
                    </a:cubicBezTo>
                    <a:cubicBezTo>
                      <a:pt x="2304919" y="555659"/>
                      <a:pt x="2297337" y="556265"/>
                      <a:pt x="2311896" y="541706"/>
                    </a:cubicBezTo>
                    <a:cubicBezTo>
                      <a:pt x="2320802" y="532800"/>
                      <a:pt x="2330807" y="529771"/>
                      <a:pt x="2342376" y="526466"/>
                    </a:cubicBezTo>
                    <a:cubicBezTo>
                      <a:pt x="2349089" y="524548"/>
                      <a:pt x="2355923" y="523079"/>
                      <a:pt x="2362696" y="521386"/>
                    </a:cubicBezTo>
                    <a:cubicBezTo>
                      <a:pt x="2367776" y="523079"/>
                      <a:pt x="2374150" y="522680"/>
                      <a:pt x="2377936" y="526466"/>
                    </a:cubicBezTo>
                    <a:cubicBezTo>
                      <a:pt x="2394869" y="543399"/>
                      <a:pt x="2367776" y="546786"/>
                      <a:pt x="2398256" y="536626"/>
                    </a:cubicBezTo>
                    <a:cubicBezTo>
                      <a:pt x="2408416" y="538319"/>
                      <a:pt x="2420984" y="534923"/>
                      <a:pt x="2428736" y="541706"/>
                    </a:cubicBezTo>
                    <a:cubicBezTo>
                      <a:pt x="2436796" y="548758"/>
                      <a:pt x="2438896" y="572186"/>
                      <a:pt x="2438896" y="572186"/>
                    </a:cubicBezTo>
                    <a:cubicBezTo>
                      <a:pt x="2437203" y="582346"/>
                      <a:pt x="2438422" y="593453"/>
                      <a:pt x="2433816" y="602666"/>
                    </a:cubicBezTo>
                    <a:cubicBezTo>
                      <a:pt x="2429877" y="610544"/>
                      <a:pt x="2410549" y="615502"/>
                      <a:pt x="2403336" y="617906"/>
                    </a:cubicBezTo>
                    <a:cubicBezTo>
                      <a:pt x="2401643" y="622986"/>
                      <a:pt x="2401601" y="628965"/>
                      <a:pt x="2398256" y="633146"/>
                    </a:cubicBezTo>
                    <a:cubicBezTo>
                      <a:pt x="2394442" y="637914"/>
                      <a:pt x="2387333" y="638989"/>
                      <a:pt x="2383016" y="643306"/>
                    </a:cubicBezTo>
                    <a:cubicBezTo>
                      <a:pt x="2378699" y="647623"/>
                      <a:pt x="2376243" y="653466"/>
                      <a:pt x="2372856" y="658546"/>
                    </a:cubicBezTo>
                    <a:cubicBezTo>
                      <a:pt x="2371163" y="665319"/>
                      <a:pt x="2369291" y="672050"/>
                      <a:pt x="2367776" y="678866"/>
                    </a:cubicBezTo>
                    <a:cubicBezTo>
                      <a:pt x="2365903" y="687295"/>
                      <a:pt x="2367997" y="697450"/>
                      <a:pt x="2362696" y="704266"/>
                    </a:cubicBezTo>
                    <a:cubicBezTo>
                      <a:pt x="2355199" y="713905"/>
                      <a:pt x="2332216" y="724586"/>
                      <a:pt x="2332216" y="724586"/>
                    </a:cubicBezTo>
                    <a:cubicBezTo>
                      <a:pt x="2348910" y="730151"/>
                      <a:pt x="2358173" y="735879"/>
                      <a:pt x="2377936" y="724586"/>
                    </a:cubicBezTo>
                    <a:cubicBezTo>
                      <a:pt x="2382585" y="721929"/>
                      <a:pt x="2379671" y="713527"/>
                      <a:pt x="2383016" y="709346"/>
                    </a:cubicBezTo>
                    <a:cubicBezTo>
                      <a:pt x="2386830" y="704578"/>
                      <a:pt x="2393176" y="702573"/>
                      <a:pt x="2398256" y="699186"/>
                    </a:cubicBezTo>
                    <a:cubicBezTo>
                      <a:pt x="2423481" y="661348"/>
                      <a:pt x="2391061" y="707820"/>
                      <a:pt x="2423656" y="668706"/>
                    </a:cubicBezTo>
                    <a:cubicBezTo>
                      <a:pt x="2444823" y="643306"/>
                      <a:pt x="2421116" y="661933"/>
                      <a:pt x="2449056" y="643306"/>
                    </a:cubicBezTo>
                    <a:cubicBezTo>
                      <a:pt x="2454136" y="644999"/>
                      <a:pt x="2460510" y="644600"/>
                      <a:pt x="2464296" y="648386"/>
                    </a:cubicBezTo>
                    <a:cubicBezTo>
                      <a:pt x="2468082" y="652172"/>
                      <a:pt x="2465019" y="660514"/>
                      <a:pt x="2469376" y="663626"/>
                    </a:cubicBezTo>
                    <a:cubicBezTo>
                      <a:pt x="2483283" y="673560"/>
                      <a:pt x="2514629" y="675376"/>
                      <a:pt x="2530336" y="678866"/>
                    </a:cubicBezTo>
                    <a:cubicBezTo>
                      <a:pt x="2535563" y="680028"/>
                      <a:pt x="2540496" y="682253"/>
                      <a:pt x="2545576" y="683946"/>
                    </a:cubicBezTo>
                    <a:cubicBezTo>
                      <a:pt x="2543883" y="702573"/>
                      <a:pt x="2545996" y="721950"/>
                      <a:pt x="2540496" y="739826"/>
                    </a:cubicBezTo>
                    <a:cubicBezTo>
                      <a:pt x="2538700" y="745661"/>
                      <a:pt x="2528492" y="744809"/>
                      <a:pt x="2525256" y="749986"/>
                    </a:cubicBezTo>
                    <a:cubicBezTo>
                      <a:pt x="2519580" y="759068"/>
                      <a:pt x="2515096" y="780466"/>
                      <a:pt x="2515096" y="780466"/>
                    </a:cubicBezTo>
                    <a:cubicBezTo>
                      <a:pt x="2520176" y="783853"/>
                      <a:pt x="2524314" y="789622"/>
                      <a:pt x="2530336" y="790626"/>
                    </a:cubicBezTo>
                    <a:cubicBezTo>
                      <a:pt x="2535618" y="791506"/>
                      <a:pt x="2540381" y="786845"/>
                      <a:pt x="2545576" y="785546"/>
                    </a:cubicBezTo>
                    <a:cubicBezTo>
                      <a:pt x="2603019" y="771185"/>
                      <a:pt x="2536066" y="792103"/>
                      <a:pt x="2601456" y="770306"/>
                    </a:cubicBezTo>
                    <a:lnTo>
                      <a:pt x="2616696" y="765226"/>
                    </a:lnTo>
                    <a:lnTo>
                      <a:pt x="2631936" y="760146"/>
                    </a:lnTo>
                    <a:cubicBezTo>
                      <a:pt x="2640403" y="761839"/>
                      <a:pt x="2651231" y="759121"/>
                      <a:pt x="2657336" y="765226"/>
                    </a:cubicBezTo>
                    <a:cubicBezTo>
                      <a:pt x="2664909" y="772799"/>
                      <a:pt x="2661555" y="786795"/>
                      <a:pt x="2667496" y="795706"/>
                    </a:cubicBezTo>
                    <a:lnTo>
                      <a:pt x="2677656" y="810946"/>
                    </a:lnTo>
                    <a:cubicBezTo>
                      <a:pt x="2679349" y="819413"/>
                      <a:pt x="2675013" y="832485"/>
                      <a:pt x="2682736" y="836346"/>
                    </a:cubicBezTo>
                    <a:cubicBezTo>
                      <a:pt x="2695887" y="842922"/>
                      <a:pt x="2700083" y="808839"/>
                      <a:pt x="2703056" y="805866"/>
                    </a:cubicBezTo>
                    <a:cubicBezTo>
                      <a:pt x="2711690" y="797232"/>
                      <a:pt x="2723376" y="792319"/>
                      <a:pt x="2733536" y="785546"/>
                    </a:cubicBezTo>
                    <a:lnTo>
                      <a:pt x="2748776" y="775386"/>
                    </a:lnTo>
                    <a:cubicBezTo>
                      <a:pt x="2759122" y="777110"/>
                      <a:pt x="2786190" y="777337"/>
                      <a:pt x="2794496" y="790626"/>
                    </a:cubicBezTo>
                    <a:cubicBezTo>
                      <a:pt x="2800172" y="799708"/>
                      <a:pt x="2794496" y="817719"/>
                      <a:pt x="2804656" y="821106"/>
                    </a:cubicBezTo>
                    <a:cubicBezTo>
                      <a:pt x="2828087" y="828916"/>
                      <a:pt x="2814645" y="825136"/>
                      <a:pt x="2845296" y="831266"/>
                    </a:cubicBezTo>
                    <a:cubicBezTo>
                      <a:pt x="2852069" y="829573"/>
                      <a:pt x="2860164" y="830547"/>
                      <a:pt x="2865616" y="826186"/>
                    </a:cubicBezTo>
                    <a:cubicBezTo>
                      <a:pt x="2869797" y="822841"/>
                      <a:pt x="2869882" y="816239"/>
                      <a:pt x="2870696" y="810946"/>
                    </a:cubicBezTo>
                    <a:cubicBezTo>
                      <a:pt x="2873284" y="794126"/>
                      <a:pt x="2870395" y="776290"/>
                      <a:pt x="2875776" y="760146"/>
                    </a:cubicBezTo>
                    <a:cubicBezTo>
                      <a:pt x="2880396" y="746285"/>
                      <a:pt x="2925337" y="745083"/>
                      <a:pt x="2926576" y="744906"/>
                    </a:cubicBezTo>
                    <a:cubicBezTo>
                      <a:pt x="2940286" y="740336"/>
                      <a:pt x="2947252" y="734984"/>
                      <a:pt x="2962136" y="744906"/>
                    </a:cubicBezTo>
                    <a:cubicBezTo>
                      <a:pt x="2967216" y="748293"/>
                      <a:pt x="2966461" y="758350"/>
                      <a:pt x="2972296" y="760146"/>
                    </a:cubicBezTo>
                    <a:cubicBezTo>
                      <a:pt x="2990172" y="765646"/>
                      <a:pt x="3009549" y="763533"/>
                      <a:pt x="3028176" y="765226"/>
                    </a:cubicBezTo>
                    <a:cubicBezTo>
                      <a:pt x="3033256" y="768613"/>
                      <a:pt x="3039099" y="771069"/>
                      <a:pt x="3043416" y="775386"/>
                    </a:cubicBezTo>
                    <a:cubicBezTo>
                      <a:pt x="3047733" y="779703"/>
                      <a:pt x="3047677" y="789053"/>
                      <a:pt x="3053576" y="790626"/>
                    </a:cubicBezTo>
                    <a:cubicBezTo>
                      <a:pt x="3074909" y="796315"/>
                      <a:pt x="3097603" y="794013"/>
                      <a:pt x="3119616" y="795706"/>
                    </a:cubicBezTo>
                    <a:cubicBezTo>
                      <a:pt x="3124696" y="797399"/>
                      <a:pt x="3131744" y="796429"/>
                      <a:pt x="3134856" y="800786"/>
                    </a:cubicBezTo>
                    <a:cubicBezTo>
                      <a:pt x="3141081" y="809501"/>
                      <a:pt x="3142419" y="820876"/>
                      <a:pt x="3145016" y="831266"/>
                    </a:cubicBezTo>
                    <a:cubicBezTo>
                      <a:pt x="3146709" y="838039"/>
                      <a:pt x="3144732" y="847116"/>
                      <a:pt x="3150096" y="851586"/>
                    </a:cubicBezTo>
                    <a:cubicBezTo>
                      <a:pt x="3156729" y="857114"/>
                      <a:pt x="3167029" y="854973"/>
                      <a:pt x="3175496" y="856666"/>
                    </a:cubicBezTo>
                    <a:cubicBezTo>
                      <a:pt x="3187587" y="892938"/>
                      <a:pt x="3176745" y="881205"/>
                      <a:pt x="3200896" y="897306"/>
                    </a:cubicBezTo>
                    <a:cubicBezTo>
                      <a:pt x="3218471" y="891448"/>
                      <a:pt x="3225159" y="886577"/>
                      <a:pt x="3246616" y="897306"/>
                    </a:cubicBezTo>
                    <a:cubicBezTo>
                      <a:pt x="3252077" y="900036"/>
                      <a:pt x="3253389" y="907466"/>
                      <a:pt x="3256776" y="912546"/>
                    </a:cubicBezTo>
                    <a:cubicBezTo>
                      <a:pt x="3263764" y="975437"/>
                      <a:pt x="3248606" y="962351"/>
                      <a:pt x="3277096" y="948106"/>
                    </a:cubicBezTo>
                    <a:cubicBezTo>
                      <a:pt x="3281885" y="945711"/>
                      <a:pt x="3287256" y="944719"/>
                      <a:pt x="3292336" y="943026"/>
                    </a:cubicBezTo>
                    <a:cubicBezTo>
                      <a:pt x="3308862" y="948535"/>
                      <a:pt x="3309744" y="945363"/>
                      <a:pt x="3317736" y="963346"/>
                    </a:cubicBezTo>
                    <a:cubicBezTo>
                      <a:pt x="3322086" y="973133"/>
                      <a:pt x="3318985" y="987885"/>
                      <a:pt x="3327896" y="993826"/>
                    </a:cubicBezTo>
                    <a:lnTo>
                      <a:pt x="3343136" y="1003986"/>
                    </a:lnTo>
                    <a:cubicBezTo>
                      <a:pt x="3344829" y="1009066"/>
                      <a:pt x="3345821" y="1014437"/>
                      <a:pt x="3348216" y="1019226"/>
                    </a:cubicBezTo>
                    <a:cubicBezTo>
                      <a:pt x="3350946" y="1024687"/>
                      <a:pt x="3357619" y="1028408"/>
                      <a:pt x="3358376" y="1034466"/>
                    </a:cubicBezTo>
                    <a:cubicBezTo>
                      <a:pt x="3359491" y="1043383"/>
                      <a:pt x="3351533" y="1065154"/>
                      <a:pt x="3348216" y="1075106"/>
                    </a:cubicBezTo>
                    <a:cubicBezTo>
                      <a:pt x="3351603" y="1080186"/>
                      <a:pt x="3353199" y="1087110"/>
                      <a:pt x="3358376" y="1090346"/>
                    </a:cubicBezTo>
                    <a:cubicBezTo>
                      <a:pt x="3367458" y="1096022"/>
                      <a:pt x="3388856" y="1100506"/>
                      <a:pt x="3388856" y="1100506"/>
                    </a:cubicBezTo>
                    <a:cubicBezTo>
                      <a:pt x="3400947" y="1136778"/>
                      <a:pt x="3393075" y="1122075"/>
                      <a:pt x="3409176" y="1146226"/>
                    </a:cubicBezTo>
                    <a:cubicBezTo>
                      <a:pt x="3407483" y="1151306"/>
                      <a:pt x="3407441" y="1157285"/>
                      <a:pt x="3404096" y="1161466"/>
                    </a:cubicBezTo>
                    <a:cubicBezTo>
                      <a:pt x="3400282" y="1166234"/>
                      <a:pt x="3385193" y="1166742"/>
                      <a:pt x="3388856" y="1171626"/>
                    </a:cubicBezTo>
                    <a:cubicBezTo>
                      <a:pt x="3395282" y="1180194"/>
                      <a:pt x="3419336" y="1181786"/>
                      <a:pt x="3419336" y="1181786"/>
                    </a:cubicBezTo>
                    <a:cubicBezTo>
                      <a:pt x="3431189" y="1217346"/>
                      <a:pt x="3419336" y="1208879"/>
                      <a:pt x="3444736" y="1217346"/>
                    </a:cubicBezTo>
                    <a:cubicBezTo>
                      <a:pt x="3460837" y="1241497"/>
                      <a:pt x="3452965" y="1226794"/>
                      <a:pt x="3465056" y="1263066"/>
                    </a:cubicBezTo>
                    <a:lnTo>
                      <a:pt x="3470136" y="1278306"/>
                    </a:lnTo>
                    <a:cubicBezTo>
                      <a:pt x="3467924" y="1289364"/>
                      <a:pt x="3466971" y="1310896"/>
                      <a:pt x="3454896" y="1318946"/>
                    </a:cubicBezTo>
                    <a:cubicBezTo>
                      <a:pt x="3449087" y="1322819"/>
                      <a:pt x="3441349" y="1322333"/>
                      <a:pt x="3434576" y="1324026"/>
                    </a:cubicBezTo>
                    <a:cubicBezTo>
                      <a:pt x="3429496" y="1327413"/>
                      <a:pt x="3424915" y="1331706"/>
                      <a:pt x="3419336" y="1334186"/>
                    </a:cubicBezTo>
                    <a:cubicBezTo>
                      <a:pt x="3409549" y="1338536"/>
                      <a:pt x="3399016" y="1340959"/>
                      <a:pt x="3388856" y="1344346"/>
                    </a:cubicBezTo>
                    <a:lnTo>
                      <a:pt x="3373616" y="1349426"/>
                    </a:lnTo>
                    <a:lnTo>
                      <a:pt x="3358376" y="1354506"/>
                    </a:lnTo>
                    <a:lnTo>
                      <a:pt x="3343136" y="1359586"/>
                    </a:lnTo>
                    <a:cubicBezTo>
                      <a:pt x="3331283" y="1357893"/>
                      <a:pt x="3318518" y="1359369"/>
                      <a:pt x="3307576" y="1354506"/>
                    </a:cubicBezTo>
                    <a:cubicBezTo>
                      <a:pt x="3272213" y="1338789"/>
                      <a:pt x="3327731" y="1331687"/>
                      <a:pt x="3277096" y="1344346"/>
                    </a:cubicBezTo>
                    <a:cubicBezTo>
                      <a:pt x="3273709" y="1349426"/>
                      <a:pt x="3267940" y="1353564"/>
                      <a:pt x="3266936" y="1359586"/>
                    </a:cubicBezTo>
                    <a:cubicBezTo>
                      <a:pt x="3261691" y="1391059"/>
                      <a:pt x="3310147" y="1370589"/>
                      <a:pt x="3317736" y="1369746"/>
                    </a:cubicBezTo>
                    <a:cubicBezTo>
                      <a:pt x="3321123" y="1364666"/>
                      <a:pt x="3323128" y="1358320"/>
                      <a:pt x="3327896" y="1354506"/>
                    </a:cubicBezTo>
                    <a:cubicBezTo>
                      <a:pt x="3351527" y="1335601"/>
                      <a:pt x="3374695" y="1373972"/>
                      <a:pt x="3388856" y="1384986"/>
                    </a:cubicBezTo>
                    <a:cubicBezTo>
                      <a:pt x="3387163" y="1398533"/>
                      <a:pt x="3386218" y="1412194"/>
                      <a:pt x="3383776" y="1425626"/>
                    </a:cubicBezTo>
                    <a:cubicBezTo>
                      <a:pt x="3382818" y="1430894"/>
                      <a:pt x="3382482" y="1437080"/>
                      <a:pt x="3378696" y="1440866"/>
                    </a:cubicBezTo>
                    <a:cubicBezTo>
                      <a:pt x="3370062" y="1449500"/>
                      <a:pt x="3358376" y="1454413"/>
                      <a:pt x="3348216" y="1461186"/>
                    </a:cubicBezTo>
                    <a:lnTo>
                      <a:pt x="3332976" y="1471346"/>
                    </a:lnTo>
                    <a:cubicBezTo>
                      <a:pt x="3329589" y="1476426"/>
                      <a:pt x="3321335" y="1480663"/>
                      <a:pt x="3322816" y="1486586"/>
                    </a:cubicBezTo>
                    <a:cubicBezTo>
                      <a:pt x="3324115" y="1491781"/>
                      <a:pt x="3332701" y="1491666"/>
                      <a:pt x="3338056" y="1491666"/>
                    </a:cubicBezTo>
                    <a:cubicBezTo>
                      <a:pt x="3361823" y="1491666"/>
                      <a:pt x="3385469" y="1488279"/>
                      <a:pt x="3409176" y="1486586"/>
                    </a:cubicBezTo>
                    <a:cubicBezTo>
                      <a:pt x="3412563" y="1481506"/>
                      <a:pt x="3416606" y="1476807"/>
                      <a:pt x="3419336" y="1471346"/>
                    </a:cubicBezTo>
                    <a:cubicBezTo>
                      <a:pt x="3427599" y="1454819"/>
                      <a:pt x="3420017" y="1455425"/>
                      <a:pt x="3434576" y="1440866"/>
                    </a:cubicBezTo>
                    <a:cubicBezTo>
                      <a:pt x="3438893" y="1436549"/>
                      <a:pt x="3444736" y="1434093"/>
                      <a:pt x="3449816" y="1430706"/>
                    </a:cubicBezTo>
                    <a:cubicBezTo>
                      <a:pt x="3458283" y="1405306"/>
                      <a:pt x="3449816" y="1417159"/>
                      <a:pt x="3485376" y="1405306"/>
                    </a:cubicBezTo>
                    <a:lnTo>
                      <a:pt x="3500616" y="1400226"/>
                    </a:lnTo>
                    <a:cubicBezTo>
                      <a:pt x="3504003" y="1410386"/>
                      <a:pt x="3504835" y="1421795"/>
                      <a:pt x="3510776" y="1430706"/>
                    </a:cubicBezTo>
                    <a:cubicBezTo>
                      <a:pt x="3539893" y="1474382"/>
                      <a:pt x="3504984" y="1419122"/>
                      <a:pt x="3526016" y="1461186"/>
                    </a:cubicBezTo>
                    <a:cubicBezTo>
                      <a:pt x="3545711" y="1500577"/>
                      <a:pt x="3528487" y="1453360"/>
                      <a:pt x="3541256" y="1491666"/>
                    </a:cubicBezTo>
                    <a:cubicBezTo>
                      <a:pt x="3547670" y="1555807"/>
                      <a:pt x="3529762" y="1547751"/>
                      <a:pt x="3597136" y="1537386"/>
                    </a:cubicBezTo>
                    <a:cubicBezTo>
                      <a:pt x="3602429" y="1536572"/>
                      <a:pt x="3607296" y="1533999"/>
                      <a:pt x="3612376" y="1532306"/>
                    </a:cubicBezTo>
                    <a:cubicBezTo>
                      <a:pt x="3624229" y="1496746"/>
                      <a:pt x="3612376" y="1505213"/>
                      <a:pt x="3637776" y="1496746"/>
                    </a:cubicBezTo>
                    <a:cubicBezTo>
                      <a:pt x="3650925" y="1509895"/>
                      <a:pt x="3667260" y="1524237"/>
                      <a:pt x="3673336" y="1542466"/>
                    </a:cubicBezTo>
                    <a:cubicBezTo>
                      <a:pt x="3675029" y="1547546"/>
                      <a:pt x="3675446" y="1553251"/>
                      <a:pt x="3678416" y="1557706"/>
                    </a:cubicBezTo>
                    <a:cubicBezTo>
                      <a:pt x="3682401" y="1563684"/>
                      <a:pt x="3689057" y="1567427"/>
                      <a:pt x="3693656" y="1572946"/>
                    </a:cubicBezTo>
                    <a:cubicBezTo>
                      <a:pt x="3704598" y="1586076"/>
                      <a:pt x="3703805" y="1588152"/>
                      <a:pt x="3708896" y="1603426"/>
                    </a:cubicBezTo>
                    <a:cubicBezTo>
                      <a:pt x="3707203" y="1610199"/>
                      <a:pt x="3708177" y="1618294"/>
                      <a:pt x="3703816" y="1623746"/>
                    </a:cubicBezTo>
                    <a:cubicBezTo>
                      <a:pt x="3700471" y="1627927"/>
                      <a:pt x="3693257" y="1626225"/>
                      <a:pt x="3688576" y="1628826"/>
                    </a:cubicBezTo>
                    <a:cubicBezTo>
                      <a:pt x="3636173" y="1657939"/>
                      <a:pt x="3677340" y="1642731"/>
                      <a:pt x="3642856" y="1654226"/>
                    </a:cubicBezTo>
                    <a:cubicBezTo>
                      <a:pt x="3654709" y="1655919"/>
                      <a:pt x="3667706" y="1653951"/>
                      <a:pt x="3678416" y="1659306"/>
                    </a:cubicBezTo>
                    <a:cubicBezTo>
                      <a:pt x="3683205" y="1661701"/>
                      <a:pt x="3683496" y="1669191"/>
                      <a:pt x="3683496" y="1674546"/>
                    </a:cubicBezTo>
                    <a:cubicBezTo>
                      <a:pt x="3683496" y="1688198"/>
                      <a:pt x="3683486" y="1702510"/>
                      <a:pt x="3678416" y="1715186"/>
                    </a:cubicBezTo>
                    <a:cubicBezTo>
                      <a:pt x="3674700" y="1724475"/>
                      <a:pt x="3633122" y="1735364"/>
                      <a:pt x="3632696" y="1735506"/>
                    </a:cubicBezTo>
                    <a:lnTo>
                      <a:pt x="3586976" y="1750746"/>
                    </a:lnTo>
                    <a:cubicBezTo>
                      <a:pt x="3581896" y="1752439"/>
                      <a:pt x="3576191" y="1752856"/>
                      <a:pt x="3571736" y="1755826"/>
                    </a:cubicBezTo>
                    <a:cubicBezTo>
                      <a:pt x="3552041" y="1768956"/>
                      <a:pt x="3562288" y="1764055"/>
                      <a:pt x="3541256" y="1771066"/>
                    </a:cubicBezTo>
                    <a:cubicBezTo>
                      <a:pt x="3539563" y="1777839"/>
                      <a:pt x="3539640" y="1785324"/>
                      <a:pt x="3536176" y="1791386"/>
                    </a:cubicBezTo>
                    <a:cubicBezTo>
                      <a:pt x="3529178" y="1803632"/>
                      <a:pt x="3505101" y="1810517"/>
                      <a:pt x="3515856" y="1832026"/>
                    </a:cubicBezTo>
                    <a:cubicBezTo>
                      <a:pt x="3518586" y="1837487"/>
                      <a:pt x="3522467" y="1821754"/>
                      <a:pt x="3526016" y="1816786"/>
                    </a:cubicBezTo>
                    <a:cubicBezTo>
                      <a:pt x="3530937" y="1809896"/>
                      <a:pt x="3536335" y="1803356"/>
                      <a:pt x="3541256" y="1796466"/>
                    </a:cubicBezTo>
                    <a:cubicBezTo>
                      <a:pt x="3544805" y="1791498"/>
                      <a:pt x="3547507" y="1785916"/>
                      <a:pt x="3551416" y="1781226"/>
                    </a:cubicBezTo>
                    <a:cubicBezTo>
                      <a:pt x="3556015" y="1775707"/>
                      <a:pt x="3561576" y="1771066"/>
                      <a:pt x="3566656" y="1765986"/>
                    </a:cubicBezTo>
                    <a:cubicBezTo>
                      <a:pt x="3592056" y="1767679"/>
                      <a:pt x="3617555" y="1768255"/>
                      <a:pt x="3642856" y="1771066"/>
                    </a:cubicBezTo>
                    <a:cubicBezTo>
                      <a:pt x="3648178" y="1771657"/>
                      <a:pt x="3654310" y="1772360"/>
                      <a:pt x="3658096" y="1776146"/>
                    </a:cubicBezTo>
                    <a:cubicBezTo>
                      <a:pt x="3707171" y="1825221"/>
                      <a:pt x="3610760" y="1756442"/>
                      <a:pt x="3678416" y="1801546"/>
                    </a:cubicBezTo>
                    <a:cubicBezTo>
                      <a:pt x="3690195" y="1836884"/>
                      <a:pt x="3697047" y="1843865"/>
                      <a:pt x="3683496" y="1887906"/>
                    </a:cubicBezTo>
                    <a:cubicBezTo>
                      <a:pt x="3681700" y="1893741"/>
                      <a:pt x="3662151" y="1898066"/>
                      <a:pt x="3668256" y="1898066"/>
                    </a:cubicBezTo>
                    <a:cubicBezTo>
                      <a:pt x="3678966" y="1898066"/>
                      <a:pt x="3698736" y="1887906"/>
                      <a:pt x="3698736" y="1887906"/>
                    </a:cubicBezTo>
                    <a:cubicBezTo>
                      <a:pt x="3707075" y="1862888"/>
                      <a:pt x="3697846" y="1880181"/>
                      <a:pt x="3719056" y="1862506"/>
                    </a:cubicBezTo>
                    <a:cubicBezTo>
                      <a:pt x="3731685" y="1851982"/>
                      <a:pt x="3740118" y="1840400"/>
                      <a:pt x="3749536" y="1826946"/>
                    </a:cubicBezTo>
                    <a:cubicBezTo>
                      <a:pt x="3756538" y="1816943"/>
                      <a:pt x="3769856" y="1796466"/>
                      <a:pt x="3769856" y="1796466"/>
                    </a:cubicBezTo>
                    <a:cubicBezTo>
                      <a:pt x="3782961" y="1798338"/>
                      <a:pt x="3806470" y="1799533"/>
                      <a:pt x="3820656" y="1806626"/>
                    </a:cubicBezTo>
                    <a:cubicBezTo>
                      <a:pt x="3860047" y="1826321"/>
                      <a:pt x="3812830" y="1809097"/>
                      <a:pt x="3851136" y="1821866"/>
                    </a:cubicBezTo>
                    <a:cubicBezTo>
                      <a:pt x="3856216" y="1826946"/>
                      <a:pt x="3860857" y="1832507"/>
                      <a:pt x="3866376" y="1837106"/>
                    </a:cubicBezTo>
                    <a:cubicBezTo>
                      <a:pt x="3871066" y="1841015"/>
                      <a:pt x="3877802" y="1842498"/>
                      <a:pt x="3881616" y="1847266"/>
                    </a:cubicBezTo>
                    <a:cubicBezTo>
                      <a:pt x="3884961" y="1851447"/>
                      <a:pt x="3885003" y="1857426"/>
                      <a:pt x="3886696" y="1862506"/>
                    </a:cubicBezTo>
                    <a:cubicBezTo>
                      <a:pt x="3888227" y="1877814"/>
                      <a:pt x="3883828" y="1914059"/>
                      <a:pt x="3901936" y="1928546"/>
                    </a:cubicBezTo>
                    <a:cubicBezTo>
                      <a:pt x="3906117" y="1931891"/>
                      <a:pt x="3912096" y="1931933"/>
                      <a:pt x="3917176" y="1933626"/>
                    </a:cubicBezTo>
                    <a:cubicBezTo>
                      <a:pt x="3918869" y="1942093"/>
                      <a:pt x="3920162" y="1950649"/>
                      <a:pt x="3922256" y="1959026"/>
                    </a:cubicBezTo>
                    <a:cubicBezTo>
                      <a:pt x="3925593" y="1972374"/>
                      <a:pt x="3933786" y="1980174"/>
                      <a:pt x="3922256" y="1994586"/>
                    </a:cubicBezTo>
                    <a:cubicBezTo>
                      <a:pt x="3918911" y="1998767"/>
                      <a:pt x="3911805" y="1997271"/>
                      <a:pt x="3907016" y="1999666"/>
                    </a:cubicBezTo>
                    <a:cubicBezTo>
                      <a:pt x="3872134" y="2017107"/>
                      <a:pt x="3915381" y="2005105"/>
                      <a:pt x="3866376" y="2014906"/>
                    </a:cubicBezTo>
                    <a:cubicBezTo>
                      <a:pt x="3861296" y="2018293"/>
                      <a:pt x="3856597" y="2022336"/>
                      <a:pt x="3851136" y="2025066"/>
                    </a:cubicBezTo>
                    <a:cubicBezTo>
                      <a:pt x="3846347" y="2027461"/>
                      <a:pt x="3835896" y="2024791"/>
                      <a:pt x="3835896" y="2030146"/>
                    </a:cubicBezTo>
                    <a:cubicBezTo>
                      <a:pt x="3835896" y="2035501"/>
                      <a:pt x="3845941" y="2033927"/>
                      <a:pt x="3851136" y="2035226"/>
                    </a:cubicBezTo>
                    <a:cubicBezTo>
                      <a:pt x="3859513" y="2037320"/>
                      <a:pt x="3868069" y="2038613"/>
                      <a:pt x="3876536" y="2040306"/>
                    </a:cubicBezTo>
                    <a:cubicBezTo>
                      <a:pt x="3881616" y="2043693"/>
                      <a:pt x="3887459" y="2046149"/>
                      <a:pt x="3891776" y="2050466"/>
                    </a:cubicBezTo>
                    <a:cubicBezTo>
                      <a:pt x="3906062" y="2064752"/>
                      <a:pt x="3903610" y="2075751"/>
                      <a:pt x="3907016" y="2096186"/>
                    </a:cubicBezTo>
                    <a:cubicBezTo>
                      <a:pt x="3912096" y="2094493"/>
                      <a:pt x="3918470" y="2094892"/>
                      <a:pt x="3922256" y="2091106"/>
                    </a:cubicBezTo>
                    <a:cubicBezTo>
                      <a:pt x="3928533" y="2084829"/>
                      <a:pt x="3934460" y="2064654"/>
                      <a:pt x="3937496" y="2055546"/>
                    </a:cubicBezTo>
                    <a:cubicBezTo>
                      <a:pt x="3962117" y="2061701"/>
                      <a:pt x="3967139" y="2058116"/>
                      <a:pt x="3978136" y="2091106"/>
                    </a:cubicBezTo>
                    <a:lnTo>
                      <a:pt x="3988296" y="2121586"/>
                    </a:lnTo>
                    <a:lnTo>
                      <a:pt x="3993376" y="2136826"/>
                    </a:lnTo>
                    <a:cubicBezTo>
                      <a:pt x="3995022" y="2151641"/>
                      <a:pt x="4004757" y="2206927"/>
                      <a:pt x="3993376" y="2223186"/>
                    </a:cubicBezTo>
                    <a:cubicBezTo>
                      <a:pt x="3987234" y="2231960"/>
                      <a:pt x="3962896" y="2233346"/>
                      <a:pt x="3962896" y="2233346"/>
                    </a:cubicBezTo>
                    <a:cubicBezTo>
                      <a:pt x="3960724" y="2261583"/>
                      <a:pt x="3969129" y="2293153"/>
                      <a:pt x="3947656" y="2314626"/>
                    </a:cubicBezTo>
                    <a:cubicBezTo>
                      <a:pt x="3943339" y="2318943"/>
                      <a:pt x="3937995" y="2322306"/>
                      <a:pt x="3932416" y="2324786"/>
                    </a:cubicBezTo>
                    <a:cubicBezTo>
                      <a:pt x="3922629" y="2329136"/>
                      <a:pt x="3901936" y="2334946"/>
                      <a:pt x="3901936" y="2334946"/>
                    </a:cubicBezTo>
                    <a:cubicBezTo>
                      <a:pt x="3898549" y="2340026"/>
                      <a:pt x="3893862" y="2344448"/>
                      <a:pt x="3891776" y="2350186"/>
                    </a:cubicBezTo>
                    <a:cubicBezTo>
                      <a:pt x="3887004" y="2363309"/>
                      <a:pt x="3885290" y="2377354"/>
                      <a:pt x="3881616" y="2390826"/>
                    </a:cubicBezTo>
                    <a:cubicBezTo>
                      <a:pt x="3880207" y="2395992"/>
                      <a:pt x="3878229" y="2400986"/>
                      <a:pt x="3876536" y="2406066"/>
                    </a:cubicBezTo>
                    <a:cubicBezTo>
                      <a:pt x="3878229" y="2411146"/>
                      <a:pt x="3881616" y="2415951"/>
                      <a:pt x="3881616" y="2421306"/>
                    </a:cubicBezTo>
                    <a:cubicBezTo>
                      <a:pt x="3881616" y="2431822"/>
                      <a:pt x="3871513" y="2444081"/>
                      <a:pt x="3866376" y="2451786"/>
                    </a:cubicBezTo>
                    <a:cubicBezTo>
                      <a:pt x="3864683" y="2458559"/>
                      <a:pt x="3864418" y="2465861"/>
                      <a:pt x="3861296" y="2472106"/>
                    </a:cubicBezTo>
                    <a:cubicBezTo>
                      <a:pt x="3846479" y="2501739"/>
                      <a:pt x="3846691" y="2498776"/>
                      <a:pt x="3825736" y="2512746"/>
                    </a:cubicBezTo>
                    <a:cubicBezTo>
                      <a:pt x="3813883" y="2511053"/>
                      <a:pt x="3801118" y="2512529"/>
                      <a:pt x="3790176" y="2507666"/>
                    </a:cubicBezTo>
                    <a:cubicBezTo>
                      <a:pt x="3778923" y="2502665"/>
                      <a:pt x="3778318" y="2479998"/>
                      <a:pt x="3774936" y="2472106"/>
                    </a:cubicBezTo>
                    <a:cubicBezTo>
                      <a:pt x="3772531" y="2466494"/>
                      <a:pt x="3768163" y="2461946"/>
                      <a:pt x="3764776" y="2456866"/>
                    </a:cubicBezTo>
                    <a:cubicBezTo>
                      <a:pt x="3758003" y="2458559"/>
                      <a:pt x="3746907" y="2455409"/>
                      <a:pt x="3744456" y="2461946"/>
                    </a:cubicBezTo>
                    <a:cubicBezTo>
                      <a:pt x="3730414" y="2499390"/>
                      <a:pt x="3749645" y="2497533"/>
                      <a:pt x="3769856" y="2502586"/>
                    </a:cubicBezTo>
                    <a:cubicBezTo>
                      <a:pt x="3771549" y="2507666"/>
                      <a:pt x="3771150" y="2514040"/>
                      <a:pt x="3774936" y="2517826"/>
                    </a:cubicBezTo>
                    <a:cubicBezTo>
                      <a:pt x="3783570" y="2526460"/>
                      <a:pt x="3805416" y="2538146"/>
                      <a:pt x="3805416" y="2538146"/>
                    </a:cubicBezTo>
                    <a:cubicBezTo>
                      <a:pt x="3819697" y="2536106"/>
                      <a:pt x="3845798" y="2527814"/>
                      <a:pt x="3861296" y="2538146"/>
                    </a:cubicBezTo>
                    <a:cubicBezTo>
                      <a:pt x="3866376" y="2541533"/>
                      <a:pt x="3868726" y="2547925"/>
                      <a:pt x="3871456" y="2553386"/>
                    </a:cubicBezTo>
                    <a:cubicBezTo>
                      <a:pt x="3873851" y="2558175"/>
                      <a:pt x="3874843" y="2563546"/>
                      <a:pt x="3876536" y="2568626"/>
                    </a:cubicBezTo>
                    <a:cubicBezTo>
                      <a:pt x="3874843" y="2582173"/>
                      <a:pt x="3876122" y="2596436"/>
                      <a:pt x="3871456" y="2609266"/>
                    </a:cubicBezTo>
                    <a:cubicBezTo>
                      <a:pt x="3869001" y="2616018"/>
                      <a:pt x="3861735" y="2619907"/>
                      <a:pt x="3856216" y="2624506"/>
                    </a:cubicBezTo>
                    <a:cubicBezTo>
                      <a:pt x="3843086" y="2635448"/>
                      <a:pt x="3841010" y="2634655"/>
                      <a:pt x="3825736" y="2639746"/>
                    </a:cubicBezTo>
                    <a:cubicBezTo>
                      <a:pt x="3830816" y="2643133"/>
                      <a:pt x="3837162" y="2645138"/>
                      <a:pt x="3840976" y="2649906"/>
                    </a:cubicBezTo>
                    <a:cubicBezTo>
                      <a:pt x="3843626" y="2653219"/>
                      <a:pt x="3850804" y="2684138"/>
                      <a:pt x="3851136" y="2685466"/>
                    </a:cubicBezTo>
                    <a:cubicBezTo>
                      <a:pt x="3847774" y="2739255"/>
                      <a:pt x="3861643" y="2756239"/>
                      <a:pt x="3830816" y="2787066"/>
                    </a:cubicBezTo>
                    <a:cubicBezTo>
                      <a:pt x="3826499" y="2791383"/>
                      <a:pt x="3821424" y="2795472"/>
                      <a:pt x="3815576" y="2797226"/>
                    </a:cubicBezTo>
                    <a:cubicBezTo>
                      <a:pt x="3804107" y="2800667"/>
                      <a:pt x="3791869" y="2800613"/>
                      <a:pt x="3780016" y="2802306"/>
                    </a:cubicBezTo>
                    <a:cubicBezTo>
                      <a:pt x="3774936" y="2805693"/>
                      <a:pt x="3770863" y="2811998"/>
                      <a:pt x="3764776" y="2812466"/>
                    </a:cubicBezTo>
                    <a:cubicBezTo>
                      <a:pt x="3732853" y="2814922"/>
                      <a:pt x="3722504" y="2810229"/>
                      <a:pt x="3698736" y="2802306"/>
                    </a:cubicBezTo>
                    <a:cubicBezTo>
                      <a:pt x="3697043" y="2797226"/>
                      <a:pt x="3696051" y="2791855"/>
                      <a:pt x="3693656" y="2787066"/>
                    </a:cubicBezTo>
                    <a:cubicBezTo>
                      <a:pt x="3681240" y="2762234"/>
                      <a:pt x="3684800" y="2782123"/>
                      <a:pt x="3678416" y="2756586"/>
                    </a:cubicBezTo>
                    <a:cubicBezTo>
                      <a:pt x="3673645" y="2737503"/>
                      <a:pt x="3675223" y="2732203"/>
                      <a:pt x="3668256" y="2715946"/>
                    </a:cubicBezTo>
                    <a:cubicBezTo>
                      <a:pt x="3665273" y="2708985"/>
                      <a:pt x="3663451" y="2700981"/>
                      <a:pt x="3658096" y="2695626"/>
                    </a:cubicBezTo>
                    <a:cubicBezTo>
                      <a:pt x="3654310" y="2691840"/>
                      <a:pt x="3648107" y="2691596"/>
                      <a:pt x="3642856" y="2690546"/>
                    </a:cubicBezTo>
                    <a:cubicBezTo>
                      <a:pt x="3631115" y="2688198"/>
                      <a:pt x="3619149" y="2687159"/>
                      <a:pt x="3607296" y="2685466"/>
                    </a:cubicBezTo>
                    <a:cubicBezTo>
                      <a:pt x="3594901" y="2689598"/>
                      <a:pt x="3586664" y="2690858"/>
                      <a:pt x="3576816" y="2700706"/>
                    </a:cubicBezTo>
                    <a:cubicBezTo>
                      <a:pt x="3572499" y="2705023"/>
                      <a:pt x="3571424" y="2712132"/>
                      <a:pt x="3566656" y="2715946"/>
                    </a:cubicBezTo>
                    <a:cubicBezTo>
                      <a:pt x="3562475" y="2719291"/>
                      <a:pt x="3556698" y="2720146"/>
                      <a:pt x="3551416" y="2721026"/>
                    </a:cubicBezTo>
                    <a:cubicBezTo>
                      <a:pt x="3536291" y="2723547"/>
                      <a:pt x="3520936" y="2724413"/>
                      <a:pt x="3505696" y="2726106"/>
                    </a:cubicBezTo>
                    <a:cubicBezTo>
                      <a:pt x="3499276" y="2728246"/>
                      <a:pt x="3459976" y="2743987"/>
                      <a:pt x="3459976" y="2726106"/>
                    </a:cubicBezTo>
                    <a:cubicBezTo>
                      <a:pt x="3459976" y="2715396"/>
                      <a:pt x="3490456" y="2715946"/>
                      <a:pt x="3490456" y="2715946"/>
                    </a:cubicBezTo>
                    <a:cubicBezTo>
                      <a:pt x="3507389" y="2717639"/>
                      <a:pt x="3524409" y="2718619"/>
                      <a:pt x="3541256" y="2721026"/>
                    </a:cubicBezTo>
                    <a:cubicBezTo>
                      <a:pt x="3548168" y="2722013"/>
                      <a:pt x="3554594" y="2726106"/>
                      <a:pt x="3561576" y="2726106"/>
                    </a:cubicBezTo>
                    <a:cubicBezTo>
                      <a:pt x="3591639" y="2726106"/>
                      <a:pt x="3618874" y="2720790"/>
                      <a:pt x="3647936" y="2715946"/>
                    </a:cubicBezTo>
                    <a:cubicBezTo>
                      <a:pt x="3649629" y="2749813"/>
                      <a:pt x="3639496" y="2786449"/>
                      <a:pt x="3653016" y="2817546"/>
                    </a:cubicBezTo>
                    <a:cubicBezTo>
                      <a:pt x="3659421" y="2832278"/>
                      <a:pt x="3698736" y="2832786"/>
                      <a:pt x="3698736" y="2832786"/>
                    </a:cubicBezTo>
                    <a:cubicBezTo>
                      <a:pt x="3700429" y="2837866"/>
                      <a:pt x="3702936" y="2842744"/>
                      <a:pt x="3703816" y="2848026"/>
                    </a:cubicBezTo>
                    <a:cubicBezTo>
                      <a:pt x="3715159" y="2916082"/>
                      <a:pt x="3702067" y="2873258"/>
                      <a:pt x="3713976" y="2908986"/>
                    </a:cubicBezTo>
                    <a:cubicBezTo>
                      <a:pt x="3709460" y="2945110"/>
                      <a:pt x="3717784" y="2946100"/>
                      <a:pt x="3693656" y="2964866"/>
                    </a:cubicBezTo>
                    <a:cubicBezTo>
                      <a:pt x="3684017" y="2972363"/>
                      <a:pt x="3663176" y="2985186"/>
                      <a:pt x="3663176" y="2985186"/>
                    </a:cubicBezTo>
                    <a:cubicBezTo>
                      <a:pt x="3631884" y="2977363"/>
                      <a:pt x="3629673" y="2973844"/>
                      <a:pt x="3586976" y="2990266"/>
                    </a:cubicBezTo>
                    <a:cubicBezTo>
                      <a:pt x="3581278" y="2992458"/>
                      <a:pt x="3581133" y="3001189"/>
                      <a:pt x="3576816" y="3005506"/>
                    </a:cubicBezTo>
                    <a:cubicBezTo>
                      <a:pt x="3572499" y="3009823"/>
                      <a:pt x="3566656" y="3012279"/>
                      <a:pt x="3561576" y="3015666"/>
                    </a:cubicBezTo>
                    <a:cubicBezTo>
                      <a:pt x="3551915" y="3013734"/>
                      <a:pt x="3531350" y="3010713"/>
                      <a:pt x="3520936" y="3005506"/>
                    </a:cubicBezTo>
                    <a:cubicBezTo>
                      <a:pt x="3515475" y="3002776"/>
                      <a:pt x="3510386" y="2999255"/>
                      <a:pt x="3505696" y="2995346"/>
                    </a:cubicBezTo>
                    <a:cubicBezTo>
                      <a:pt x="3500177" y="2990747"/>
                      <a:pt x="3495055" y="2985625"/>
                      <a:pt x="3490456" y="2980106"/>
                    </a:cubicBezTo>
                    <a:cubicBezTo>
                      <a:pt x="3486547" y="2975416"/>
                      <a:pt x="3485264" y="2968415"/>
                      <a:pt x="3480296" y="2964866"/>
                    </a:cubicBezTo>
                    <a:cubicBezTo>
                      <a:pt x="3472876" y="2959566"/>
                      <a:pt x="3463229" y="2958410"/>
                      <a:pt x="3454896" y="2954706"/>
                    </a:cubicBezTo>
                    <a:cubicBezTo>
                      <a:pt x="3417232" y="2937966"/>
                      <a:pt x="3450638" y="2949900"/>
                      <a:pt x="3419336" y="2939466"/>
                    </a:cubicBezTo>
                    <a:cubicBezTo>
                      <a:pt x="3417643" y="2944546"/>
                      <a:pt x="3414256" y="2949351"/>
                      <a:pt x="3414256" y="2954706"/>
                    </a:cubicBezTo>
                    <a:cubicBezTo>
                      <a:pt x="3414256" y="2976677"/>
                      <a:pt x="3418985" y="2979580"/>
                      <a:pt x="3429496" y="2995346"/>
                    </a:cubicBezTo>
                    <a:cubicBezTo>
                      <a:pt x="3427803" y="3013973"/>
                      <a:pt x="3424416" y="3032523"/>
                      <a:pt x="3424416" y="3051226"/>
                    </a:cubicBezTo>
                    <a:cubicBezTo>
                      <a:pt x="3424416" y="3054481"/>
                      <a:pt x="3432180" y="3081995"/>
                      <a:pt x="3434576" y="3086786"/>
                    </a:cubicBezTo>
                    <a:cubicBezTo>
                      <a:pt x="3437306" y="3092247"/>
                      <a:pt x="3442006" y="3096565"/>
                      <a:pt x="3444736" y="3102026"/>
                    </a:cubicBezTo>
                    <a:cubicBezTo>
                      <a:pt x="3447131" y="3106815"/>
                      <a:pt x="3448123" y="3112186"/>
                      <a:pt x="3449816" y="3117266"/>
                    </a:cubicBezTo>
                    <a:cubicBezTo>
                      <a:pt x="3448123" y="3130813"/>
                      <a:pt x="3449806" y="3145230"/>
                      <a:pt x="3444736" y="3157906"/>
                    </a:cubicBezTo>
                    <a:cubicBezTo>
                      <a:pt x="3442469" y="3163575"/>
                      <a:pt x="3433813" y="3163749"/>
                      <a:pt x="3429496" y="3168066"/>
                    </a:cubicBezTo>
                    <a:cubicBezTo>
                      <a:pt x="3425179" y="3172383"/>
                      <a:pt x="3424104" y="3179492"/>
                      <a:pt x="3419336" y="3183306"/>
                    </a:cubicBezTo>
                    <a:cubicBezTo>
                      <a:pt x="3415155" y="3186651"/>
                      <a:pt x="3408885" y="3185991"/>
                      <a:pt x="3404096" y="3188386"/>
                    </a:cubicBezTo>
                    <a:cubicBezTo>
                      <a:pt x="3398635" y="3191116"/>
                      <a:pt x="3393936" y="3195159"/>
                      <a:pt x="3388856" y="3198546"/>
                    </a:cubicBezTo>
                    <a:cubicBezTo>
                      <a:pt x="3390549" y="3205319"/>
                      <a:pt x="3391930" y="3212179"/>
                      <a:pt x="3393936" y="3218866"/>
                    </a:cubicBezTo>
                    <a:cubicBezTo>
                      <a:pt x="3397013" y="3229124"/>
                      <a:pt x="3404096" y="3249346"/>
                      <a:pt x="3404096" y="3249346"/>
                    </a:cubicBezTo>
                    <a:cubicBezTo>
                      <a:pt x="3402403" y="3262893"/>
                      <a:pt x="3402608" y="3276815"/>
                      <a:pt x="3399016" y="3289986"/>
                    </a:cubicBezTo>
                    <a:cubicBezTo>
                      <a:pt x="3397410" y="3295876"/>
                      <a:pt x="3393173" y="3300909"/>
                      <a:pt x="3388856" y="3305226"/>
                    </a:cubicBezTo>
                    <a:cubicBezTo>
                      <a:pt x="3382555" y="3311527"/>
                      <a:pt x="3361949" y="3324857"/>
                      <a:pt x="3353296" y="3330626"/>
                    </a:cubicBezTo>
                    <a:cubicBezTo>
                      <a:pt x="3337200" y="3322578"/>
                      <a:pt x="3325845" y="3318415"/>
                      <a:pt x="3312656" y="3305226"/>
                    </a:cubicBezTo>
                    <a:cubicBezTo>
                      <a:pt x="3306669" y="3299239"/>
                      <a:pt x="3303920" y="3290326"/>
                      <a:pt x="3297416" y="3284906"/>
                    </a:cubicBezTo>
                    <a:cubicBezTo>
                      <a:pt x="3293302" y="3281478"/>
                      <a:pt x="3286857" y="3282427"/>
                      <a:pt x="3282176" y="3279826"/>
                    </a:cubicBezTo>
                    <a:cubicBezTo>
                      <a:pt x="3271502" y="3273896"/>
                      <a:pt x="3251696" y="3259506"/>
                      <a:pt x="3251696" y="3259506"/>
                    </a:cubicBezTo>
                    <a:cubicBezTo>
                      <a:pt x="3248309" y="3254426"/>
                      <a:pt x="3247641" y="3244266"/>
                      <a:pt x="3241536" y="3244266"/>
                    </a:cubicBezTo>
                    <a:cubicBezTo>
                      <a:pt x="3236181" y="3244266"/>
                      <a:pt x="3234467" y="3254534"/>
                      <a:pt x="3236456" y="3259506"/>
                    </a:cubicBezTo>
                    <a:cubicBezTo>
                      <a:pt x="3238723" y="3265175"/>
                      <a:pt x="3247006" y="3265757"/>
                      <a:pt x="3251696" y="3269666"/>
                    </a:cubicBezTo>
                    <a:cubicBezTo>
                      <a:pt x="3261326" y="3277691"/>
                      <a:pt x="3271387" y="3288729"/>
                      <a:pt x="3277096" y="3300146"/>
                    </a:cubicBezTo>
                    <a:cubicBezTo>
                      <a:pt x="3279491" y="3304935"/>
                      <a:pt x="3280483" y="3310306"/>
                      <a:pt x="3282176" y="3315386"/>
                    </a:cubicBezTo>
                    <a:cubicBezTo>
                      <a:pt x="3281280" y="3324345"/>
                      <a:pt x="3279222" y="3369692"/>
                      <a:pt x="3272016" y="3386506"/>
                    </a:cubicBezTo>
                    <a:cubicBezTo>
                      <a:pt x="3269611" y="3392118"/>
                      <a:pt x="3266451" y="3397726"/>
                      <a:pt x="3261856" y="3401746"/>
                    </a:cubicBezTo>
                    <a:cubicBezTo>
                      <a:pt x="3252666" y="3409787"/>
                      <a:pt x="3242960" y="3418205"/>
                      <a:pt x="3231376" y="3422066"/>
                    </a:cubicBezTo>
                    <a:lnTo>
                      <a:pt x="3216136" y="3427146"/>
                    </a:lnTo>
                    <a:cubicBezTo>
                      <a:pt x="3200896" y="3423759"/>
                      <a:pt x="3184911" y="3422784"/>
                      <a:pt x="3170416" y="3416986"/>
                    </a:cubicBezTo>
                    <a:cubicBezTo>
                      <a:pt x="3159079" y="3412451"/>
                      <a:pt x="3139936" y="3396666"/>
                      <a:pt x="3139936" y="3396666"/>
                    </a:cubicBezTo>
                    <a:cubicBezTo>
                      <a:pt x="3069483" y="3400374"/>
                      <a:pt x="3055742" y="3406340"/>
                      <a:pt x="2997696" y="3396666"/>
                    </a:cubicBezTo>
                    <a:cubicBezTo>
                      <a:pt x="2992414" y="3395786"/>
                      <a:pt x="2987536" y="3393279"/>
                      <a:pt x="2982456" y="3391586"/>
                    </a:cubicBezTo>
                    <a:cubicBezTo>
                      <a:pt x="2979069" y="3386506"/>
                      <a:pt x="2975026" y="3381807"/>
                      <a:pt x="2972296" y="3376346"/>
                    </a:cubicBezTo>
                    <a:cubicBezTo>
                      <a:pt x="2969901" y="3371557"/>
                      <a:pt x="2967627" y="3366445"/>
                      <a:pt x="2967216" y="3361106"/>
                    </a:cubicBezTo>
                    <a:cubicBezTo>
                      <a:pt x="2964226" y="3322237"/>
                      <a:pt x="2966441" y="3283011"/>
                      <a:pt x="2962136" y="3244266"/>
                    </a:cubicBezTo>
                    <a:cubicBezTo>
                      <a:pt x="2961277" y="3236532"/>
                      <a:pt x="2946477" y="3215697"/>
                      <a:pt x="2941816" y="3208706"/>
                    </a:cubicBezTo>
                    <a:cubicBezTo>
                      <a:pt x="2894907" y="3255615"/>
                      <a:pt x="2936953" y="3206677"/>
                      <a:pt x="2921496" y="3350946"/>
                    </a:cubicBezTo>
                    <a:cubicBezTo>
                      <a:pt x="2920846" y="3357017"/>
                      <a:pt x="2916304" y="3362637"/>
                      <a:pt x="2911336" y="3366186"/>
                    </a:cubicBezTo>
                    <a:cubicBezTo>
                      <a:pt x="2897332" y="3376189"/>
                      <a:pt x="2876496" y="3377743"/>
                      <a:pt x="2860536" y="3381426"/>
                    </a:cubicBezTo>
                    <a:cubicBezTo>
                      <a:pt x="2846930" y="3384566"/>
                      <a:pt x="2819896" y="3391586"/>
                      <a:pt x="2819896" y="3391586"/>
                    </a:cubicBezTo>
                    <a:cubicBezTo>
                      <a:pt x="2814816" y="3389893"/>
                      <a:pt x="2808442" y="3390292"/>
                      <a:pt x="2804656" y="3386506"/>
                    </a:cubicBezTo>
                    <a:cubicBezTo>
                      <a:pt x="2796022" y="3377872"/>
                      <a:pt x="2795673" y="3360561"/>
                      <a:pt x="2784336" y="3356026"/>
                    </a:cubicBezTo>
                    <a:lnTo>
                      <a:pt x="2758936" y="3345866"/>
                    </a:lnTo>
                    <a:cubicBezTo>
                      <a:pt x="2748776" y="3347559"/>
                      <a:pt x="2737399" y="3345836"/>
                      <a:pt x="2728456" y="3350946"/>
                    </a:cubicBezTo>
                    <a:cubicBezTo>
                      <a:pt x="2723807" y="3353603"/>
                      <a:pt x="2725771" y="3361397"/>
                      <a:pt x="2723376" y="3366186"/>
                    </a:cubicBezTo>
                    <a:cubicBezTo>
                      <a:pt x="2720646" y="3371647"/>
                      <a:pt x="2716603" y="3376346"/>
                      <a:pt x="2713216" y="3381426"/>
                    </a:cubicBezTo>
                    <a:cubicBezTo>
                      <a:pt x="2694589" y="3371266"/>
                      <a:pt x="2674990" y="3362715"/>
                      <a:pt x="2657336" y="3350946"/>
                    </a:cubicBezTo>
                    <a:cubicBezTo>
                      <a:pt x="2649366" y="3345633"/>
                      <a:pt x="2638681" y="3340059"/>
                      <a:pt x="2637016" y="3330626"/>
                    </a:cubicBezTo>
                    <a:cubicBezTo>
                      <a:pt x="2633179" y="3308884"/>
                      <a:pt x="2639358" y="3286494"/>
                      <a:pt x="2642096" y="3264586"/>
                    </a:cubicBezTo>
                    <a:cubicBezTo>
                      <a:pt x="2642760" y="3259273"/>
                      <a:pt x="2645483" y="3254426"/>
                      <a:pt x="2647176" y="3249346"/>
                    </a:cubicBezTo>
                    <a:cubicBezTo>
                      <a:pt x="2615874" y="3228478"/>
                      <a:pt x="2650478" y="3248753"/>
                      <a:pt x="2606536" y="3234106"/>
                    </a:cubicBezTo>
                    <a:cubicBezTo>
                      <a:pt x="2599352" y="3231711"/>
                      <a:pt x="2592989" y="3227333"/>
                      <a:pt x="2586216" y="3223946"/>
                    </a:cubicBezTo>
                    <a:cubicBezTo>
                      <a:pt x="2581136" y="3215479"/>
                      <a:pt x="2574643" y="3207714"/>
                      <a:pt x="2570976" y="3198546"/>
                    </a:cubicBezTo>
                    <a:cubicBezTo>
                      <a:pt x="2567769" y="3190529"/>
                      <a:pt x="2571424" y="3179779"/>
                      <a:pt x="2565896" y="3173146"/>
                    </a:cubicBezTo>
                    <a:cubicBezTo>
                      <a:pt x="2561426" y="3167782"/>
                      <a:pt x="2552349" y="3169759"/>
                      <a:pt x="2545576" y="3168066"/>
                    </a:cubicBezTo>
                    <a:cubicBezTo>
                      <a:pt x="2533723" y="3169759"/>
                      <a:pt x="2517200" y="3163567"/>
                      <a:pt x="2510016" y="3173146"/>
                    </a:cubicBezTo>
                    <a:cubicBezTo>
                      <a:pt x="2502832" y="3182725"/>
                      <a:pt x="2509419" y="3198164"/>
                      <a:pt x="2515096" y="3208706"/>
                    </a:cubicBezTo>
                    <a:cubicBezTo>
                      <a:pt x="2521908" y="3221357"/>
                      <a:pt x="2538184" y="3226865"/>
                      <a:pt x="2545576" y="3239186"/>
                    </a:cubicBezTo>
                    <a:cubicBezTo>
                      <a:pt x="2550656" y="3247653"/>
                      <a:pt x="2556400" y="3255755"/>
                      <a:pt x="2560816" y="3264586"/>
                    </a:cubicBezTo>
                    <a:cubicBezTo>
                      <a:pt x="2563211" y="3269375"/>
                      <a:pt x="2563090" y="3275266"/>
                      <a:pt x="2565896" y="3279826"/>
                    </a:cubicBezTo>
                    <a:cubicBezTo>
                      <a:pt x="2576729" y="3297430"/>
                      <a:pt x="2601456" y="3330626"/>
                      <a:pt x="2601456" y="3330626"/>
                    </a:cubicBezTo>
                    <a:cubicBezTo>
                      <a:pt x="2599763" y="3337399"/>
                      <a:pt x="2601594" y="3346308"/>
                      <a:pt x="2596376" y="3350946"/>
                    </a:cubicBezTo>
                    <a:cubicBezTo>
                      <a:pt x="2585056" y="3361008"/>
                      <a:pt x="2568338" y="3362865"/>
                      <a:pt x="2555736" y="3371266"/>
                    </a:cubicBezTo>
                    <a:lnTo>
                      <a:pt x="2540496" y="3381426"/>
                    </a:lnTo>
                    <a:cubicBezTo>
                      <a:pt x="2557812" y="3407400"/>
                      <a:pt x="2542200" y="3392012"/>
                      <a:pt x="2581136" y="3401746"/>
                    </a:cubicBezTo>
                    <a:cubicBezTo>
                      <a:pt x="2591526" y="3404343"/>
                      <a:pt x="2611616" y="3411906"/>
                      <a:pt x="2611616" y="3411906"/>
                    </a:cubicBezTo>
                    <a:cubicBezTo>
                      <a:pt x="2654459" y="3454749"/>
                      <a:pt x="2644420" y="3430931"/>
                      <a:pt x="2652256" y="3477946"/>
                    </a:cubicBezTo>
                    <a:cubicBezTo>
                      <a:pt x="2648869" y="3506733"/>
                      <a:pt x="2650425" y="3536543"/>
                      <a:pt x="2642096" y="3564306"/>
                    </a:cubicBezTo>
                    <a:cubicBezTo>
                      <a:pt x="2639663" y="3572416"/>
                      <a:pt x="2628712" y="3574691"/>
                      <a:pt x="2621776" y="3579546"/>
                    </a:cubicBezTo>
                    <a:cubicBezTo>
                      <a:pt x="2588175" y="3603067"/>
                      <a:pt x="2601605" y="3597289"/>
                      <a:pt x="2570976" y="3604946"/>
                    </a:cubicBezTo>
                    <a:cubicBezTo>
                      <a:pt x="2543883" y="3603253"/>
                      <a:pt x="2514821" y="3610144"/>
                      <a:pt x="2489696" y="3599866"/>
                    </a:cubicBezTo>
                    <a:cubicBezTo>
                      <a:pt x="2474023" y="3593454"/>
                      <a:pt x="2459216" y="3559226"/>
                      <a:pt x="2459216" y="3559226"/>
                    </a:cubicBezTo>
                    <a:cubicBezTo>
                      <a:pt x="2453404" y="3530165"/>
                      <a:pt x="2449990" y="3527016"/>
                      <a:pt x="2459216" y="3493186"/>
                    </a:cubicBezTo>
                    <a:cubicBezTo>
                      <a:pt x="2460822" y="3487296"/>
                      <a:pt x="2464608" y="3481760"/>
                      <a:pt x="2469376" y="3477946"/>
                    </a:cubicBezTo>
                    <a:cubicBezTo>
                      <a:pt x="2473557" y="3474601"/>
                      <a:pt x="2479536" y="3474559"/>
                      <a:pt x="2484616" y="3472866"/>
                    </a:cubicBezTo>
                    <a:cubicBezTo>
                      <a:pt x="2488003" y="3467786"/>
                      <a:pt x="2492371" y="3463238"/>
                      <a:pt x="2494776" y="3457626"/>
                    </a:cubicBezTo>
                    <a:cubicBezTo>
                      <a:pt x="2497526" y="3451209"/>
                      <a:pt x="2497938" y="3444019"/>
                      <a:pt x="2499856" y="3437306"/>
                    </a:cubicBezTo>
                    <a:cubicBezTo>
                      <a:pt x="2501327" y="3432157"/>
                      <a:pt x="2503243" y="3427146"/>
                      <a:pt x="2504936" y="3422066"/>
                    </a:cubicBezTo>
                    <a:cubicBezTo>
                      <a:pt x="2501549" y="3415293"/>
                      <a:pt x="2500131" y="3407101"/>
                      <a:pt x="2494776" y="3401746"/>
                    </a:cubicBezTo>
                    <a:cubicBezTo>
                      <a:pt x="2490990" y="3397960"/>
                      <a:pt x="2483991" y="3399636"/>
                      <a:pt x="2479536" y="3396666"/>
                    </a:cubicBezTo>
                    <a:cubicBezTo>
                      <a:pt x="2473558" y="3392681"/>
                      <a:pt x="2470456" y="3385122"/>
                      <a:pt x="2464296" y="3381426"/>
                    </a:cubicBezTo>
                    <a:cubicBezTo>
                      <a:pt x="2453238" y="3374791"/>
                      <a:pt x="2440271" y="3371953"/>
                      <a:pt x="2428736" y="3366186"/>
                    </a:cubicBezTo>
                    <a:cubicBezTo>
                      <a:pt x="2389345" y="3346491"/>
                      <a:pt x="2436562" y="3363715"/>
                      <a:pt x="2398256" y="3350946"/>
                    </a:cubicBezTo>
                    <a:cubicBezTo>
                      <a:pt x="2393176" y="3345866"/>
                      <a:pt x="2385684" y="3342376"/>
                      <a:pt x="2383016" y="3335706"/>
                    </a:cubicBezTo>
                    <a:cubicBezTo>
                      <a:pt x="2378569" y="3324589"/>
                      <a:pt x="2380284" y="3311887"/>
                      <a:pt x="2377936" y="3300146"/>
                    </a:cubicBezTo>
                    <a:cubicBezTo>
                      <a:pt x="2376886" y="3294895"/>
                      <a:pt x="2374549" y="3289986"/>
                      <a:pt x="2372856" y="3284906"/>
                    </a:cubicBezTo>
                    <a:cubicBezTo>
                      <a:pt x="2374549" y="3274746"/>
                      <a:pt x="2375702" y="3264481"/>
                      <a:pt x="2377936" y="3254426"/>
                    </a:cubicBezTo>
                    <a:cubicBezTo>
                      <a:pt x="2379098" y="3249199"/>
                      <a:pt x="2383016" y="3244541"/>
                      <a:pt x="2383016" y="3239186"/>
                    </a:cubicBezTo>
                    <a:cubicBezTo>
                      <a:pt x="2383016" y="3217108"/>
                      <a:pt x="2379629" y="3195159"/>
                      <a:pt x="2377936" y="3173146"/>
                    </a:cubicBezTo>
                    <a:cubicBezTo>
                      <a:pt x="2361126" y="3184353"/>
                      <a:pt x="2346107" y="3194870"/>
                      <a:pt x="2327136" y="3203626"/>
                    </a:cubicBezTo>
                    <a:cubicBezTo>
                      <a:pt x="2317412" y="3208114"/>
                      <a:pt x="2306816" y="3210399"/>
                      <a:pt x="2296656" y="3213786"/>
                    </a:cubicBezTo>
                    <a:cubicBezTo>
                      <a:pt x="2289883" y="3223946"/>
                      <a:pt x="2280197" y="3232682"/>
                      <a:pt x="2276336" y="3244266"/>
                    </a:cubicBezTo>
                    <a:cubicBezTo>
                      <a:pt x="2271419" y="3259017"/>
                      <a:pt x="2271839" y="3262213"/>
                      <a:pt x="2261096" y="3274746"/>
                    </a:cubicBezTo>
                    <a:cubicBezTo>
                      <a:pt x="2254862" y="3282019"/>
                      <a:pt x="2246523" y="3287403"/>
                      <a:pt x="2240776" y="3295066"/>
                    </a:cubicBezTo>
                    <a:cubicBezTo>
                      <a:pt x="2236232" y="3301124"/>
                      <a:pt x="2233599" y="3308425"/>
                      <a:pt x="2230616" y="3315386"/>
                    </a:cubicBezTo>
                    <a:cubicBezTo>
                      <a:pt x="2228507" y="3320308"/>
                      <a:pt x="2229322" y="3326840"/>
                      <a:pt x="2225536" y="3330626"/>
                    </a:cubicBezTo>
                    <a:cubicBezTo>
                      <a:pt x="2221750" y="3334412"/>
                      <a:pt x="2215376" y="3334013"/>
                      <a:pt x="2210296" y="3335706"/>
                    </a:cubicBezTo>
                    <a:cubicBezTo>
                      <a:pt x="2189976" y="3334013"/>
                      <a:pt x="2169548" y="3333321"/>
                      <a:pt x="2149336" y="3330626"/>
                    </a:cubicBezTo>
                    <a:cubicBezTo>
                      <a:pt x="2144028" y="3329918"/>
                      <a:pt x="2135258" y="3330773"/>
                      <a:pt x="2134096" y="3325546"/>
                    </a:cubicBezTo>
                    <a:cubicBezTo>
                      <a:pt x="2131134" y="3312219"/>
                      <a:pt x="2137100" y="3298399"/>
                      <a:pt x="2139176" y="3284906"/>
                    </a:cubicBezTo>
                    <a:cubicBezTo>
                      <a:pt x="2142679" y="3262137"/>
                      <a:pt x="2143155" y="3262809"/>
                      <a:pt x="2149336" y="3244266"/>
                    </a:cubicBezTo>
                    <a:cubicBezTo>
                      <a:pt x="2144256" y="3240879"/>
                      <a:pt x="2139675" y="3236586"/>
                      <a:pt x="2134096" y="3234106"/>
                    </a:cubicBezTo>
                    <a:cubicBezTo>
                      <a:pt x="2124309" y="3229756"/>
                      <a:pt x="2103616" y="3223946"/>
                      <a:pt x="2103616" y="3223946"/>
                    </a:cubicBezTo>
                    <a:cubicBezTo>
                      <a:pt x="2096843" y="3215479"/>
                      <a:pt x="2090963" y="3206213"/>
                      <a:pt x="2083296" y="3198546"/>
                    </a:cubicBezTo>
                    <a:cubicBezTo>
                      <a:pt x="2078979" y="3194229"/>
                      <a:pt x="2069537" y="3194309"/>
                      <a:pt x="2068056" y="3188386"/>
                    </a:cubicBezTo>
                    <a:cubicBezTo>
                      <a:pt x="2065558" y="3178393"/>
                      <a:pt x="2068026" y="3166849"/>
                      <a:pt x="2073136" y="3157906"/>
                    </a:cubicBezTo>
                    <a:cubicBezTo>
                      <a:pt x="2075793" y="3153257"/>
                      <a:pt x="2083181" y="3154125"/>
                      <a:pt x="2088376" y="3152826"/>
                    </a:cubicBezTo>
                    <a:cubicBezTo>
                      <a:pt x="2096753" y="3150732"/>
                      <a:pt x="2105347" y="3149619"/>
                      <a:pt x="2113776" y="3147746"/>
                    </a:cubicBezTo>
                    <a:cubicBezTo>
                      <a:pt x="2138676" y="3142213"/>
                      <a:pt x="2130852" y="3144288"/>
                      <a:pt x="2154416" y="3132506"/>
                    </a:cubicBezTo>
                    <a:cubicBezTo>
                      <a:pt x="2157803" y="3122346"/>
                      <a:pt x="2166676" y="3112528"/>
                      <a:pt x="2164576" y="3102026"/>
                    </a:cubicBezTo>
                    <a:cubicBezTo>
                      <a:pt x="2162883" y="3093559"/>
                      <a:pt x="2162528" y="3084711"/>
                      <a:pt x="2159496" y="3076626"/>
                    </a:cubicBezTo>
                    <a:cubicBezTo>
                      <a:pt x="2157352" y="3070909"/>
                      <a:pt x="2153653" y="3065703"/>
                      <a:pt x="2149336" y="3061386"/>
                    </a:cubicBezTo>
                    <a:cubicBezTo>
                      <a:pt x="2143349" y="3055399"/>
                      <a:pt x="2136589" y="3049932"/>
                      <a:pt x="2129016" y="3046146"/>
                    </a:cubicBezTo>
                    <a:cubicBezTo>
                      <a:pt x="2107267" y="3035272"/>
                      <a:pt x="2086676" y="3034066"/>
                      <a:pt x="2062976" y="3030906"/>
                    </a:cubicBezTo>
                    <a:lnTo>
                      <a:pt x="2022336" y="3025826"/>
                    </a:lnTo>
                    <a:cubicBezTo>
                      <a:pt x="2012176" y="3022439"/>
                      <a:pt x="2001580" y="3020154"/>
                      <a:pt x="1991856" y="3015666"/>
                    </a:cubicBezTo>
                    <a:cubicBezTo>
                      <a:pt x="1979460" y="3009945"/>
                      <a:pt x="1965181" y="3005711"/>
                      <a:pt x="1956296" y="2995346"/>
                    </a:cubicBezTo>
                    <a:cubicBezTo>
                      <a:pt x="1946370" y="2983765"/>
                      <a:pt x="2010048" y="2937498"/>
                      <a:pt x="1991856" y="2949626"/>
                    </a:cubicBezTo>
                    <a:cubicBezTo>
                      <a:pt x="1963329" y="2968644"/>
                      <a:pt x="1984012" y="2958227"/>
                      <a:pt x="1930896" y="2964866"/>
                    </a:cubicBezTo>
                    <a:cubicBezTo>
                      <a:pt x="1919015" y="2966351"/>
                      <a:pt x="1907189" y="2968253"/>
                      <a:pt x="1895336" y="2969946"/>
                    </a:cubicBezTo>
                    <a:cubicBezTo>
                      <a:pt x="1890256" y="2973333"/>
                      <a:pt x="1886154" y="2979349"/>
                      <a:pt x="1880096" y="2980106"/>
                    </a:cubicBezTo>
                    <a:cubicBezTo>
                      <a:pt x="1851482" y="2983683"/>
                      <a:pt x="1857614" y="2972756"/>
                      <a:pt x="1839456" y="2959786"/>
                    </a:cubicBezTo>
                    <a:cubicBezTo>
                      <a:pt x="1833294" y="2955384"/>
                      <a:pt x="1826056" y="2952702"/>
                      <a:pt x="1819136" y="2949626"/>
                    </a:cubicBezTo>
                    <a:cubicBezTo>
                      <a:pt x="1800913" y="2941527"/>
                      <a:pt x="1795253" y="2939972"/>
                      <a:pt x="1778496" y="2934386"/>
                    </a:cubicBezTo>
                    <a:cubicBezTo>
                      <a:pt x="1769829" y="2891050"/>
                      <a:pt x="1773115" y="2926330"/>
                      <a:pt x="1778496" y="2888666"/>
                    </a:cubicBezTo>
                    <a:cubicBezTo>
                      <a:pt x="1780903" y="2871819"/>
                      <a:pt x="1777467" y="2853749"/>
                      <a:pt x="1783576" y="2837866"/>
                    </a:cubicBezTo>
                    <a:cubicBezTo>
                      <a:pt x="1788886" y="2824059"/>
                      <a:pt x="1825687" y="2815362"/>
                      <a:pt x="1834376" y="2812466"/>
                    </a:cubicBezTo>
                    <a:cubicBezTo>
                      <a:pt x="1839456" y="2807386"/>
                      <a:pt x="1845631" y="2803204"/>
                      <a:pt x="1849616" y="2797226"/>
                    </a:cubicBezTo>
                    <a:cubicBezTo>
                      <a:pt x="1856389" y="2787066"/>
                      <a:pt x="1856389" y="2776906"/>
                      <a:pt x="1849616" y="2766746"/>
                    </a:cubicBezTo>
                    <a:cubicBezTo>
                      <a:pt x="1844579" y="2759190"/>
                      <a:pt x="1828014" y="2745292"/>
                      <a:pt x="1819136" y="2741346"/>
                    </a:cubicBezTo>
                    <a:cubicBezTo>
                      <a:pt x="1809349" y="2736996"/>
                      <a:pt x="1788656" y="2731186"/>
                      <a:pt x="1788656" y="2731186"/>
                    </a:cubicBezTo>
                    <a:cubicBezTo>
                      <a:pt x="1759627" y="2740862"/>
                      <a:pt x="1783818" y="2728283"/>
                      <a:pt x="1768336" y="2751506"/>
                    </a:cubicBezTo>
                    <a:cubicBezTo>
                      <a:pt x="1764351" y="2757484"/>
                      <a:pt x="1757695" y="2761227"/>
                      <a:pt x="1753096" y="2766746"/>
                    </a:cubicBezTo>
                    <a:cubicBezTo>
                      <a:pt x="1749187" y="2771436"/>
                      <a:pt x="1746956" y="2777391"/>
                      <a:pt x="1742936" y="2781986"/>
                    </a:cubicBezTo>
                    <a:cubicBezTo>
                      <a:pt x="1722134" y="2805760"/>
                      <a:pt x="1722953" y="2803775"/>
                      <a:pt x="1702296" y="2817546"/>
                    </a:cubicBezTo>
                    <a:cubicBezTo>
                      <a:pt x="1691137" y="2834285"/>
                      <a:pt x="1673666" y="2862649"/>
                      <a:pt x="1656576" y="2868346"/>
                    </a:cubicBezTo>
                    <a:lnTo>
                      <a:pt x="1641336" y="2873426"/>
                    </a:lnTo>
                    <a:cubicBezTo>
                      <a:pt x="1631176" y="2871733"/>
                      <a:pt x="1619238" y="2874333"/>
                      <a:pt x="1610856" y="2868346"/>
                    </a:cubicBezTo>
                    <a:cubicBezTo>
                      <a:pt x="1605175" y="2864288"/>
                      <a:pt x="1606642" y="2854954"/>
                      <a:pt x="1605776" y="2848026"/>
                    </a:cubicBezTo>
                    <a:cubicBezTo>
                      <a:pt x="1603247" y="2827793"/>
                      <a:pt x="1607144" y="2806410"/>
                      <a:pt x="1600696" y="2787066"/>
                    </a:cubicBezTo>
                    <a:cubicBezTo>
                      <a:pt x="1598019" y="2779034"/>
                      <a:pt x="1588113" y="2775265"/>
                      <a:pt x="1580376" y="2771826"/>
                    </a:cubicBezTo>
                    <a:cubicBezTo>
                      <a:pt x="1576116" y="2769933"/>
                      <a:pt x="1526226" y="2761954"/>
                      <a:pt x="1524496" y="2761666"/>
                    </a:cubicBezTo>
                    <a:cubicBezTo>
                      <a:pt x="1533619" y="2716051"/>
                      <a:pt x="1519610" y="2751345"/>
                      <a:pt x="1549896" y="2726106"/>
                    </a:cubicBezTo>
                    <a:cubicBezTo>
                      <a:pt x="1554586" y="2722197"/>
                      <a:pt x="1554318" y="2712952"/>
                      <a:pt x="1560056" y="2710866"/>
                    </a:cubicBezTo>
                    <a:cubicBezTo>
                      <a:pt x="1574467" y="2705626"/>
                      <a:pt x="1590536" y="2707479"/>
                      <a:pt x="1605776" y="2705786"/>
                    </a:cubicBezTo>
                    <a:cubicBezTo>
                      <a:pt x="1612549" y="2692239"/>
                      <a:pt x="1619829" y="2678934"/>
                      <a:pt x="1626096" y="2665146"/>
                    </a:cubicBezTo>
                    <a:cubicBezTo>
                      <a:pt x="1628312" y="2660271"/>
                      <a:pt x="1631176" y="2655261"/>
                      <a:pt x="1631176" y="2649906"/>
                    </a:cubicBezTo>
                    <a:cubicBezTo>
                      <a:pt x="1631176" y="2639390"/>
                      <a:pt x="1621073" y="2627131"/>
                      <a:pt x="1615936" y="2619426"/>
                    </a:cubicBezTo>
                    <a:cubicBezTo>
                      <a:pt x="1617629" y="2612653"/>
                      <a:pt x="1617143" y="2604915"/>
                      <a:pt x="1621016" y="2599106"/>
                    </a:cubicBezTo>
                    <a:cubicBezTo>
                      <a:pt x="1624403" y="2594026"/>
                      <a:pt x="1630244" y="2590007"/>
                      <a:pt x="1636256" y="2588946"/>
                    </a:cubicBezTo>
                    <a:cubicBezTo>
                      <a:pt x="1659661" y="2584816"/>
                      <a:pt x="1683669" y="2585559"/>
                      <a:pt x="1707376" y="2583866"/>
                    </a:cubicBezTo>
                    <a:cubicBezTo>
                      <a:pt x="1717181" y="2569158"/>
                      <a:pt x="1720889" y="2567298"/>
                      <a:pt x="1722616" y="2548306"/>
                    </a:cubicBezTo>
                    <a:cubicBezTo>
                      <a:pt x="1731643" y="2449005"/>
                      <a:pt x="1697266" y="2464473"/>
                      <a:pt x="1748016" y="2451786"/>
                    </a:cubicBezTo>
                    <a:cubicBezTo>
                      <a:pt x="1746323" y="2436546"/>
                      <a:pt x="1752515" y="2418040"/>
                      <a:pt x="1742936" y="2406066"/>
                    </a:cubicBezTo>
                    <a:cubicBezTo>
                      <a:pt x="1735456" y="2396716"/>
                      <a:pt x="1719276" y="2402308"/>
                      <a:pt x="1707376" y="2400986"/>
                    </a:cubicBezTo>
                    <a:cubicBezTo>
                      <a:pt x="1688787" y="2398921"/>
                      <a:pt x="1670123" y="2397599"/>
                      <a:pt x="1651496" y="2395906"/>
                    </a:cubicBezTo>
                    <a:cubicBezTo>
                      <a:pt x="1646416" y="2394213"/>
                      <a:pt x="1639368" y="2395183"/>
                      <a:pt x="1636256" y="2390826"/>
                    </a:cubicBezTo>
                    <a:cubicBezTo>
                      <a:pt x="1630031" y="2382111"/>
                      <a:pt x="1629038" y="2370644"/>
                      <a:pt x="1626096" y="2360346"/>
                    </a:cubicBezTo>
                    <a:cubicBezTo>
                      <a:pt x="1619323" y="2336639"/>
                      <a:pt x="1619170" y="2309926"/>
                      <a:pt x="1605776" y="2289226"/>
                    </a:cubicBezTo>
                    <a:cubicBezTo>
                      <a:pt x="1598770" y="2278399"/>
                      <a:pt x="1581751" y="2279753"/>
                      <a:pt x="1570216" y="2273986"/>
                    </a:cubicBezTo>
                    <a:cubicBezTo>
                      <a:pt x="1564755" y="2271256"/>
                      <a:pt x="1560056" y="2267213"/>
                      <a:pt x="1554976" y="2263826"/>
                    </a:cubicBezTo>
                    <a:lnTo>
                      <a:pt x="1534656" y="2294306"/>
                    </a:lnTo>
                    <a:cubicBezTo>
                      <a:pt x="1531269" y="2299386"/>
                      <a:pt x="1528813" y="2305229"/>
                      <a:pt x="1524496" y="2309546"/>
                    </a:cubicBezTo>
                    <a:cubicBezTo>
                      <a:pt x="1514926" y="2319116"/>
                      <a:pt x="1504754" y="2327295"/>
                      <a:pt x="1499096" y="2340026"/>
                    </a:cubicBezTo>
                    <a:cubicBezTo>
                      <a:pt x="1484998" y="2371747"/>
                      <a:pt x="1496021" y="2364190"/>
                      <a:pt x="1478776" y="2385746"/>
                    </a:cubicBezTo>
                    <a:cubicBezTo>
                      <a:pt x="1475784" y="2389486"/>
                      <a:pt x="1471156" y="2411146"/>
                      <a:pt x="1468616" y="2411146"/>
                    </a:cubicBezTo>
                    <a:close/>
                  </a:path>
                </a:pathLst>
              </a:cu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sp>
            <p:nvSpPr>
              <p:cNvPr id="58" name="Freeform 57"/>
              <p:cNvSpPr/>
              <p:nvPr/>
            </p:nvSpPr>
            <p:spPr>
              <a:xfrm>
                <a:off x="1508342" y="2843510"/>
                <a:ext cx="420657" cy="382010"/>
              </a:xfrm>
              <a:custGeom>
                <a:avLst/>
                <a:gdLst>
                  <a:gd name="connsiteX0" fmla="*/ 2154097 w 2942844"/>
                  <a:gd name="connsiteY0" fmla="*/ 2251710 h 2689860"/>
                  <a:gd name="connsiteX1" fmla="*/ 2207437 w 2942844"/>
                  <a:gd name="connsiteY1" fmla="*/ 2244090 h 2689860"/>
                  <a:gd name="connsiteX2" fmla="*/ 2237917 w 2942844"/>
                  <a:gd name="connsiteY2" fmla="*/ 2236470 h 2689860"/>
                  <a:gd name="connsiteX3" fmla="*/ 2256967 w 2942844"/>
                  <a:gd name="connsiteY3" fmla="*/ 2217420 h 2689860"/>
                  <a:gd name="connsiteX4" fmla="*/ 2260777 w 2942844"/>
                  <a:gd name="connsiteY4" fmla="*/ 2205990 h 2689860"/>
                  <a:gd name="connsiteX5" fmla="*/ 2287447 w 2942844"/>
                  <a:gd name="connsiteY5" fmla="*/ 2194560 h 2689860"/>
                  <a:gd name="connsiteX6" fmla="*/ 2298877 w 2942844"/>
                  <a:gd name="connsiteY6" fmla="*/ 2190750 h 2689860"/>
                  <a:gd name="connsiteX7" fmla="*/ 2329357 w 2942844"/>
                  <a:gd name="connsiteY7" fmla="*/ 2186940 h 2689860"/>
                  <a:gd name="connsiteX8" fmla="*/ 2375077 w 2942844"/>
                  <a:gd name="connsiteY8" fmla="*/ 2179320 h 2689860"/>
                  <a:gd name="connsiteX9" fmla="*/ 2432227 w 2942844"/>
                  <a:gd name="connsiteY9" fmla="*/ 2183130 h 2689860"/>
                  <a:gd name="connsiteX10" fmla="*/ 2443657 w 2942844"/>
                  <a:gd name="connsiteY10" fmla="*/ 2194560 h 2689860"/>
                  <a:gd name="connsiteX11" fmla="*/ 2451277 w 2942844"/>
                  <a:gd name="connsiteY11" fmla="*/ 2205990 h 2689860"/>
                  <a:gd name="connsiteX12" fmla="*/ 2462707 w 2942844"/>
                  <a:gd name="connsiteY12" fmla="*/ 2228850 h 2689860"/>
                  <a:gd name="connsiteX13" fmla="*/ 2474137 w 2942844"/>
                  <a:gd name="connsiteY13" fmla="*/ 2236470 h 2689860"/>
                  <a:gd name="connsiteX14" fmla="*/ 2500807 w 2942844"/>
                  <a:gd name="connsiteY14" fmla="*/ 2255520 h 2689860"/>
                  <a:gd name="connsiteX15" fmla="*/ 2531287 w 2942844"/>
                  <a:gd name="connsiteY15" fmla="*/ 2301240 h 2689860"/>
                  <a:gd name="connsiteX16" fmla="*/ 2538907 w 2942844"/>
                  <a:gd name="connsiteY16" fmla="*/ 2312670 h 2689860"/>
                  <a:gd name="connsiteX17" fmla="*/ 2542717 w 2942844"/>
                  <a:gd name="connsiteY17" fmla="*/ 2324100 h 2689860"/>
                  <a:gd name="connsiteX18" fmla="*/ 2554147 w 2942844"/>
                  <a:gd name="connsiteY18" fmla="*/ 2327910 h 2689860"/>
                  <a:gd name="connsiteX19" fmla="*/ 2565577 w 2942844"/>
                  <a:gd name="connsiteY19" fmla="*/ 2335530 h 2689860"/>
                  <a:gd name="connsiteX20" fmla="*/ 2607487 w 2942844"/>
                  <a:gd name="connsiteY20" fmla="*/ 2343150 h 2689860"/>
                  <a:gd name="connsiteX21" fmla="*/ 2630347 w 2942844"/>
                  <a:gd name="connsiteY21" fmla="*/ 2346960 h 2689860"/>
                  <a:gd name="connsiteX22" fmla="*/ 2668447 w 2942844"/>
                  <a:gd name="connsiteY22" fmla="*/ 2339340 h 2689860"/>
                  <a:gd name="connsiteX23" fmla="*/ 2691307 w 2942844"/>
                  <a:gd name="connsiteY23" fmla="*/ 2324100 h 2689860"/>
                  <a:gd name="connsiteX24" fmla="*/ 2714167 w 2942844"/>
                  <a:gd name="connsiteY24" fmla="*/ 2308860 h 2689860"/>
                  <a:gd name="connsiteX25" fmla="*/ 2737027 w 2942844"/>
                  <a:gd name="connsiteY25" fmla="*/ 2293620 h 2689860"/>
                  <a:gd name="connsiteX26" fmla="*/ 2748457 w 2942844"/>
                  <a:gd name="connsiteY26" fmla="*/ 2286000 h 2689860"/>
                  <a:gd name="connsiteX27" fmla="*/ 2759887 w 2942844"/>
                  <a:gd name="connsiteY27" fmla="*/ 2263140 h 2689860"/>
                  <a:gd name="connsiteX28" fmla="*/ 2771317 w 2942844"/>
                  <a:gd name="connsiteY28" fmla="*/ 2240280 h 2689860"/>
                  <a:gd name="connsiteX29" fmla="*/ 2775127 w 2942844"/>
                  <a:gd name="connsiteY29" fmla="*/ 2209800 h 2689860"/>
                  <a:gd name="connsiteX30" fmla="*/ 2778937 w 2942844"/>
                  <a:gd name="connsiteY30" fmla="*/ 2198370 h 2689860"/>
                  <a:gd name="connsiteX31" fmla="*/ 2801797 w 2942844"/>
                  <a:gd name="connsiteY31" fmla="*/ 2183130 h 2689860"/>
                  <a:gd name="connsiteX32" fmla="*/ 2820847 w 2942844"/>
                  <a:gd name="connsiteY32" fmla="*/ 2164080 h 2689860"/>
                  <a:gd name="connsiteX33" fmla="*/ 2855137 w 2942844"/>
                  <a:gd name="connsiteY33" fmla="*/ 2129790 h 2689860"/>
                  <a:gd name="connsiteX34" fmla="*/ 2866567 w 2942844"/>
                  <a:gd name="connsiteY34" fmla="*/ 2118360 h 2689860"/>
                  <a:gd name="connsiteX35" fmla="*/ 2877997 w 2942844"/>
                  <a:gd name="connsiteY35" fmla="*/ 2110740 h 2689860"/>
                  <a:gd name="connsiteX36" fmla="*/ 2885617 w 2942844"/>
                  <a:gd name="connsiteY36" fmla="*/ 2099310 h 2689860"/>
                  <a:gd name="connsiteX37" fmla="*/ 2893237 w 2942844"/>
                  <a:gd name="connsiteY37" fmla="*/ 2034540 h 2689860"/>
                  <a:gd name="connsiteX38" fmla="*/ 2897047 w 2942844"/>
                  <a:gd name="connsiteY38" fmla="*/ 2011680 h 2689860"/>
                  <a:gd name="connsiteX39" fmla="*/ 2900857 w 2942844"/>
                  <a:gd name="connsiteY39" fmla="*/ 2000250 h 2689860"/>
                  <a:gd name="connsiteX40" fmla="*/ 2912287 w 2942844"/>
                  <a:gd name="connsiteY40" fmla="*/ 1958340 h 2689860"/>
                  <a:gd name="connsiteX41" fmla="*/ 2919907 w 2942844"/>
                  <a:gd name="connsiteY41" fmla="*/ 1946910 h 2689860"/>
                  <a:gd name="connsiteX42" fmla="*/ 2927527 w 2942844"/>
                  <a:gd name="connsiteY42" fmla="*/ 1924050 h 2689860"/>
                  <a:gd name="connsiteX43" fmla="*/ 2935147 w 2942844"/>
                  <a:gd name="connsiteY43" fmla="*/ 1897380 h 2689860"/>
                  <a:gd name="connsiteX44" fmla="*/ 2935147 w 2942844"/>
                  <a:gd name="connsiteY44" fmla="*/ 1764030 h 2689860"/>
                  <a:gd name="connsiteX45" fmla="*/ 2931337 w 2942844"/>
                  <a:gd name="connsiteY45" fmla="*/ 1744980 h 2689860"/>
                  <a:gd name="connsiteX46" fmla="*/ 2927527 w 2942844"/>
                  <a:gd name="connsiteY46" fmla="*/ 1710690 h 2689860"/>
                  <a:gd name="connsiteX47" fmla="*/ 2923717 w 2942844"/>
                  <a:gd name="connsiteY47" fmla="*/ 1699260 h 2689860"/>
                  <a:gd name="connsiteX48" fmla="*/ 2919907 w 2942844"/>
                  <a:gd name="connsiteY48" fmla="*/ 1680210 h 2689860"/>
                  <a:gd name="connsiteX49" fmla="*/ 2931337 w 2942844"/>
                  <a:gd name="connsiteY49" fmla="*/ 1668780 h 2689860"/>
                  <a:gd name="connsiteX50" fmla="*/ 2942767 w 2942844"/>
                  <a:gd name="connsiteY50" fmla="*/ 1661160 h 2689860"/>
                  <a:gd name="connsiteX51" fmla="*/ 2935147 w 2942844"/>
                  <a:gd name="connsiteY51" fmla="*/ 1626870 h 2689860"/>
                  <a:gd name="connsiteX52" fmla="*/ 2919907 w 2942844"/>
                  <a:gd name="connsiteY52" fmla="*/ 1604010 h 2689860"/>
                  <a:gd name="connsiteX53" fmla="*/ 2916097 w 2942844"/>
                  <a:gd name="connsiteY53" fmla="*/ 1592580 h 2689860"/>
                  <a:gd name="connsiteX54" fmla="*/ 2900857 w 2942844"/>
                  <a:gd name="connsiteY54" fmla="*/ 1569720 h 2689860"/>
                  <a:gd name="connsiteX55" fmla="*/ 2897047 w 2942844"/>
                  <a:gd name="connsiteY55" fmla="*/ 1558290 h 2689860"/>
                  <a:gd name="connsiteX56" fmla="*/ 2885617 w 2942844"/>
                  <a:gd name="connsiteY56" fmla="*/ 1546860 h 2689860"/>
                  <a:gd name="connsiteX57" fmla="*/ 2877997 w 2942844"/>
                  <a:gd name="connsiteY57" fmla="*/ 1535430 h 2689860"/>
                  <a:gd name="connsiteX58" fmla="*/ 2874187 w 2942844"/>
                  <a:gd name="connsiteY58" fmla="*/ 1493520 h 2689860"/>
                  <a:gd name="connsiteX59" fmla="*/ 2889427 w 2942844"/>
                  <a:gd name="connsiteY59" fmla="*/ 1363980 h 2689860"/>
                  <a:gd name="connsiteX60" fmla="*/ 2900857 w 2942844"/>
                  <a:gd name="connsiteY60" fmla="*/ 1329690 h 2689860"/>
                  <a:gd name="connsiteX61" fmla="*/ 2904667 w 2942844"/>
                  <a:gd name="connsiteY61" fmla="*/ 1318260 h 2689860"/>
                  <a:gd name="connsiteX62" fmla="*/ 2900857 w 2942844"/>
                  <a:gd name="connsiteY62" fmla="*/ 1242060 h 2689860"/>
                  <a:gd name="connsiteX63" fmla="*/ 2893237 w 2942844"/>
                  <a:gd name="connsiteY63" fmla="*/ 1230630 h 2689860"/>
                  <a:gd name="connsiteX64" fmla="*/ 2877997 w 2942844"/>
                  <a:gd name="connsiteY64" fmla="*/ 1203960 h 2689860"/>
                  <a:gd name="connsiteX65" fmla="*/ 2866567 w 2942844"/>
                  <a:gd name="connsiteY65" fmla="*/ 1196340 h 2689860"/>
                  <a:gd name="connsiteX66" fmla="*/ 2858947 w 2942844"/>
                  <a:gd name="connsiteY66" fmla="*/ 1093470 h 2689860"/>
                  <a:gd name="connsiteX67" fmla="*/ 2855137 w 2942844"/>
                  <a:gd name="connsiteY67" fmla="*/ 1082040 h 2689860"/>
                  <a:gd name="connsiteX68" fmla="*/ 2843707 w 2942844"/>
                  <a:gd name="connsiteY68" fmla="*/ 1040130 h 2689860"/>
                  <a:gd name="connsiteX69" fmla="*/ 2832277 w 2942844"/>
                  <a:gd name="connsiteY69" fmla="*/ 1032510 h 2689860"/>
                  <a:gd name="connsiteX70" fmla="*/ 2828467 w 2942844"/>
                  <a:gd name="connsiteY70" fmla="*/ 1017270 h 2689860"/>
                  <a:gd name="connsiteX71" fmla="*/ 2820847 w 2942844"/>
                  <a:gd name="connsiteY71" fmla="*/ 960120 h 2689860"/>
                  <a:gd name="connsiteX72" fmla="*/ 2809417 w 2942844"/>
                  <a:gd name="connsiteY72" fmla="*/ 883920 h 2689860"/>
                  <a:gd name="connsiteX73" fmla="*/ 2801797 w 2942844"/>
                  <a:gd name="connsiteY73" fmla="*/ 872490 h 2689860"/>
                  <a:gd name="connsiteX74" fmla="*/ 2790367 w 2942844"/>
                  <a:gd name="connsiteY74" fmla="*/ 864870 h 2689860"/>
                  <a:gd name="connsiteX75" fmla="*/ 2786557 w 2942844"/>
                  <a:gd name="connsiteY75" fmla="*/ 853440 h 2689860"/>
                  <a:gd name="connsiteX76" fmla="*/ 2778937 w 2942844"/>
                  <a:gd name="connsiteY76" fmla="*/ 842010 h 2689860"/>
                  <a:gd name="connsiteX77" fmla="*/ 2733217 w 2942844"/>
                  <a:gd name="connsiteY77" fmla="*/ 803910 h 2689860"/>
                  <a:gd name="connsiteX78" fmla="*/ 2710357 w 2942844"/>
                  <a:gd name="connsiteY78" fmla="*/ 788670 h 2689860"/>
                  <a:gd name="connsiteX79" fmla="*/ 2698927 w 2942844"/>
                  <a:gd name="connsiteY79" fmla="*/ 781050 h 2689860"/>
                  <a:gd name="connsiteX80" fmla="*/ 2676067 w 2942844"/>
                  <a:gd name="connsiteY80" fmla="*/ 773430 h 2689860"/>
                  <a:gd name="connsiteX81" fmla="*/ 2653207 w 2942844"/>
                  <a:gd name="connsiteY81" fmla="*/ 762000 h 2689860"/>
                  <a:gd name="connsiteX82" fmla="*/ 2630347 w 2942844"/>
                  <a:gd name="connsiteY82" fmla="*/ 754380 h 2689860"/>
                  <a:gd name="connsiteX83" fmla="*/ 2618917 w 2942844"/>
                  <a:gd name="connsiteY83" fmla="*/ 750570 h 2689860"/>
                  <a:gd name="connsiteX84" fmla="*/ 2611297 w 2942844"/>
                  <a:gd name="connsiteY84" fmla="*/ 697230 h 2689860"/>
                  <a:gd name="connsiteX85" fmla="*/ 2603677 w 2942844"/>
                  <a:gd name="connsiteY85" fmla="*/ 666750 h 2689860"/>
                  <a:gd name="connsiteX86" fmla="*/ 2599867 w 2942844"/>
                  <a:gd name="connsiteY86" fmla="*/ 647700 h 2689860"/>
                  <a:gd name="connsiteX87" fmla="*/ 2592247 w 2942844"/>
                  <a:gd name="connsiteY87" fmla="*/ 624840 h 2689860"/>
                  <a:gd name="connsiteX88" fmla="*/ 2577007 w 2942844"/>
                  <a:gd name="connsiteY88" fmla="*/ 601980 h 2689860"/>
                  <a:gd name="connsiteX89" fmla="*/ 2569387 w 2942844"/>
                  <a:gd name="connsiteY89" fmla="*/ 590550 h 2689860"/>
                  <a:gd name="connsiteX90" fmla="*/ 2546527 w 2942844"/>
                  <a:gd name="connsiteY90" fmla="*/ 544830 h 2689860"/>
                  <a:gd name="connsiteX91" fmla="*/ 2538907 w 2942844"/>
                  <a:gd name="connsiteY91" fmla="*/ 533400 h 2689860"/>
                  <a:gd name="connsiteX92" fmla="*/ 2531287 w 2942844"/>
                  <a:gd name="connsiteY92" fmla="*/ 521970 h 2689860"/>
                  <a:gd name="connsiteX93" fmla="*/ 2519857 w 2942844"/>
                  <a:gd name="connsiteY93" fmla="*/ 514350 h 2689860"/>
                  <a:gd name="connsiteX94" fmla="*/ 2493187 w 2942844"/>
                  <a:gd name="connsiteY94" fmla="*/ 491490 h 2689860"/>
                  <a:gd name="connsiteX95" fmla="*/ 2481757 w 2942844"/>
                  <a:gd name="connsiteY95" fmla="*/ 476250 h 2689860"/>
                  <a:gd name="connsiteX96" fmla="*/ 2466517 w 2942844"/>
                  <a:gd name="connsiteY96" fmla="*/ 464820 h 2689860"/>
                  <a:gd name="connsiteX97" fmla="*/ 2439847 w 2942844"/>
                  <a:gd name="connsiteY97" fmla="*/ 419100 h 2689860"/>
                  <a:gd name="connsiteX98" fmla="*/ 2413177 w 2942844"/>
                  <a:gd name="connsiteY98" fmla="*/ 403860 h 2689860"/>
                  <a:gd name="connsiteX99" fmla="*/ 2390317 w 2942844"/>
                  <a:gd name="connsiteY99" fmla="*/ 388620 h 2689860"/>
                  <a:gd name="connsiteX100" fmla="*/ 2291257 w 2942844"/>
                  <a:gd name="connsiteY100" fmla="*/ 388620 h 2689860"/>
                  <a:gd name="connsiteX101" fmla="*/ 2268397 w 2942844"/>
                  <a:gd name="connsiteY101" fmla="*/ 381000 h 2689860"/>
                  <a:gd name="connsiteX102" fmla="*/ 2237917 w 2942844"/>
                  <a:gd name="connsiteY102" fmla="*/ 373380 h 2689860"/>
                  <a:gd name="connsiteX103" fmla="*/ 2203627 w 2942844"/>
                  <a:gd name="connsiteY103" fmla="*/ 358140 h 2689860"/>
                  <a:gd name="connsiteX104" fmla="*/ 2192197 w 2942844"/>
                  <a:gd name="connsiteY104" fmla="*/ 354330 h 2689860"/>
                  <a:gd name="connsiteX105" fmla="*/ 2176957 w 2942844"/>
                  <a:gd name="connsiteY105" fmla="*/ 358140 h 2689860"/>
                  <a:gd name="connsiteX106" fmla="*/ 2154097 w 2942844"/>
                  <a:gd name="connsiteY106" fmla="*/ 361950 h 2689860"/>
                  <a:gd name="connsiteX107" fmla="*/ 2131237 w 2942844"/>
                  <a:gd name="connsiteY107" fmla="*/ 369570 h 2689860"/>
                  <a:gd name="connsiteX108" fmla="*/ 2112187 w 2942844"/>
                  <a:gd name="connsiteY108" fmla="*/ 365760 h 2689860"/>
                  <a:gd name="connsiteX109" fmla="*/ 2108377 w 2942844"/>
                  <a:gd name="connsiteY109" fmla="*/ 331470 h 2689860"/>
                  <a:gd name="connsiteX110" fmla="*/ 2104567 w 2942844"/>
                  <a:gd name="connsiteY110" fmla="*/ 320040 h 2689860"/>
                  <a:gd name="connsiteX111" fmla="*/ 2096947 w 2942844"/>
                  <a:gd name="connsiteY111" fmla="*/ 308610 h 2689860"/>
                  <a:gd name="connsiteX112" fmla="*/ 2074087 w 2942844"/>
                  <a:gd name="connsiteY112" fmla="*/ 293370 h 2689860"/>
                  <a:gd name="connsiteX113" fmla="*/ 2070277 w 2942844"/>
                  <a:gd name="connsiteY113" fmla="*/ 281940 h 2689860"/>
                  <a:gd name="connsiteX114" fmla="*/ 2058847 w 2942844"/>
                  <a:gd name="connsiteY114" fmla="*/ 278130 h 2689860"/>
                  <a:gd name="connsiteX115" fmla="*/ 2024557 w 2942844"/>
                  <a:gd name="connsiteY115" fmla="*/ 270510 h 2689860"/>
                  <a:gd name="connsiteX116" fmla="*/ 1994077 w 2942844"/>
                  <a:gd name="connsiteY116" fmla="*/ 270510 h 2689860"/>
                  <a:gd name="connsiteX117" fmla="*/ 1986457 w 2942844"/>
                  <a:gd name="connsiteY117" fmla="*/ 247650 h 2689860"/>
                  <a:gd name="connsiteX118" fmla="*/ 1978837 w 2942844"/>
                  <a:gd name="connsiteY118" fmla="*/ 236220 h 2689860"/>
                  <a:gd name="connsiteX119" fmla="*/ 1959787 w 2942844"/>
                  <a:gd name="connsiteY119" fmla="*/ 213360 h 2689860"/>
                  <a:gd name="connsiteX120" fmla="*/ 1955977 w 2942844"/>
                  <a:gd name="connsiteY120" fmla="*/ 201930 h 2689860"/>
                  <a:gd name="connsiteX121" fmla="*/ 1948357 w 2942844"/>
                  <a:gd name="connsiteY121" fmla="*/ 175260 h 2689860"/>
                  <a:gd name="connsiteX122" fmla="*/ 1940737 w 2942844"/>
                  <a:gd name="connsiteY122" fmla="*/ 163830 h 2689860"/>
                  <a:gd name="connsiteX123" fmla="*/ 1936927 w 2942844"/>
                  <a:gd name="connsiteY123" fmla="*/ 152400 h 2689860"/>
                  <a:gd name="connsiteX124" fmla="*/ 1891207 w 2942844"/>
                  <a:gd name="connsiteY124" fmla="*/ 129540 h 2689860"/>
                  <a:gd name="connsiteX125" fmla="*/ 1879777 w 2942844"/>
                  <a:gd name="connsiteY125" fmla="*/ 121920 h 2689860"/>
                  <a:gd name="connsiteX126" fmla="*/ 1853107 w 2942844"/>
                  <a:gd name="connsiteY126" fmla="*/ 114300 h 2689860"/>
                  <a:gd name="connsiteX127" fmla="*/ 1799767 w 2942844"/>
                  <a:gd name="connsiteY127" fmla="*/ 99060 h 2689860"/>
                  <a:gd name="connsiteX128" fmla="*/ 1750237 w 2942844"/>
                  <a:gd name="connsiteY128" fmla="*/ 91440 h 2689860"/>
                  <a:gd name="connsiteX129" fmla="*/ 1651177 w 2942844"/>
                  <a:gd name="connsiteY129" fmla="*/ 80010 h 2689860"/>
                  <a:gd name="connsiteX130" fmla="*/ 1639747 w 2942844"/>
                  <a:gd name="connsiteY130" fmla="*/ 57150 h 2689860"/>
                  <a:gd name="connsiteX131" fmla="*/ 1624507 w 2942844"/>
                  <a:gd name="connsiteY131" fmla="*/ 49530 h 2689860"/>
                  <a:gd name="connsiteX132" fmla="*/ 1613077 w 2942844"/>
                  <a:gd name="connsiteY132" fmla="*/ 41910 h 2689860"/>
                  <a:gd name="connsiteX133" fmla="*/ 1601647 w 2942844"/>
                  <a:gd name="connsiteY133" fmla="*/ 38100 h 2689860"/>
                  <a:gd name="connsiteX134" fmla="*/ 1567357 w 2942844"/>
                  <a:gd name="connsiteY134" fmla="*/ 15240 h 2689860"/>
                  <a:gd name="connsiteX135" fmla="*/ 1555927 w 2942844"/>
                  <a:gd name="connsiteY135" fmla="*/ 7620 h 2689860"/>
                  <a:gd name="connsiteX136" fmla="*/ 1529257 w 2942844"/>
                  <a:gd name="connsiteY136" fmla="*/ 0 h 2689860"/>
                  <a:gd name="connsiteX137" fmla="*/ 1475917 w 2942844"/>
                  <a:gd name="connsiteY137" fmla="*/ 3810 h 2689860"/>
                  <a:gd name="connsiteX138" fmla="*/ 1456867 w 2942844"/>
                  <a:gd name="connsiteY138" fmla="*/ 19050 h 2689860"/>
                  <a:gd name="connsiteX139" fmla="*/ 1445437 w 2942844"/>
                  <a:gd name="connsiteY139" fmla="*/ 22860 h 2689860"/>
                  <a:gd name="connsiteX140" fmla="*/ 1422577 w 2942844"/>
                  <a:gd name="connsiteY140" fmla="*/ 34290 h 2689860"/>
                  <a:gd name="connsiteX141" fmla="*/ 1258747 w 2942844"/>
                  <a:gd name="connsiteY141" fmla="*/ 30480 h 2689860"/>
                  <a:gd name="connsiteX142" fmla="*/ 1224457 w 2942844"/>
                  <a:gd name="connsiteY142" fmla="*/ 19050 h 2689860"/>
                  <a:gd name="connsiteX143" fmla="*/ 1167307 w 2942844"/>
                  <a:gd name="connsiteY143" fmla="*/ 22860 h 2689860"/>
                  <a:gd name="connsiteX144" fmla="*/ 1163497 w 2942844"/>
                  <a:gd name="connsiteY144" fmla="*/ 34290 h 2689860"/>
                  <a:gd name="connsiteX145" fmla="*/ 1140637 w 2942844"/>
                  <a:gd name="connsiteY145" fmla="*/ 45720 h 2689860"/>
                  <a:gd name="connsiteX146" fmla="*/ 1129207 w 2942844"/>
                  <a:gd name="connsiteY146" fmla="*/ 53340 h 2689860"/>
                  <a:gd name="connsiteX147" fmla="*/ 1110157 w 2942844"/>
                  <a:gd name="connsiteY147" fmla="*/ 72390 h 2689860"/>
                  <a:gd name="connsiteX148" fmla="*/ 1087297 w 2942844"/>
                  <a:gd name="connsiteY148" fmla="*/ 95250 h 2689860"/>
                  <a:gd name="connsiteX149" fmla="*/ 1079677 w 2942844"/>
                  <a:gd name="connsiteY149" fmla="*/ 106680 h 2689860"/>
                  <a:gd name="connsiteX150" fmla="*/ 1056817 w 2942844"/>
                  <a:gd name="connsiteY150" fmla="*/ 118110 h 2689860"/>
                  <a:gd name="connsiteX151" fmla="*/ 1030147 w 2942844"/>
                  <a:gd name="connsiteY151" fmla="*/ 137160 h 2689860"/>
                  <a:gd name="connsiteX152" fmla="*/ 1007287 w 2942844"/>
                  <a:gd name="connsiteY152" fmla="*/ 144780 h 2689860"/>
                  <a:gd name="connsiteX153" fmla="*/ 995857 w 2942844"/>
                  <a:gd name="connsiteY153" fmla="*/ 148590 h 2689860"/>
                  <a:gd name="connsiteX154" fmla="*/ 984427 w 2942844"/>
                  <a:gd name="connsiteY154" fmla="*/ 156210 h 2689860"/>
                  <a:gd name="connsiteX155" fmla="*/ 961567 w 2942844"/>
                  <a:gd name="connsiteY155" fmla="*/ 163830 h 2689860"/>
                  <a:gd name="connsiteX156" fmla="*/ 885367 w 2942844"/>
                  <a:gd name="connsiteY156" fmla="*/ 163830 h 2689860"/>
                  <a:gd name="connsiteX157" fmla="*/ 873937 w 2942844"/>
                  <a:gd name="connsiteY157" fmla="*/ 167640 h 2689860"/>
                  <a:gd name="connsiteX158" fmla="*/ 858697 w 2942844"/>
                  <a:gd name="connsiteY158" fmla="*/ 171450 h 2689860"/>
                  <a:gd name="connsiteX159" fmla="*/ 812977 w 2942844"/>
                  <a:gd name="connsiteY159" fmla="*/ 167640 h 2689860"/>
                  <a:gd name="connsiteX160" fmla="*/ 801547 w 2942844"/>
                  <a:gd name="connsiteY160" fmla="*/ 163830 h 2689860"/>
                  <a:gd name="connsiteX161" fmla="*/ 790117 w 2942844"/>
                  <a:gd name="connsiteY161" fmla="*/ 140970 h 2689860"/>
                  <a:gd name="connsiteX162" fmla="*/ 771067 w 2942844"/>
                  <a:gd name="connsiteY162" fmla="*/ 137160 h 2689860"/>
                  <a:gd name="connsiteX163" fmla="*/ 698677 w 2942844"/>
                  <a:gd name="connsiteY163" fmla="*/ 125730 h 2689860"/>
                  <a:gd name="connsiteX164" fmla="*/ 656767 w 2942844"/>
                  <a:gd name="connsiteY164" fmla="*/ 129540 h 2689860"/>
                  <a:gd name="connsiteX165" fmla="*/ 633907 w 2942844"/>
                  <a:gd name="connsiteY165" fmla="*/ 144780 h 2689860"/>
                  <a:gd name="connsiteX166" fmla="*/ 611047 w 2942844"/>
                  <a:gd name="connsiteY166" fmla="*/ 152400 h 2689860"/>
                  <a:gd name="connsiteX167" fmla="*/ 595807 w 2942844"/>
                  <a:gd name="connsiteY167" fmla="*/ 156210 h 2689860"/>
                  <a:gd name="connsiteX168" fmla="*/ 569137 w 2942844"/>
                  <a:gd name="connsiteY168" fmla="*/ 171450 h 2689860"/>
                  <a:gd name="connsiteX169" fmla="*/ 557707 w 2942844"/>
                  <a:gd name="connsiteY169" fmla="*/ 175260 h 2689860"/>
                  <a:gd name="connsiteX170" fmla="*/ 550087 w 2942844"/>
                  <a:gd name="connsiteY170" fmla="*/ 186690 h 2689860"/>
                  <a:gd name="connsiteX171" fmla="*/ 500557 w 2942844"/>
                  <a:gd name="connsiteY171" fmla="*/ 198120 h 2689860"/>
                  <a:gd name="connsiteX172" fmla="*/ 489127 w 2942844"/>
                  <a:gd name="connsiteY172" fmla="*/ 201930 h 2689860"/>
                  <a:gd name="connsiteX173" fmla="*/ 470077 w 2942844"/>
                  <a:gd name="connsiteY173" fmla="*/ 198120 h 2689860"/>
                  <a:gd name="connsiteX174" fmla="*/ 443407 w 2942844"/>
                  <a:gd name="connsiteY174" fmla="*/ 190500 h 2689860"/>
                  <a:gd name="connsiteX175" fmla="*/ 428167 w 2942844"/>
                  <a:gd name="connsiteY175" fmla="*/ 186690 h 2689860"/>
                  <a:gd name="connsiteX176" fmla="*/ 393877 w 2942844"/>
                  <a:gd name="connsiteY176" fmla="*/ 190500 h 2689860"/>
                  <a:gd name="connsiteX177" fmla="*/ 382447 w 2942844"/>
                  <a:gd name="connsiteY177" fmla="*/ 194310 h 2689860"/>
                  <a:gd name="connsiteX178" fmla="*/ 378637 w 2942844"/>
                  <a:gd name="connsiteY178" fmla="*/ 205740 h 2689860"/>
                  <a:gd name="connsiteX179" fmla="*/ 371017 w 2942844"/>
                  <a:gd name="connsiteY179" fmla="*/ 217170 h 2689860"/>
                  <a:gd name="connsiteX180" fmla="*/ 359587 w 2942844"/>
                  <a:gd name="connsiteY180" fmla="*/ 224790 h 2689860"/>
                  <a:gd name="connsiteX181" fmla="*/ 336727 w 2942844"/>
                  <a:gd name="connsiteY181" fmla="*/ 243840 h 2689860"/>
                  <a:gd name="connsiteX182" fmla="*/ 329107 w 2942844"/>
                  <a:gd name="connsiteY182" fmla="*/ 255270 h 2689860"/>
                  <a:gd name="connsiteX183" fmla="*/ 321487 w 2942844"/>
                  <a:gd name="connsiteY183" fmla="*/ 278130 h 2689860"/>
                  <a:gd name="connsiteX184" fmla="*/ 310057 w 2942844"/>
                  <a:gd name="connsiteY184" fmla="*/ 300990 h 2689860"/>
                  <a:gd name="connsiteX185" fmla="*/ 302437 w 2942844"/>
                  <a:gd name="connsiteY185" fmla="*/ 312420 h 2689860"/>
                  <a:gd name="connsiteX186" fmla="*/ 298627 w 2942844"/>
                  <a:gd name="connsiteY186" fmla="*/ 335280 h 2689860"/>
                  <a:gd name="connsiteX187" fmla="*/ 291007 w 2942844"/>
                  <a:gd name="connsiteY187" fmla="*/ 358140 h 2689860"/>
                  <a:gd name="connsiteX188" fmla="*/ 271957 w 2942844"/>
                  <a:gd name="connsiteY188" fmla="*/ 480060 h 2689860"/>
                  <a:gd name="connsiteX189" fmla="*/ 260527 w 2942844"/>
                  <a:gd name="connsiteY189" fmla="*/ 487680 h 2689860"/>
                  <a:gd name="connsiteX190" fmla="*/ 252907 w 2942844"/>
                  <a:gd name="connsiteY190" fmla="*/ 499110 h 2689860"/>
                  <a:gd name="connsiteX191" fmla="*/ 245287 w 2942844"/>
                  <a:gd name="connsiteY191" fmla="*/ 521970 h 2689860"/>
                  <a:gd name="connsiteX192" fmla="*/ 237667 w 2942844"/>
                  <a:gd name="connsiteY192" fmla="*/ 533400 h 2689860"/>
                  <a:gd name="connsiteX193" fmla="*/ 233857 w 2942844"/>
                  <a:gd name="connsiteY193" fmla="*/ 571500 h 2689860"/>
                  <a:gd name="connsiteX194" fmla="*/ 210997 w 2942844"/>
                  <a:gd name="connsiteY194" fmla="*/ 582930 h 2689860"/>
                  <a:gd name="connsiteX195" fmla="*/ 188137 w 2942844"/>
                  <a:gd name="connsiteY195" fmla="*/ 598170 h 2689860"/>
                  <a:gd name="connsiteX196" fmla="*/ 176707 w 2942844"/>
                  <a:gd name="connsiteY196" fmla="*/ 605790 h 2689860"/>
                  <a:gd name="connsiteX197" fmla="*/ 169087 w 2942844"/>
                  <a:gd name="connsiteY197" fmla="*/ 617220 h 2689860"/>
                  <a:gd name="connsiteX198" fmla="*/ 146227 w 2942844"/>
                  <a:gd name="connsiteY198" fmla="*/ 636270 h 2689860"/>
                  <a:gd name="connsiteX199" fmla="*/ 134797 w 2942844"/>
                  <a:gd name="connsiteY199" fmla="*/ 659130 h 2689860"/>
                  <a:gd name="connsiteX200" fmla="*/ 111937 w 2942844"/>
                  <a:gd name="connsiteY200" fmla="*/ 678180 h 2689860"/>
                  <a:gd name="connsiteX201" fmla="*/ 104317 w 2942844"/>
                  <a:gd name="connsiteY201" fmla="*/ 762000 h 2689860"/>
                  <a:gd name="connsiteX202" fmla="*/ 100507 w 2942844"/>
                  <a:gd name="connsiteY202" fmla="*/ 773430 h 2689860"/>
                  <a:gd name="connsiteX203" fmla="*/ 89077 w 2942844"/>
                  <a:gd name="connsiteY203" fmla="*/ 784860 h 2689860"/>
                  <a:gd name="connsiteX204" fmla="*/ 85267 w 2942844"/>
                  <a:gd name="connsiteY204" fmla="*/ 796290 h 2689860"/>
                  <a:gd name="connsiteX205" fmla="*/ 77647 w 2942844"/>
                  <a:gd name="connsiteY205" fmla="*/ 872490 h 2689860"/>
                  <a:gd name="connsiteX206" fmla="*/ 81457 w 2942844"/>
                  <a:gd name="connsiteY206" fmla="*/ 891540 h 2689860"/>
                  <a:gd name="connsiteX207" fmla="*/ 54787 w 2942844"/>
                  <a:gd name="connsiteY207" fmla="*/ 902970 h 2689860"/>
                  <a:gd name="connsiteX208" fmla="*/ 39547 w 2942844"/>
                  <a:gd name="connsiteY208" fmla="*/ 922020 h 2689860"/>
                  <a:gd name="connsiteX209" fmla="*/ 24307 w 2942844"/>
                  <a:gd name="connsiteY209" fmla="*/ 944880 h 2689860"/>
                  <a:gd name="connsiteX210" fmla="*/ 20497 w 2942844"/>
                  <a:gd name="connsiteY210" fmla="*/ 1024890 h 2689860"/>
                  <a:gd name="connsiteX211" fmla="*/ 24307 w 2942844"/>
                  <a:gd name="connsiteY211" fmla="*/ 1112520 h 2689860"/>
                  <a:gd name="connsiteX212" fmla="*/ 28117 w 2942844"/>
                  <a:gd name="connsiteY212" fmla="*/ 1123950 h 2689860"/>
                  <a:gd name="connsiteX213" fmla="*/ 35737 w 2942844"/>
                  <a:gd name="connsiteY213" fmla="*/ 1135380 h 2689860"/>
                  <a:gd name="connsiteX214" fmla="*/ 47167 w 2942844"/>
                  <a:gd name="connsiteY214" fmla="*/ 1146810 h 2689860"/>
                  <a:gd name="connsiteX215" fmla="*/ 50977 w 2942844"/>
                  <a:gd name="connsiteY215" fmla="*/ 1158240 h 2689860"/>
                  <a:gd name="connsiteX216" fmla="*/ 73837 w 2942844"/>
                  <a:gd name="connsiteY216" fmla="*/ 1173480 h 2689860"/>
                  <a:gd name="connsiteX217" fmla="*/ 81457 w 2942844"/>
                  <a:gd name="connsiteY217" fmla="*/ 1184910 h 2689860"/>
                  <a:gd name="connsiteX218" fmla="*/ 70027 w 2942844"/>
                  <a:gd name="connsiteY218" fmla="*/ 1188720 h 2689860"/>
                  <a:gd name="connsiteX219" fmla="*/ 58597 w 2942844"/>
                  <a:gd name="connsiteY219" fmla="*/ 1200150 h 2689860"/>
                  <a:gd name="connsiteX220" fmla="*/ 47167 w 2942844"/>
                  <a:gd name="connsiteY220" fmla="*/ 1203960 h 2689860"/>
                  <a:gd name="connsiteX221" fmla="*/ 35737 w 2942844"/>
                  <a:gd name="connsiteY221" fmla="*/ 1211580 h 2689860"/>
                  <a:gd name="connsiteX222" fmla="*/ 12877 w 2942844"/>
                  <a:gd name="connsiteY222" fmla="*/ 1219200 h 2689860"/>
                  <a:gd name="connsiteX223" fmla="*/ 5257 w 2942844"/>
                  <a:gd name="connsiteY223" fmla="*/ 1230630 h 2689860"/>
                  <a:gd name="connsiteX224" fmla="*/ 5257 w 2942844"/>
                  <a:gd name="connsiteY224" fmla="*/ 1303020 h 2689860"/>
                  <a:gd name="connsiteX225" fmla="*/ 24307 w 2942844"/>
                  <a:gd name="connsiteY225" fmla="*/ 1333500 h 2689860"/>
                  <a:gd name="connsiteX226" fmla="*/ 31927 w 2942844"/>
                  <a:gd name="connsiteY226" fmla="*/ 1344930 h 2689860"/>
                  <a:gd name="connsiteX227" fmla="*/ 47167 w 2942844"/>
                  <a:gd name="connsiteY227" fmla="*/ 1356360 h 2689860"/>
                  <a:gd name="connsiteX228" fmla="*/ 50977 w 2942844"/>
                  <a:gd name="connsiteY228" fmla="*/ 1367790 h 2689860"/>
                  <a:gd name="connsiteX229" fmla="*/ 62407 w 2942844"/>
                  <a:gd name="connsiteY229" fmla="*/ 1390650 h 2689860"/>
                  <a:gd name="connsiteX230" fmla="*/ 54787 w 2942844"/>
                  <a:gd name="connsiteY230" fmla="*/ 1417320 h 2689860"/>
                  <a:gd name="connsiteX231" fmla="*/ 47167 w 2942844"/>
                  <a:gd name="connsiteY231" fmla="*/ 1428750 h 2689860"/>
                  <a:gd name="connsiteX232" fmla="*/ 39547 w 2942844"/>
                  <a:gd name="connsiteY232" fmla="*/ 1451610 h 2689860"/>
                  <a:gd name="connsiteX233" fmla="*/ 43357 w 2942844"/>
                  <a:gd name="connsiteY233" fmla="*/ 1531620 h 2689860"/>
                  <a:gd name="connsiteX234" fmla="*/ 47167 w 2942844"/>
                  <a:gd name="connsiteY234" fmla="*/ 1543050 h 2689860"/>
                  <a:gd name="connsiteX235" fmla="*/ 54787 w 2942844"/>
                  <a:gd name="connsiteY235" fmla="*/ 1554480 h 2689860"/>
                  <a:gd name="connsiteX236" fmla="*/ 66217 w 2942844"/>
                  <a:gd name="connsiteY236" fmla="*/ 1565910 h 2689860"/>
                  <a:gd name="connsiteX237" fmla="*/ 85267 w 2942844"/>
                  <a:gd name="connsiteY237" fmla="*/ 1584960 h 2689860"/>
                  <a:gd name="connsiteX238" fmla="*/ 85267 w 2942844"/>
                  <a:gd name="connsiteY238" fmla="*/ 1619250 h 2689860"/>
                  <a:gd name="connsiteX239" fmla="*/ 81457 w 2942844"/>
                  <a:gd name="connsiteY239" fmla="*/ 1630680 h 2689860"/>
                  <a:gd name="connsiteX240" fmla="*/ 77647 w 2942844"/>
                  <a:gd name="connsiteY240" fmla="*/ 1642110 h 2689860"/>
                  <a:gd name="connsiteX241" fmla="*/ 81457 w 2942844"/>
                  <a:gd name="connsiteY241" fmla="*/ 1710690 h 2689860"/>
                  <a:gd name="connsiteX242" fmla="*/ 96697 w 2942844"/>
                  <a:gd name="connsiteY242" fmla="*/ 1744980 h 2689860"/>
                  <a:gd name="connsiteX243" fmla="*/ 108127 w 2942844"/>
                  <a:gd name="connsiteY243" fmla="*/ 1756410 h 2689860"/>
                  <a:gd name="connsiteX244" fmla="*/ 119557 w 2942844"/>
                  <a:gd name="connsiteY244" fmla="*/ 1779270 h 2689860"/>
                  <a:gd name="connsiteX245" fmla="*/ 138607 w 2942844"/>
                  <a:gd name="connsiteY245" fmla="*/ 1805940 h 2689860"/>
                  <a:gd name="connsiteX246" fmla="*/ 146227 w 2942844"/>
                  <a:gd name="connsiteY246" fmla="*/ 1817370 h 2689860"/>
                  <a:gd name="connsiteX247" fmla="*/ 180517 w 2942844"/>
                  <a:gd name="connsiteY247" fmla="*/ 1844040 h 2689860"/>
                  <a:gd name="connsiteX248" fmla="*/ 203377 w 2942844"/>
                  <a:gd name="connsiteY248" fmla="*/ 1855470 h 2689860"/>
                  <a:gd name="connsiteX249" fmla="*/ 214807 w 2942844"/>
                  <a:gd name="connsiteY249" fmla="*/ 1885950 h 2689860"/>
                  <a:gd name="connsiteX250" fmla="*/ 222427 w 2942844"/>
                  <a:gd name="connsiteY250" fmla="*/ 1901190 h 2689860"/>
                  <a:gd name="connsiteX251" fmla="*/ 226237 w 2942844"/>
                  <a:gd name="connsiteY251" fmla="*/ 1965960 h 2689860"/>
                  <a:gd name="connsiteX252" fmla="*/ 249097 w 2942844"/>
                  <a:gd name="connsiteY252" fmla="*/ 1973580 h 2689860"/>
                  <a:gd name="connsiteX253" fmla="*/ 271957 w 2942844"/>
                  <a:gd name="connsiteY253" fmla="*/ 1985010 h 2689860"/>
                  <a:gd name="connsiteX254" fmla="*/ 279577 w 2942844"/>
                  <a:gd name="connsiteY254" fmla="*/ 2007870 h 2689860"/>
                  <a:gd name="connsiteX255" fmla="*/ 283387 w 2942844"/>
                  <a:gd name="connsiteY255" fmla="*/ 2019300 h 2689860"/>
                  <a:gd name="connsiteX256" fmla="*/ 287197 w 2942844"/>
                  <a:gd name="connsiteY256" fmla="*/ 2045970 h 2689860"/>
                  <a:gd name="connsiteX257" fmla="*/ 291007 w 2942844"/>
                  <a:gd name="connsiteY257" fmla="*/ 2087880 h 2689860"/>
                  <a:gd name="connsiteX258" fmla="*/ 294817 w 2942844"/>
                  <a:gd name="connsiteY258" fmla="*/ 2099310 h 2689860"/>
                  <a:gd name="connsiteX259" fmla="*/ 317677 w 2942844"/>
                  <a:gd name="connsiteY259" fmla="*/ 2122170 h 2689860"/>
                  <a:gd name="connsiteX260" fmla="*/ 355777 w 2942844"/>
                  <a:gd name="connsiteY260" fmla="*/ 2152650 h 2689860"/>
                  <a:gd name="connsiteX261" fmla="*/ 374827 w 2942844"/>
                  <a:gd name="connsiteY261" fmla="*/ 2171700 h 2689860"/>
                  <a:gd name="connsiteX262" fmla="*/ 382447 w 2942844"/>
                  <a:gd name="connsiteY262" fmla="*/ 2183130 h 2689860"/>
                  <a:gd name="connsiteX263" fmla="*/ 390067 w 2942844"/>
                  <a:gd name="connsiteY263" fmla="*/ 2205990 h 2689860"/>
                  <a:gd name="connsiteX264" fmla="*/ 424357 w 2942844"/>
                  <a:gd name="connsiteY264" fmla="*/ 2240280 h 2689860"/>
                  <a:gd name="connsiteX265" fmla="*/ 431977 w 2942844"/>
                  <a:gd name="connsiteY265" fmla="*/ 2251710 h 2689860"/>
                  <a:gd name="connsiteX266" fmla="*/ 443407 w 2942844"/>
                  <a:gd name="connsiteY266" fmla="*/ 2255520 h 2689860"/>
                  <a:gd name="connsiteX267" fmla="*/ 458647 w 2942844"/>
                  <a:gd name="connsiteY267" fmla="*/ 2263140 h 2689860"/>
                  <a:gd name="connsiteX268" fmla="*/ 470077 w 2942844"/>
                  <a:gd name="connsiteY268" fmla="*/ 2270760 h 2689860"/>
                  <a:gd name="connsiteX269" fmla="*/ 492937 w 2942844"/>
                  <a:gd name="connsiteY269" fmla="*/ 2278380 h 2689860"/>
                  <a:gd name="connsiteX270" fmla="*/ 515797 w 2942844"/>
                  <a:gd name="connsiteY270" fmla="*/ 2289810 h 2689860"/>
                  <a:gd name="connsiteX271" fmla="*/ 534847 w 2942844"/>
                  <a:gd name="connsiteY271" fmla="*/ 2301240 h 2689860"/>
                  <a:gd name="connsiteX272" fmla="*/ 561517 w 2942844"/>
                  <a:gd name="connsiteY272" fmla="*/ 2305050 h 2689860"/>
                  <a:gd name="connsiteX273" fmla="*/ 599617 w 2942844"/>
                  <a:gd name="connsiteY273" fmla="*/ 2316480 h 2689860"/>
                  <a:gd name="connsiteX274" fmla="*/ 611047 w 2942844"/>
                  <a:gd name="connsiteY274" fmla="*/ 2320290 h 2689860"/>
                  <a:gd name="connsiteX275" fmla="*/ 626287 w 2942844"/>
                  <a:gd name="connsiteY275" fmla="*/ 2324100 h 2689860"/>
                  <a:gd name="connsiteX276" fmla="*/ 649147 w 2942844"/>
                  <a:gd name="connsiteY276" fmla="*/ 2331720 h 2689860"/>
                  <a:gd name="connsiteX277" fmla="*/ 683437 w 2942844"/>
                  <a:gd name="connsiteY277" fmla="*/ 2343150 h 2689860"/>
                  <a:gd name="connsiteX278" fmla="*/ 790117 w 2942844"/>
                  <a:gd name="connsiteY278" fmla="*/ 2350770 h 2689860"/>
                  <a:gd name="connsiteX279" fmla="*/ 820597 w 2942844"/>
                  <a:gd name="connsiteY279" fmla="*/ 2354580 h 2689860"/>
                  <a:gd name="connsiteX280" fmla="*/ 862507 w 2942844"/>
                  <a:gd name="connsiteY280" fmla="*/ 2358390 h 2689860"/>
                  <a:gd name="connsiteX281" fmla="*/ 881557 w 2942844"/>
                  <a:gd name="connsiteY281" fmla="*/ 2362200 h 2689860"/>
                  <a:gd name="connsiteX282" fmla="*/ 908227 w 2942844"/>
                  <a:gd name="connsiteY282" fmla="*/ 2373630 h 2689860"/>
                  <a:gd name="connsiteX283" fmla="*/ 957757 w 2942844"/>
                  <a:gd name="connsiteY283" fmla="*/ 2392680 h 2689860"/>
                  <a:gd name="connsiteX284" fmla="*/ 980617 w 2942844"/>
                  <a:gd name="connsiteY284" fmla="*/ 2407920 h 2689860"/>
                  <a:gd name="connsiteX285" fmla="*/ 1018717 w 2942844"/>
                  <a:gd name="connsiteY285" fmla="*/ 2430780 h 2689860"/>
                  <a:gd name="connsiteX286" fmla="*/ 1041577 w 2942844"/>
                  <a:gd name="connsiteY286" fmla="*/ 2434590 h 2689860"/>
                  <a:gd name="connsiteX287" fmla="*/ 1060627 w 2942844"/>
                  <a:gd name="connsiteY287" fmla="*/ 2438400 h 2689860"/>
                  <a:gd name="connsiteX288" fmla="*/ 1083487 w 2942844"/>
                  <a:gd name="connsiteY288" fmla="*/ 2453640 h 2689860"/>
                  <a:gd name="connsiteX289" fmla="*/ 1102537 w 2942844"/>
                  <a:gd name="connsiteY289" fmla="*/ 2465070 h 2689860"/>
                  <a:gd name="connsiteX290" fmla="*/ 1113967 w 2942844"/>
                  <a:gd name="connsiteY290" fmla="*/ 2476500 h 2689860"/>
                  <a:gd name="connsiteX291" fmla="*/ 1125397 w 2942844"/>
                  <a:gd name="connsiteY291" fmla="*/ 2484120 h 2689860"/>
                  <a:gd name="connsiteX292" fmla="*/ 1140637 w 2942844"/>
                  <a:gd name="connsiteY292" fmla="*/ 2495550 h 2689860"/>
                  <a:gd name="connsiteX293" fmla="*/ 1148257 w 2942844"/>
                  <a:gd name="connsiteY293" fmla="*/ 2518410 h 2689860"/>
                  <a:gd name="connsiteX294" fmla="*/ 1152067 w 2942844"/>
                  <a:gd name="connsiteY294" fmla="*/ 2529840 h 2689860"/>
                  <a:gd name="connsiteX295" fmla="*/ 1163497 w 2942844"/>
                  <a:gd name="connsiteY295" fmla="*/ 2541270 h 2689860"/>
                  <a:gd name="connsiteX296" fmla="*/ 1178737 w 2942844"/>
                  <a:gd name="connsiteY296" fmla="*/ 2552700 h 2689860"/>
                  <a:gd name="connsiteX297" fmla="*/ 1201597 w 2942844"/>
                  <a:gd name="connsiteY297" fmla="*/ 2575560 h 2689860"/>
                  <a:gd name="connsiteX298" fmla="*/ 1247317 w 2942844"/>
                  <a:gd name="connsiteY298" fmla="*/ 2567940 h 2689860"/>
                  <a:gd name="connsiteX299" fmla="*/ 1258747 w 2942844"/>
                  <a:gd name="connsiteY299" fmla="*/ 2560320 h 2689860"/>
                  <a:gd name="connsiteX300" fmla="*/ 1300657 w 2942844"/>
                  <a:gd name="connsiteY300" fmla="*/ 2567940 h 2689860"/>
                  <a:gd name="connsiteX301" fmla="*/ 1319707 w 2942844"/>
                  <a:gd name="connsiteY301" fmla="*/ 2579370 h 2689860"/>
                  <a:gd name="connsiteX302" fmla="*/ 1323517 w 2942844"/>
                  <a:gd name="connsiteY302" fmla="*/ 2590800 h 2689860"/>
                  <a:gd name="connsiteX303" fmla="*/ 1334947 w 2942844"/>
                  <a:gd name="connsiteY303" fmla="*/ 2598420 h 2689860"/>
                  <a:gd name="connsiteX304" fmla="*/ 1350187 w 2942844"/>
                  <a:gd name="connsiteY304" fmla="*/ 2609850 h 2689860"/>
                  <a:gd name="connsiteX305" fmla="*/ 1361617 w 2942844"/>
                  <a:gd name="connsiteY305" fmla="*/ 2613660 h 2689860"/>
                  <a:gd name="connsiteX306" fmla="*/ 1376857 w 2942844"/>
                  <a:gd name="connsiteY306" fmla="*/ 2621280 h 2689860"/>
                  <a:gd name="connsiteX307" fmla="*/ 1388287 w 2942844"/>
                  <a:gd name="connsiteY307" fmla="*/ 2644140 h 2689860"/>
                  <a:gd name="connsiteX308" fmla="*/ 1399717 w 2942844"/>
                  <a:gd name="connsiteY308" fmla="*/ 2667000 h 2689860"/>
                  <a:gd name="connsiteX309" fmla="*/ 1430197 w 2942844"/>
                  <a:gd name="connsiteY309" fmla="*/ 2682240 h 2689860"/>
                  <a:gd name="connsiteX310" fmla="*/ 1460677 w 2942844"/>
                  <a:gd name="connsiteY310" fmla="*/ 2689860 h 2689860"/>
                  <a:gd name="connsiteX311" fmla="*/ 1475917 w 2942844"/>
                  <a:gd name="connsiteY311" fmla="*/ 2686050 h 2689860"/>
                  <a:gd name="connsiteX312" fmla="*/ 1479727 w 2942844"/>
                  <a:gd name="connsiteY312" fmla="*/ 2674620 h 2689860"/>
                  <a:gd name="connsiteX313" fmla="*/ 1487347 w 2942844"/>
                  <a:gd name="connsiteY313" fmla="*/ 2663190 h 2689860"/>
                  <a:gd name="connsiteX314" fmla="*/ 1491157 w 2942844"/>
                  <a:gd name="connsiteY314" fmla="*/ 2651760 h 2689860"/>
                  <a:gd name="connsiteX315" fmla="*/ 1502587 w 2942844"/>
                  <a:gd name="connsiteY315" fmla="*/ 2644140 h 2689860"/>
                  <a:gd name="connsiteX316" fmla="*/ 1548307 w 2942844"/>
                  <a:gd name="connsiteY316" fmla="*/ 2636520 h 2689860"/>
                  <a:gd name="connsiteX317" fmla="*/ 1559737 w 2942844"/>
                  <a:gd name="connsiteY317" fmla="*/ 2632710 h 2689860"/>
                  <a:gd name="connsiteX318" fmla="*/ 1590217 w 2942844"/>
                  <a:gd name="connsiteY318" fmla="*/ 2625090 h 2689860"/>
                  <a:gd name="connsiteX319" fmla="*/ 1613077 w 2942844"/>
                  <a:gd name="connsiteY319" fmla="*/ 2617470 h 2689860"/>
                  <a:gd name="connsiteX320" fmla="*/ 1635937 w 2942844"/>
                  <a:gd name="connsiteY320" fmla="*/ 2602230 h 2689860"/>
                  <a:gd name="connsiteX321" fmla="*/ 1647367 w 2942844"/>
                  <a:gd name="connsiteY321" fmla="*/ 2594610 h 2689860"/>
                  <a:gd name="connsiteX322" fmla="*/ 1658797 w 2942844"/>
                  <a:gd name="connsiteY322" fmla="*/ 2583180 h 2689860"/>
                  <a:gd name="connsiteX323" fmla="*/ 1662607 w 2942844"/>
                  <a:gd name="connsiteY323" fmla="*/ 2571750 h 2689860"/>
                  <a:gd name="connsiteX324" fmla="*/ 1689277 w 2942844"/>
                  <a:gd name="connsiteY324" fmla="*/ 2548890 h 2689860"/>
                  <a:gd name="connsiteX325" fmla="*/ 1696897 w 2942844"/>
                  <a:gd name="connsiteY325" fmla="*/ 2537460 h 2689860"/>
                  <a:gd name="connsiteX326" fmla="*/ 1719757 w 2942844"/>
                  <a:gd name="connsiteY326" fmla="*/ 2529840 h 2689860"/>
                  <a:gd name="connsiteX327" fmla="*/ 1750237 w 2942844"/>
                  <a:gd name="connsiteY327" fmla="*/ 2495550 h 2689860"/>
                  <a:gd name="connsiteX328" fmla="*/ 1773097 w 2942844"/>
                  <a:gd name="connsiteY328" fmla="*/ 2480310 h 2689860"/>
                  <a:gd name="connsiteX329" fmla="*/ 1799767 w 2942844"/>
                  <a:gd name="connsiteY329" fmla="*/ 2472690 h 2689860"/>
                  <a:gd name="connsiteX330" fmla="*/ 1822627 w 2942844"/>
                  <a:gd name="connsiteY330" fmla="*/ 2465070 h 2689860"/>
                  <a:gd name="connsiteX331" fmla="*/ 1834057 w 2942844"/>
                  <a:gd name="connsiteY331" fmla="*/ 2457450 h 2689860"/>
                  <a:gd name="connsiteX332" fmla="*/ 1845487 w 2942844"/>
                  <a:gd name="connsiteY332" fmla="*/ 2453640 h 2689860"/>
                  <a:gd name="connsiteX333" fmla="*/ 1868347 w 2942844"/>
                  <a:gd name="connsiteY333" fmla="*/ 2438400 h 2689860"/>
                  <a:gd name="connsiteX334" fmla="*/ 1879777 w 2942844"/>
                  <a:gd name="connsiteY334" fmla="*/ 2430780 h 2689860"/>
                  <a:gd name="connsiteX335" fmla="*/ 1891207 w 2942844"/>
                  <a:gd name="connsiteY335" fmla="*/ 2407920 h 2689860"/>
                  <a:gd name="connsiteX336" fmla="*/ 1902637 w 2942844"/>
                  <a:gd name="connsiteY336" fmla="*/ 2404110 h 2689860"/>
                  <a:gd name="connsiteX337" fmla="*/ 1959787 w 2942844"/>
                  <a:gd name="connsiteY337" fmla="*/ 2407920 h 2689860"/>
                  <a:gd name="connsiteX338" fmla="*/ 1982647 w 2942844"/>
                  <a:gd name="connsiteY338" fmla="*/ 2415540 h 2689860"/>
                  <a:gd name="connsiteX339" fmla="*/ 1994077 w 2942844"/>
                  <a:gd name="connsiteY339" fmla="*/ 2419350 h 2689860"/>
                  <a:gd name="connsiteX340" fmla="*/ 2020747 w 2942844"/>
                  <a:gd name="connsiteY340" fmla="*/ 2415540 h 2689860"/>
                  <a:gd name="connsiteX341" fmla="*/ 2043607 w 2942844"/>
                  <a:gd name="connsiteY341" fmla="*/ 2400300 h 2689860"/>
                  <a:gd name="connsiteX342" fmla="*/ 2047417 w 2942844"/>
                  <a:gd name="connsiteY342" fmla="*/ 2388870 h 2689860"/>
                  <a:gd name="connsiteX343" fmla="*/ 2058847 w 2942844"/>
                  <a:gd name="connsiteY343" fmla="*/ 2320290 h 2689860"/>
                  <a:gd name="connsiteX344" fmla="*/ 2093137 w 2942844"/>
                  <a:gd name="connsiteY344" fmla="*/ 2305050 h 2689860"/>
                  <a:gd name="connsiteX345" fmla="*/ 2104567 w 2942844"/>
                  <a:gd name="connsiteY345" fmla="*/ 2301240 h 2689860"/>
                  <a:gd name="connsiteX346" fmla="*/ 2115997 w 2942844"/>
                  <a:gd name="connsiteY346" fmla="*/ 2289810 h 2689860"/>
                  <a:gd name="connsiteX347" fmla="*/ 2127427 w 2942844"/>
                  <a:gd name="connsiteY347" fmla="*/ 2282190 h 2689860"/>
                  <a:gd name="connsiteX348" fmla="*/ 2135047 w 2942844"/>
                  <a:gd name="connsiteY348" fmla="*/ 2270760 h 2689860"/>
                  <a:gd name="connsiteX349" fmla="*/ 2150287 w 2942844"/>
                  <a:gd name="connsiteY349" fmla="*/ 2266950 h 2689860"/>
                  <a:gd name="connsiteX350" fmla="*/ 2184577 w 2942844"/>
                  <a:gd name="connsiteY350" fmla="*/ 2255520 h 2689860"/>
                  <a:gd name="connsiteX351" fmla="*/ 2154097 w 2942844"/>
                  <a:gd name="connsiteY351" fmla="*/ 2251710 h 268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Lst>
                <a:rect l="l" t="t" r="r" b="b"/>
                <a:pathLst>
                  <a:path w="2942844" h="2689860">
                    <a:moveTo>
                      <a:pt x="2154097" y="2251710"/>
                    </a:moveTo>
                    <a:cubicBezTo>
                      <a:pt x="2157907" y="2249805"/>
                      <a:pt x="2174453" y="2253086"/>
                      <a:pt x="2207437" y="2244090"/>
                    </a:cubicBezTo>
                    <a:cubicBezTo>
                      <a:pt x="2217541" y="2241334"/>
                      <a:pt x="2237917" y="2236470"/>
                      <a:pt x="2237917" y="2236470"/>
                    </a:cubicBezTo>
                    <a:cubicBezTo>
                      <a:pt x="2249347" y="2228850"/>
                      <a:pt x="2250617" y="2230120"/>
                      <a:pt x="2256967" y="2217420"/>
                    </a:cubicBezTo>
                    <a:cubicBezTo>
                      <a:pt x="2258763" y="2213828"/>
                      <a:pt x="2258268" y="2209126"/>
                      <a:pt x="2260777" y="2205990"/>
                    </a:cubicBezTo>
                    <a:cubicBezTo>
                      <a:pt x="2267651" y="2197397"/>
                      <a:pt x="2277957" y="2197272"/>
                      <a:pt x="2287447" y="2194560"/>
                    </a:cubicBezTo>
                    <a:cubicBezTo>
                      <a:pt x="2291309" y="2193457"/>
                      <a:pt x="2294926" y="2191468"/>
                      <a:pt x="2298877" y="2190750"/>
                    </a:cubicBezTo>
                    <a:cubicBezTo>
                      <a:pt x="2308951" y="2188918"/>
                      <a:pt x="2319231" y="2188459"/>
                      <a:pt x="2329357" y="2186940"/>
                    </a:cubicBezTo>
                    <a:cubicBezTo>
                      <a:pt x="2344636" y="2184648"/>
                      <a:pt x="2375077" y="2179320"/>
                      <a:pt x="2375077" y="2179320"/>
                    </a:cubicBezTo>
                    <a:cubicBezTo>
                      <a:pt x="2394127" y="2180590"/>
                      <a:pt x="2413589" y="2178988"/>
                      <a:pt x="2432227" y="2183130"/>
                    </a:cubicBezTo>
                    <a:cubicBezTo>
                      <a:pt x="2437487" y="2184299"/>
                      <a:pt x="2440208" y="2190421"/>
                      <a:pt x="2443657" y="2194560"/>
                    </a:cubicBezTo>
                    <a:cubicBezTo>
                      <a:pt x="2446588" y="2198078"/>
                      <a:pt x="2449229" y="2201894"/>
                      <a:pt x="2451277" y="2205990"/>
                    </a:cubicBezTo>
                    <a:cubicBezTo>
                      <a:pt x="2457475" y="2218385"/>
                      <a:pt x="2451788" y="2217931"/>
                      <a:pt x="2462707" y="2228850"/>
                    </a:cubicBezTo>
                    <a:cubicBezTo>
                      <a:pt x="2465945" y="2232088"/>
                      <a:pt x="2470411" y="2233808"/>
                      <a:pt x="2474137" y="2236470"/>
                    </a:cubicBezTo>
                    <a:cubicBezTo>
                      <a:pt x="2507218" y="2260099"/>
                      <a:pt x="2473870" y="2237562"/>
                      <a:pt x="2500807" y="2255520"/>
                    </a:cubicBezTo>
                    <a:lnTo>
                      <a:pt x="2531287" y="2301240"/>
                    </a:lnTo>
                    <a:cubicBezTo>
                      <a:pt x="2533827" y="2305050"/>
                      <a:pt x="2537459" y="2308326"/>
                      <a:pt x="2538907" y="2312670"/>
                    </a:cubicBezTo>
                    <a:cubicBezTo>
                      <a:pt x="2540177" y="2316480"/>
                      <a:pt x="2539877" y="2321260"/>
                      <a:pt x="2542717" y="2324100"/>
                    </a:cubicBezTo>
                    <a:cubicBezTo>
                      <a:pt x="2545557" y="2326940"/>
                      <a:pt x="2550555" y="2326114"/>
                      <a:pt x="2554147" y="2327910"/>
                    </a:cubicBezTo>
                    <a:cubicBezTo>
                      <a:pt x="2558243" y="2329958"/>
                      <a:pt x="2561368" y="2333726"/>
                      <a:pt x="2565577" y="2335530"/>
                    </a:cubicBezTo>
                    <a:cubicBezTo>
                      <a:pt x="2574703" y="2339441"/>
                      <a:pt x="2601060" y="2342161"/>
                      <a:pt x="2607487" y="2343150"/>
                    </a:cubicBezTo>
                    <a:cubicBezTo>
                      <a:pt x="2615122" y="2344325"/>
                      <a:pt x="2622727" y="2345690"/>
                      <a:pt x="2630347" y="2346960"/>
                    </a:cubicBezTo>
                    <a:cubicBezTo>
                      <a:pt x="2636973" y="2346013"/>
                      <a:pt x="2659240" y="2344455"/>
                      <a:pt x="2668447" y="2339340"/>
                    </a:cubicBezTo>
                    <a:cubicBezTo>
                      <a:pt x="2676453" y="2334892"/>
                      <a:pt x="2683687" y="2329180"/>
                      <a:pt x="2691307" y="2324100"/>
                    </a:cubicBezTo>
                    <a:lnTo>
                      <a:pt x="2714167" y="2308860"/>
                    </a:lnTo>
                    <a:lnTo>
                      <a:pt x="2737027" y="2293620"/>
                    </a:lnTo>
                    <a:lnTo>
                      <a:pt x="2748457" y="2286000"/>
                    </a:lnTo>
                    <a:cubicBezTo>
                      <a:pt x="2770295" y="2253243"/>
                      <a:pt x="2744113" y="2294688"/>
                      <a:pt x="2759887" y="2263140"/>
                    </a:cubicBezTo>
                    <a:cubicBezTo>
                      <a:pt x="2774659" y="2233597"/>
                      <a:pt x="2761740" y="2269010"/>
                      <a:pt x="2771317" y="2240280"/>
                    </a:cubicBezTo>
                    <a:cubicBezTo>
                      <a:pt x="2772587" y="2230120"/>
                      <a:pt x="2773295" y="2219874"/>
                      <a:pt x="2775127" y="2209800"/>
                    </a:cubicBezTo>
                    <a:cubicBezTo>
                      <a:pt x="2775845" y="2205849"/>
                      <a:pt x="2776097" y="2201210"/>
                      <a:pt x="2778937" y="2198370"/>
                    </a:cubicBezTo>
                    <a:cubicBezTo>
                      <a:pt x="2785413" y="2191894"/>
                      <a:pt x="2801797" y="2183130"/>
                      <a:pt x="2801797" y="2183130"/>
                    </a:cubicBezTo>
                    <a:cubicBezTo>
                      <a:pt x="2817499" y="2159577"/>
                      <a:pt x="2800065" y="2182553"/>
                      <a:pt x="2820847" y="2164080"/>
                    </a:cubicBezTo>
                    <a:lnTo>
                      <a:pt x="2855137" y="2129790"/>
                    </a:lnTo>
                    <a:cubicBezTo>
                      <a:pt x="2858947" y="2125980"/>
                      <a:pt x="2862084" y="2121349"/>
                      <a:pt x="2866567" y="2118360"/>
                    </a:cubicBezTo>
                    <a:lnTo>
                      <a:pt x="2877997" y="2110740"/>
                    </a:lnTo>
                    <a:cubicBezTo>
                      <a:pt x="2880537" y="2106930"/>
                      <a:pt x="2883569" y="2103406"/>
                      <a:pt x="2885617" y="2099310"/>
                    </a:cubicBezTo>
                    <a:cubicBezTo>
                      <a:pt x="2894344" y="2081855"/>
                      <a:pt x="2892334" y="2043570"/>
                      <a:pt x="2893237" y="2034540"/>
                    </a:cubicBezTo>
                    <a:cubicBezTo>
                      <a:pt x="2894006" y="2026853"/>
                      <a:pt x="2895371" y="2019221"/>
                      <a:pt x="2897047" y="2011680"/>
                    </a:cubicBezTo>
                    <a:cubicBezTo>
                      <a:pt x="2897918" y="2007760"/>
                      <a:pt x="2899883" y="2004146"/>
                      <a:pt x="2900857" y="2000250"/>
                    </a:cubicBezTo>
                    <a:cubicBezTo>
                      <a:pt x="2903720" y="1988799"/>
                      <a:pt x="2905748" y="1968148"/>
                      <a:pt x="2912287" y="1958340"/>
                    </a:cubicBezTo>
                    <a:cubicBezTo>
                      <a:pt x="2914827" y="1954530"/>
                      <a:pt x="2918047" y="1951094"/>
                      <a:pt x="2919907" y="1946910"/>
                    </a:cubicBezTo>
                    <a:cubicBezTo>
                      <a:pt x="2923169" y="1939570"/>
                      <a:pt x="2924987" y="1931670"/>
                      <a:pt x="2927527" y="1924050"/>
                    </a:cubicBezTo>
                    <a:cubicBezTo>
                      <a:pt x="2932993" y="1907652"/>
                      <a:pt x="2930363" y="1916516"/>
                      <a:pt x="2935147" y="1897380"/>
                    </a:cubicBezTo>
                    <a:cubicBezTo>
                      <a:pt x="2940236" y="1831226"/>
                      <a:pt x="2941172" y="1845369"/>
                      <a:pt x="2935147" y="1764030"/>
                    </a:cubicBezTo>
                    <a:cubicBezTo>
                      <a:pt x="2934669" y="1757572"/>
                      <a:pt x="2932253" y="1751391"/>
                      <a:pt x="2931337" y="1744980"/>
                    </a:cubicBezTo>
                    <a:cubicBezTo>
                      <a:pt x="2929711" y="1733595"/>
                      <a:pt x="2929418" y="1722034"/>
                      <a:pt x="2927527" y="1710690"/>
                    </a:cubicBezTo>
                    <a:cubicBezTo>
                      <a:pt x="2926867" y="1706729"/>
                      <a:pt x="2924691" y="1703156"/>
                      <a:pt x="2923717" y="1699260"/>
                    </a:cubicBezTo>
                    <a:cubicBezTo>
                      <a:pt x="2922146" y="1692978"/>
                      <a:pt x="2921177" y="1686560"/>
                      <a:pt x="2919907" y="1680210"/>
                    </a:cubicBezTo>
                    <a:cubicBezTo>
                      <a:pt x="2923717" y="1676400"/>
                      <a:pt x="2927198" y="1672229"/>
                      <a:pt x="2931337" y="1668780"/>
                    </a:cubicBezTo>
                    <a:cubicBezTo>
                      <a:pt x="2934855" y="1665849"/>
                      <a:pt x="2941656" y="1665602"/>
                      <a:pt x="2942767" y="1661160"/>
                    </a:cubicBezTo>
                    <a:cubicBezTo>
                      <a:pt x="2943516" y="1658166"/>
                      <a:pt x="2938687" y="1633242"/>
                      <a:pt x="2935147" y="1626870"/>
                    </a:cubicBezTo>
                    <a:cubicBezTo>
                      <a:pt x="2930699" y="1618864"/>
                      <a:pt x="2922803" y="1612698"/>
                      <a:pt x="2919907" y="1604010"/>
                    </a:cubicBezTo>
                    <a:cubicBezTo>
                      <a:pt x="2918637" y="1600200"/>
                      <a:pt x="2918047" y="1596091"/>
                      <a:pt x="2916097" y="1592580"/>
                    </a:cubicBezTo>
                    <a:cubicBezTo>
                      <a:pt x="2911649" y="1584574"/>
                      <a:pt x="2903753" y="1578408"/>
                      <a:pt x="2900857" y="1569720"/>
                    </a:cubicBezTo>
                    <a:cubicBezTo>
                      <a:pt x="2899587" y="1565910"/>
                      <a:pt x="2899275" y="1561632"/>
                      <a:pt x="2897047" y="1558290"/>
                    </a:cubicBezTo>
                    <a:cubicBezTo>
                      <a:pt x="2894058" y="1553807"/>
                      <a:pt x="2889066" y="1550999"/>
                      <a:pt x="2885617" y="1546860"/>
                    </a:cubicBezTo>
                    <a:cubicBezTo>
                      <a:pt x="2882686" y="1543342"/>
                      <a:pt x="2880537" y="1539240"/>
                      <a:pt x="2877997" y="1535430"/>
                    </a:cubicBezTo>
                    <a:cubicBezTo>
                      <a:pt x="2876727" y="1521460"/>
                      <a:pt x="2874187" y="1507548"/>
                      <a:pt x="2874187" y="1493520"/>
                    </a:cubicBezTo>
                    <a:cubicBezTo>
                      <a:pt x="2874187" y="1369659"/>
                      <a:pt x="2844611" y="1393857"/>
                      <a:pt x="2889427" y="1363980"/>
                    </a:cubicBezTo>
                    <a:lnTo>
                      <a:pt x="2900857" y="1329690"/>
                    </a:lnTo>
                    <a:lnTo>
                      <a:pt x="2904667" y="1318260"/>
                    </a:lnTo>
                    <a:cubicBezTo>
                      <a:pt x="2903397" y="1292860"/>
                      <a:pt x="2904146" y="1267278"/>
                      <a:pt x="2900857" y="1242060"/>
                    </a:cubicBezTo>
                    <a:cubicBezTo>
                      <a:pt x="2900265" y="1237519"/>
                      <a:pt x="2895509" y="1234606"/>
                      <a:pt x="2893237" y="1230630"/>
                    </a:cubicBezTo>
                    <a:cubicBezTo>
                      <a:pt x="2889253" y="1223657"/>
                      <a:pt x="2884185" y="1210148"/>
                      <a:pt x="2877997" y="1203960"/>
                    </a:cubicBezTo>
                    <a:cubicBezTo>
                      <a:pt x="2874759" y="1200722"/>
                      <a:pt x="2870377" y="1198880"/>
                      <a:pt x="2866567" y="1196340"/>
                    </a:cubicBezTo>
                    <a:cubicBezTo>
                      <a:pt x="2856320" y="1124611"/>
                      <a:pt x="2871249" y="1234945"/>
                      <a:pt x="2858947" y="1093470"/>
                    </a:cubicBezTo>
                    <a:cubicBezTo>
                      <a:pt x="2858599" y="1089469"/>
                      <a:pt x="2856111" y="1085936"/>
                      <a:pt x="2855137" y="1082040"/>
                    </a:cubicBezTo>
                    <a:cubicBezTo>
                      <a:pt x="2853592" y="1075861"/>
                      <a:pt x="2848611" y="1043399"/>
                      <a:pt x="2843707" y="1040130"/>
                    </a:cubicBezTo>
                    <a:lnTo>
                      <a:pt x="2832277" y="1032510"/>
                    </a:lnTo>
                    <a:cubicBezTo>
                      <a:pt x="2831007" y="1027430"/>
                      <a:pt x="2829404" y="1022422"/>
                      <a:pt x="2828467" y="1017270"/>
                    </a:cubicBezTo>
                    <a:cubicBezTo>
                      <a:pt x="2826999" y="1009193"/>
                      <a:pt x="2821450" y="966754"/>
                      <a:pt x="2820847" y="960120"/>
                    </a:cubicBezTo>
                    <a:cubicBezTo>
                      <a:pt x="2819726" y="947790"/>
                      <a:pt x="2821204" y="901601"/>
                      <a:pt x="2809417" y="883920"/>
                    </a:cubicBezTo>
                    <a:cubicBezTo>
                      <a:pt x="2806877" y="880110"/>
                      <a:pt x="2805035" y="875728"/>
                      <a:pt x="2801797" y="872490"/>
                    </a:cubicBezTo>
                    <a:cubicBezTo>
                      <a:pt x="2798559" y="869252"/>
                      <a:pt x="2794177" y="867410"/>
                      <a:pt x="2790367" y="864870"/>
                    </a:cubicBezTo>
                    <a:cubicBezTo>
                      <a:pt x="2789097" y="861060"/>
                      <a:pt x="2788353" y="857032"/>
                      <a:pt x="2786557" y="853440"/>
                    </a:cubicBezTo>
                    <a:cubicBezTo>
                      <a:pt x="2784509" y="849344"/>
                      <a:pt x="2781979" y="845432"/>
                      <a:pt x="2778937" y="842010"/>
                    </a:cubicBezTo>
                    <a:cubicBezTo>
                      <a:pt x="2757602" y="818008"/>
                      <a:pt x="2758244" y="820595"/>
                      <a:pt x="2733217" y="803910"/>
                    </a:cubicBezTo>
                    <a:lnTo>
                      <a:pt x="2710357" y="788670"/>
                    </a:lnTo>
                    <a:cubicBezTo>
                      <a:pt x="2706547" y="786130"/>
                      <a:pt x="2703271" y="782498"/>
                      <a:pt x="2698927" y="781050"/>
                    </a:cubicBezTo>
                    <a:lnTo>
                      <a:pt x="2676067" y="773430"/>
                    </a:lnTo>
                    <a:cubicBezTo>
                      <a:pt x="2634382" y="759535"/>
                      <a:pt x="2697522" y="781695"/>
                      <a:pt x="2653207" y="762000"/>
                    </a:cubicBezTo>
                    <a:cubicBezTo>
                      <a:pt x="2645867" y="758738"/>
                      <a:pt x="2637967" y="756920"/>
                      <a:pt x="2630347" y="754380"/>
                    </a:cubicBezTo>
                    <a:lnTo>
                      <a:pt x="2618917" y="750570"/>
                    </a:lnTo>
                    <a:cubicBezTo>
                      <a:pt x="2608998" y="720814"/>
                      <a:pt x="2621314" y="760669"/>
                      <a:pt x="2611297" y="697230"/>
                    </a:cubicBezTo>
                    <a:cubicBezTo>
                      <a:pt x="2609664" y="686885"/>
                      <a:pt x="2605731" y="677019"/>
                      <a:pt x="2603677" y="666750"/>
                    </a:cubicBezTo>
                    <a:cubicBezTo>
                      <a:pt x="2602407" y="660400"/>
                      <a:pt x="2601571" y="653948"/>
                      <a:pt x="2599867" y="647700"/>
                    </a:cubicBezTo>
                    <a:cubicBezTo>
                      <a:pt x="2597754" y="639951"/>
                      <a:pt x="2596702" y="631523"/>
                      <a:pt x="2592247" y="624840"/>
                    </a:cubicBezTo>
                    <a:lnTo>
                      <a:pt x="2577007" y="601980"/>
                    </a:lnTo>
                    <a:cubicBezTo>
                      <a:pt x="2574467" y="598170"/>
                      <a:pt x="2570835" y="594894"/>
                      <a:pt x="2569387" y="590550"/>
                    </a:cubicBezTo>
                    <a:cubicBezTo>
                      <a:pt x="2558871" y="559002"/>
                      <a:pt x="2566222" y="574373"/>
                      <a:pt x="2546527" y="544830"/>
                    </a:cubicBezTo>
                    <a:lnTo>
                      <a:pt x="2538907" y="533400"/>
                    </a:lnTo>
                    <a:cubicBezTo>
                      <a:pt x="2536367" y="529590"/>
                      <a:pt x="2535097" y="524510"/>
                      <a:pt x="2531287" y="521970"/>
                    </a:cubicBezTo>
                    <a:cubicBezTo>
                      <a:pt x="2527477" y="519430"/>
                      <a:pt x="2523583" y="517012"/>
                      <a:pt x="2519857" y="514350"/>
                    </a:cubicBezTo>
                    <a:cubicBezTo>
                      <a:pt x="2508762" y="506425"/>
                      <a:pt x="2501932" y="501693"/>
                      <a:pt x="2493187" y="491490"/>
                    </a:cubicBezTo>
                    <a:cubicBezTo>
                      <a:pt x="2489054" y="486669"/>
                      <a:pt x="2486247" y="480740"/>
                      <a:pt x="2481757" y="476250"/>
                    </a:cubicBezTo>
                    <a:cubicBezTo>
                      <a:pt x="2477267" y="471760"/>
                      <a:pt x="2471007" y="469310"/>
                      <a:pt x="2466517" y="464820"/>
                    </a:cubicBezTo>
                    <a:cubicBezTo>
                      <a:pt x="2452705" y="451008"/>
                      <a:pt x="2458108" y="431274"/>
                      <a:pt x="2439847" y="419100"/>
                    </a:cubicBezTo>
                    <a:cubicBezTo>
                      <a:pt x="2400308" y="392741"/>
                      <a:pt x="2461516" y="432863"/>
                      <a:pt x="2413177" y="403860"/>
                    </a:cubicBezTo>
                    <a:cubicBezTo>
                      <a:pt x="2405324" y="399148"/>
                      <a:pt x="2390317" y="388620"/>
                      <a:pt x="2390317" y="388620"/>
                    </a:cubicBezTo>
                    <a:cubicBezTo>
                      <a:pt x="2347622" y="391670"/>
                      <a:pt x="2332521" y="395497"/>
                      <a:pt x="2291257" y="388620"/>
                    </a:cubicBezTo>
                    <a:cubicBezTo>
                      <a:pt x="2283334" y="387300"/>
                      <a:pt x="2276120" y="383207"/>
                      <a:pt x="2268397" y="381000"/>
                    </a:cubicBezTo>
                    <a:cubicBezTo>
                      <a:pt x="2258327" y="378123"/>
                      <a:pt x="2248077" y="375920"/>
                      <a:pt x="2237917" y="373380"/>
                    </a:cubicBezTo>
                    <a:cubicBezTo>
                      <a:pt x="2219804" y="361305"/>
                      <a:pt x="2230831" y="367208"/>
                      <a:pt x="2203627" y="358140"/>
                    </a:cubicBezTo>
                    <a:lnTo>
                      <a:pt x="2192197" y="354330"/>
                    </a:lnTo>
                    <a:cubicBezTo>
                      <a:pt x="2187117" y="355600"/>
                      <a:pt x="2182092" y="357113"/>
                      <a:pt x="2176957" y="358140"/>
                    </a:cubicBezTo>
                    <a:cubicBezTo>
                      <a:pt x="2169382" y="359655"/>
                      <a:pt x="2161591" y="360076"/>
                      <a:pt x="2154097" y="361950"/>
                    </a:cubicBezTo>
                    <a:cubicBezTo>
                      <a:pt x="2146305" y="363898"/>
                      <a:pt x="2131237" y="369570"/>
                      <a:pt x="2131237" y="369570"/>
                    </a:cubicBezTo>
                    <a:cubicBezTo>
                      <a:pt x="2124887" y="368300"/>
                      <a:pt x="2115519" y="371313"/>
                      <a:pt x="2112187" y="365760"/>
                    </a:cubicBezTo>
                    <a:cubicBezTo>
                      <a:pt x="2106270" y="355899"/>
                      <a:pt x="2110268" y="342814"/>
                      <a:pt x="2108377" y="331470"/>
                    </a:cubicBezTo>
                    <a:cubicBezTo>
                      <a:pt x="2107717" y="327509"/>
                      <a:pt x="2106363" y="323632"/>
                      <a:pt x="2104567" y="320040"/>
                    </a:cubicBezTo>
                    <a:cubicBezTo>
                      <a:pt x="2102519" y="315944"/>
                      <a:pt x="2100393" y="311625"/>
                      <a:pt x="2096947" y="308610"/>
                    </a:cubicBezTo>
                    <a:cubicBezTo>
                      <a:pt x="2090055" y="302579"/>
                      <a:pt x="2074087" y="293370"/>
                      <a:pt x="2074087" y="293370"/>
                    </a:cubicBezTo>
                    <a:cubicBezTo>
                      <a:pt x="2072817" y="289560"/>
                      <a:pt x="2073117" y="284780"/>
                      <a:pt x="2070277" y="281940"/>
                    </a:cubicBezTo>
                    <a:cubicBezTo>
                      <a:pt x="2067437" y="279100"/>
                      <a:pt x="2062767" y="279001"/>
                      <a:pt x="2058847" y="278130"/>
                    </a:cubicBezTo>
                    <a:cubicBezTo>
                      <a:pt x="2018615" y="269190"/>
                      <a:pt x="2050288" y="279087"/>
                      <a:pt x="2024557" y="270510"/>
                    </a:cubicBezTo>
                    <a:cubicBezTo>
                      <a:pt x="2020460" y="271329"/>
                      <a:pt x="1999935" y="278711"/>
                      <a:pt x="1994077" y="270510"/>
                    </a:cubicBezTo>
                    <a:cubicBezTo>
                      <a:pt x="1989408" y="263974"/>
                      <a:pt x="1990912" y="254333"/>
                      <a:pt x="1986457" y="247650"/>
                    </a:cubicBezTo>
                    <a:cubicBezTo>
                      <a:pt x="1983917" y="243840"/>
                      <a:pt x="1981768" y="239738"/>
                      <a:pt x="1978837" y="236220"/>
                    </a:cubicBezTo>
                    <a:cubicBezTo>
                      <a:pt x="1968304" y="223581"/>
                      <a:pt x="1966882" y="227549"/>
                      <a:pt x="1959787" y="213360"/>
                    </a:cubicBezTo>
                    <a:cubicBezTo>
                      <a:pt x="1957991" y="209768"/>
                      <a:pt x="1957080" y="205792"/>
                      <a:pt x="1955977" y="201930"/>
                    </a:cubicBezTo>
                    <a:cubicBezTo>
                      <a:pt x="1954349" y="196233"/>
                      <a:pt x="1951402" y="181350"/>
                      <a:pt x="1948357" y="175260"/>
                    </a:cubicBezTo>
                    <a:cubicBezTo>
                      <a:pt x="1946309" y="171164"/>
                      <a:pt x="1942785" y="167926"/>
                      <a:pt x="1940737" y="163830"/>
                    </a:cubicBezTo>
                    <a:cubicBezTo>
                      <a:pt x="1938941" y="160238"/>
                      <a:pt x="1939767" y="155240"/>
                      <a:pt x="1936927" y="152400"/>
                    </a:cubicBezTo>
                    <a:cubicBezTo>
                      <a:pt x="1900957" y="116430"/>
                      <a:pt x="1928392" y="154330"/>
                      <a:pt x="1891207" y="129540"/>
                    </a:cubicBezTo>
                    <a:cubicBezTo>
                      <a:pt x="1887397" y="127000"/>
                      <a:pt x="1883873" y="123968"/>
                      <a:pt x="1879777" y="121920"/>
                    </a:cubicBezTo>
                    <a:cubicBezTo>
                      <a:pt x="1873375" y="118719"/>
                      <a:pt x="1859211" y="116131"/>
                      <a:pt x="1853107" y="114300"/>
                    </a:cubicBezTo>
                    <a:cubicBezTo>
                      <a:pt x="1830459" y="107506"/>
                      <a:pt x="1824809" y="103234"/>
                      <a:pt x="1799767" y="99060"/>
                    </a:cubicBezTo>
                    <a:cubicBezTo>
                      <a:pt x="1768049" y="93774"/>
                      <a:pt x="1784554" y="96342"/>
                      <a:pt x="1750237" y="91440"/>
                    </a:cubicBezTo>
                    <a:cubicBezTo>
                      <a:pt x="1703250" y="75778"/>
                      <a:pt x="1735399" y="84221"/>
                      <a:pt x="1651177" y="80010"/>
                    </a:cubicBezTo>
                    <a:cubicBezTo>
                      <a:pt x="1648577" y="72209"/>
                      <a:pt x="1646565" y="62831"/>
                      <a:pt x="1639747" y="57150"/>
                    </a:cubicBezTo>
                    <a:cubicBezTo>
                      <a:pt x="1635384" y="53514"/>
                      <a:pt x="1629438" y="52348"/>
                      <a:pt x="1624507" y="49530"/>
                    </a:cubicBezTo>
                    <a:cubicBezTo>
                      <a:pt x="1620531" y="47258"/>
                      <a:pt x="1617173" y="43958"/>
                      <a:pt x="1613077" y="41910"/>
                    </a:cubicBezTo>
                    <a:cubicBezTo>
                      <a:pt x="1609485" y="40114"/>
                      <a:pt x="1605158" y="40050"/>
                      <a:pt x="1601647" y="38100"/>
                    </a:cubicBezTo>
                    <a:lnTo>
                      <a:pt x="1567357" y="15240"/>
                    </a:lnTo>
                    <a:cubicBezTo>
                      <a:pt x="1563547" y="12700"/>
                      <a:pt x="1560271" y="9068"/>
                      <a:pt x="1555927" y="7620"/>
                    </a:cubicBezTo>
                    <a:cubicBezTo>
                      <a:pt x="1539529" y="2154"/>
                      <a:pt x="1548393" y="4784"/>
                      <a:pt x="1529257" y="0"/>
                    </a:cubicBezTo>
                    <a:cubicBezTo>
                      <a:pt x="1511477" y="1270"/>
                      <a:pt x="1493620" y="1727"/>
                      <a:pt x="1475917" y="3810"/>
                    </a:cubicBezTo>
                    <a:cubicBezTo>
                      <a:pt x="1456269" y="6122"/>
                      <a:pt x="1471132" y="7638"/>
                      <a:pt x="1456867" y="19050"/>
                    </a:cubicBezTo>
                    <a:cubicBezTo>
                      <a:pt x="1453731" y="21559"/>
                      <a:pt x="1449029" y="21064"/>
                      <a:pt x="1445437" y="22860"/>
                    </a:cubicBezTo>
                    <a:cubicBezTo>
                      <a:pt x="1415894" y="37632"/>
                      <a:pt x="1451307" y="24713"/>
                      <a:pt x="1422577" y="34290"/>
                    </a:cubicBezTo>
                    <a:cubicBezTo>
                      <a:pt x="1367967" y="33020"/>
                      <a:pt x="1313211" y="34670"/>
                      <a:pt x="1258747" y="30480"/>
                    </a:cubicBezTo>
                    <a:cubicBezTo>
                      <a:pt x="1246734" y="29556"/>
                      <a:pt x="1224457" y="19050"/>
                      <a:pt x="1224457" y="19050"/>
                    </a:cubicBezTo>
                    <a:cubicBezTo>
                      <a:pt x="1205407" y="20320"/>
                      <a:pt x="1185829" y="18229"/>
                      <a:pt x="1167307" y="22860"/>
                    </a:cubicBezTo>
                    <a:cubicBezTo>
                      <a:pt x="1163411" y="23834"/>
                      <a:pt x="1166006" y="31154"/>
                      <a:pt x="1163497" y="34290"/>
                    </a:cubicBezTo>
                    <a:cubicBezTo>
                      <a:pt x="1156218" y="43389"/>
                      <a:pt x="1149840" y="41119"/>
                      <a:pt x="1140637" y="45720"/>
                    </a:cubicBezTo>
                    <a:cubicBezTo>
                      <a:pt x="1136541" y="47768"/>
                      <a:pt x="1133017" y="50800"/>
                      <a:pt x="1129207" y="53340"/>
                    </a:cubicBezTo>
                    <a:cubicBezTo>
                      <a:pt x="1113505" y="76893"/>
                      <a:pt x="1130939" y="53917"/>
                      <a:pt x="1110157" y="72390"/>
                    </a:cubicBezTo>
                    <a:cubicBezTo>
                      <a:pt x="1102103" y="79549"/>
                      <a:pt x="1093275" y="86284"/>
                      <a:pt x="1087297" y="95250"/>
                    </a:cubicBezTo>
                    <a:cubicBezTo>
                      <a:pt x="1084757" y="99060"/>
                      <a:pt x="1082915" y="103442"/>
                      <a:pt x="1079677" y="106680"/>
                    </a:cubicBezTo>
                    <a:cubicBezTo>
                      <a:pt x="1072291" y="114066"/>
                      <a:pt x="1066113" y="115011"/>
                      <a:pt x="1056817" y="118110"/>
                    </a:cubicBezTo>
                    <a:cubicBezTo>
                      <a:pt x="1044543" y="130384"/>
                      <a:pt x="1046863" y="130474"/>
                      <a:pt x="1030147" y="137160"/>
                    </a:cubicBezTo>
                    <a:cubicBezTo>
                      <a:pt x="1022689" y="140143"/>
                      <a:pt x="1014907" y="142240"/>
                      <a:pt x="1007287" y="144780"/>
                    </a:cubicBezTo>
                    <a:cubicBezTo>
                      <a:pt x="1003477" y="146050"/>
                      <a:pt x="999199" y="146362"/>
                      <a:pt x="995857" y="148590"/>
                    </a:cubicBezTo>
                    <a:cubicBezTo>
                      <a:pt x="992047" y="151130"/>
                      <a:pt x="988611" y="154350"/>
                      <a:pt x="984427" y="156210"/>
                    </a:cubicBezTo>
                    <a:cubicBezTo>
                      <a:pt x="977087" y="159472"/>
                      <a:pt x="961567" y="163830"/>
                      <a:pt x="961567" y="163830"/>
                    </a:cubicBezTo>
                    <a:cubicBezTo>
                      <a:pt x="923159" y="159029"/>
                      <a:pt x="930467" y="157817"/>
                      <a:pt x="885367" y="163830"/>
                    </a:cubicBezTo>
                    <a:cubicBezTo>
                      <a:pt x="881386" y="164361"/>
                      <a:pt x="877799" y="166537"/>
                      <a:pt x="873937" y="167640"/>
                    </a:cubicBezTo>
                    <a:cubicBezTo>
                      <a:pt x="868902" y="169079"/>
                      <a:pt x="863777" y="170180"/>
                      <a:pt x="858697" y="171450"/>
                    </a:cubicBezTo>
                    <a:cubicBezTo>
                      <a:pt x="837242" y="185753"/>
                      <a:pt x="851611" y="180518"/>
                      <a:pt x="812977" y="167640"/>
                    </a:cubicBezTo>
                    <a:lnTo>
                      <a:pt x="801547" y="163830"/>
                    </a:lnTo>
                    <a:cubicBezTo>
                      <a:pt x="799591" y="157963"/>
                      <a:pt x="796199" y="144446"/>
                      <a:pt x="790117" y="140970"/>
                    </a:cubicBezTo>
                    <a:cubicBezTo>
                      <a:pt x="784494" y="137757"/>
                      <a:pt x="777315" y="138864"/>
                      <a:pt x="771067" y="137160"/>
                    </a:cubicBezTo>
                    <a:cubicBezTo>
                      <a:pt x="720560" y="123385"/>
                      <a:pt x="780826" y="132049"/>
                      <a:pt x="698677" y="125730"/>
                    </a:cubicBezTo>
                    <a:cubicBezTo>
                      <a:pt x="684707" y="127000"/>
                      <a:pt x="670225" y="125582"/>
                      <a:pt x="656767" y="129540"/>
                    </a:cubicBezTo>
                    <a:cubicBezTo>
                      <a:pt x="647981" y="132124"/>
                      <a:pt x="642595" y="141884"/>
                      <a:pt x="633907" y="144780"/>
                    </a:cubicBezTo>
                    <a:cubicBezTo>
                      <a:pt x="626287" y="147320"/>
                      <a:pt x="618839" y="150452"/>
                      <a:pt x="611047" y="152400"/>
                    </a:cubicBezTo>
                    <a:cubicBezTo>
                      <a:pt x="605967" y="153670"/>
                      <a:pt x="600710" y="154371"/>
                      <a:pt x="595807" y="156210"/>
                    </a:cubicBezTo>
                    <a:cubicBezTo>
                      <a:pt x="569089" y="166229"/>
                      <a:pt x="591245" y="160396"/>
                      <a:pt x="569137" y="171450"/>
                    </a:cubicBezTo>
                    <a:cubicBezTo>
                      <a:pt x="565545" y="173246"/>
                      <a:pt x="561517" y="173990"/>
                      <a:pt x="557707" y="175260"/>
                    </a:cubicBezTo>
                    <a:cubicBezTo>
                      <a:pt x="555167" y="179070"/>
                      <a:pt x="553970" y="184263"/>
                      <a:pt x="550087" y="186690"/>
                    </a:cubicBezTo>
                    <a:cubicBezTo>
                      <a:pt x="537690" y="194438"/>
                      <a:pt x="513955" y="196206"/>
                      <a:pt x="500557" y="198120"/>
                    </a:cubicBezTo>
                    <a:cubicBezTo>
                      <a:pt x="496747" y="199390"/>
                      <a:pt x="493143" y="201930"/>
                      <a:pt x="489127" y="201930"/>
                    </a:cubicBezTo>
                    <a:cubicBezTo>
                      <a:pt x="482651" y="201930"/>
                      <a:pt x="476399" y="199525"/>
                      <a:pt x="470077" y="198120"/>
                    </a:cubicBezTo>
                    <a:cubicBezTo>
                      <a:pt x="443278" y="192165"/>
                      <a:pt x="465682" y="196864"/>
                      <a:pt x="443407" y="190500"/>
                    </a:cubicBezTo>
                    <a:cubicBezTo>
                      <a:pt x="438372" y="189061"/>
                      <a:pt x="433247" y="187960"/>
                      <a:pt x="428167" y="186690"/>
                    </a:cubicBezTo>
                    <a:cubicBezTo>
                      <a:pt x="416737" y="187960"/>
                      <a:pt x="405221" y="188609"/>
                      <a:pt x="393877" y="190500"/>
                    </a:cubicBezTo>
                    <a:cubicBezTo>
                      <a:pt x="389916" y="191160"/>
                      <a:pt x="385287" y="191470"/>
                      <a:pt x="382447" y="194310"/>
                    </a:cubicBezTo>
                    <a:cubicBezTo>
                      <a:pt x="379607" y="197150"/>
                      <a:pt x="380433" y="202148"/>
                      <a:pt x="378637" y="205740"/>
                    </a:cubicBezTo>
                    <a:cubicBezTo>
                      <a:pt x="376589" y="209836"/>
                      <a:pt x="374255" y="213932"/>
                      <a:pt x="371017" y="217170"/>
                    </a:cubicBezTo>
                    <a:cubicBezTo>
                      <a:pt x="367779" y="220408"/>
                      <a:pt x="363105" y="221859"/>
                      <a:pt x="359587" y="224790"/>
                    </a:cubicBezTo>
                    <a:cubicBezTo>
                      <a:pt x="330251" y="249236"/>
                      <a:pt x="365106" y="224921"/>
                      <a:pt x="336727" y="243840"/>
                    </a:cubicBezTo>
                    <a:cubicBezTo>
                      <a:pt x="334187" y="247650"/>
                      <a:pt x="330967" y="251086"/>
                      <a:pt x="329107" y="255270"/>
                    </a:cubicBezTo>
                    <a:cubicBezTo>
                      <a:pt x="325845" y="262610"/>
                      <a:pt x="325942" y="271447"/>
                      <a:pt x="321487" y="278130"/>
                    </a:cubicBezTo>
                    <a:cubicBezTo>
                      <a:pt x="299649" y="310887"/>
                      <a:pt x="325831" y="269442"/>
                      <a:pt x="310057" y="300990"/>
                    </a:cubicBezTo>
                    <a:cubicBezTo>
                      <a:pt x="308009" y="305086"/>
                      <a:pt x="304977" y="308610"/>
                      <a:pt x="302437" y="312420"/>
                    </a:cubicBezTo>
                    <a:cubicBezTo>
                      <a:pt x="301167" y="320040"/>
                      <a:pt x="300501" y="327786"/>
                      <a:pt x="298627" y="335280"/>
                    </a:cubicBezTo>
                    <a:cubicBezTo>
                      <a:pt x="296679" y="343072"/>
                      <a:pt x="291007" y="358140"/>
                      <a:pt x="291007" y="358140"/>
                    </a:cubicBezTo>
                    <a:cubicBezTo>
                      <a:pt x="290829" y="362756"/>
                      <a:pt x="304422" y="458416"/>
                      <a:pt x="271957" y="480060"/>
                    </a:cubicBezTo>
                    <a:lnTo>
                      <a:pt x="260527" y="487680"/>
                    </a:lnTo>
                    <a:cubicBezTo>
                      <a:pt x="257987" y="491490"/>
                      <a:pt x="254767" y="494926"/>
                      <a:pt x="252907" y="499110"/>
                    </a:cubicBezTo>
                    <a:cubicBezTo>
                      <a:pt x="249645" y="506450"/>
                      <a:pt x="249742" y="515287"/>
                      <a:pt x="245287" y="521970"/>
                    </a:cubicBezTo>
                    <a:lnTo>
                      <a:pt x="237667" y="533400"/>
                    </a:lnTo>
                    <a:cubicBezTo>
                      <a:pt x="236397" y="546100"/>
                      <a:pt x="237893" y="559392"/>
                      <a:pt x="233857" y="571500"/>
                    </a:cubicBezTo>
                    <a:cubicBezTo>
                      <a:pt x="231551" y="578419"/>
                      <a:pt x="215838" y="580240"/>
                      <a:pt x="210997" y="582930"/>
                    </a:cubicBezTo>
                    <a:cubicBezTo>
                      <a:pt x="202991" y="587378"/>
                      <a:pt x="195757" y="593090"/>
                      <a:pt x="188137" y="598170"/>
                    </a:cubicBezTo>
                    <a:lnTo>
                      <a:pt x="176707" y="605790"/>
                    </a:lnTo>
                    <a:cubicBezTo>
                      <a:pt x="174167" y="609600"/>
                      <a:pt x="172325" y="613982"/>
                      <a:pt x="169087" y="617220"/>
                    </a:cubicBezTo>
                    <a:cubicBezTo>
                      <a:pt x="139117" y="647190"/>
                      <a:pt x="177435" y="598820"/>
                      <a:pt x="146227" y="636270"/>
                    </a:cubicBezTo>
                    <a:cubicBezTo>
                      <a:pt x="116252" y="672240"/>
                      <a:pt x="157708" y="624763"/>
                      <a:pt x="134797" y="659130"/>
                    </a:cubicBezTo>
                    <a:cubicBezTo>
                      <a:pt x="128930" y="667931"/>
                      <a:pt x="120371" y="672557"/>
                      <a:pt x="111937" y="678180"/>
                    </a:cubicBezTo>
                    <a:cubicBezTo>
                      <a:pt x="99818" y="714538"/>
                      <a:pt x="112359" y="673536"/>
                      <a:pt x="104317" y="762000"/>
                    </a:cubicBezTo>
                    <a:cubicBezTo>
                      <a:pt x="103953" y="766000"/>
                      <a:pt x="102735" y="770088"/>
                      <a:pt x="100507" y="773430"/>
                    </a:cubicBezTo>
                    <a:cubicBezTo>
                      <a:pt x="97518" y="777913"/>
                      <a:pt x="92887" y="781050"/>
                      <a:pt x="89077" y="784860"/>
                    </a:cubicBezTo>
                    <a:cubicBezTo>
                      <a:pt x="87807" y="788670"/>
                      <a:pt x="85667" y="792294"/>
                      <a:pt x="85267" y="796290"/>
                    </a:cubicBezTo>
                    <a:cubicBezTo>
                      <a:pt x="77175" y="877207"/>
                      <a:pt x="89047" y="838289"/>
                      <a:pt x="77647" y="872490"/>
                    </a:cubicBezTo>
                    <a:cubicBezTo>
                      <a:pt x="78917" y="878840"/>
                      <a:pt x="83236" y="885313"/>
                      <a:pt x="81457" y="891540"/>
                    </a:cubicBezTo>
                    <a:cubicBezTo>
                      <a:pt x="79433" y="898624"/>
                      <a:pt x="58731" y="901984"/>
                      <a:pt x="54787" y="902970"/>
                    </a:cubicBezTo>
                    <a:cubicBezTo>
                      <a:pt x="33668" y="917050"/>
                      <a:pt x="50372" y="902534"/>
                      <a:pt x="39547" y="922020"/>
                    </a:cubicBezTo>
                    <a:cubicBezTo>
                      <a:pt x="35099" y="930026"/>
                      <a:pt x="24307" y="944880"/>
                      <a:pt x="24307" y="944880"/>
                    </a:cubicBezTo>
                    <a:cubicBezTo>
                      <a:pt x="23037" y="971550"/>
                      <a:pt x="20497" y="998190"/>
                      <a:pt x="20497" y="1024890"/>
                    </a:cubicBezTo>
                    <a:cubicBezTo>
                      <a:pt x="20497" y="1054128"/>
                      <a:pt x="22065" y="1083369"/>
                      <a:pt x="24307" y="1112520"/>
                    </a:cubicBezTo>
                    <a:cubicBezTo>
                      <a:pt x="24615" y="1116524"/>
                      <a:pt x="26321" y="1120358"/>
                      <a:pt x="28117" y="1123950"/>
                    </a:cubicBezTo>
                    <a:cubicBezTo>
                      <a:pt x="30165" y="1128046"/>
                      <a:pt x="32806" y="1131862"/>
                      <a:pt x="35737" y="1135380"/>
                    </a:cubicBezTo>
                    <a:cubicBezTo>
                      <a:pt x="39186" y="1139519"/>
                      <a:pt x="43357" y="1143000"/>
                      <a:pt x="47167" y="1146810"/>
                    </a:cubicBezTo>
                    <a:cubicBezTo>
                      <a:pt x="48437" y="1150620"/>
                      <a:pt x="48137" y="1155400"/>
                      <a:pt x="50977" y="1158240"/>
                    </a:cubicBezTo>
                    <a:cubicBezTo>
                      <a:pt x="57453" y="1164716"/>
                      <a:pt x="73837" y="1173480"/>
                      <a:pt x="73837" y="1173480"/>
                    </a:cubicBezTo>
                    <a:cubicBezTo>
                      <a:pt x="76377" y="1177290"/>
                      <a:pt x="82568" y="1180468"/>
                      <a:pt x="81457" y="1184910"/>
                    </a:cubicBezTo>
                    <a:cubicBezTo>
                      <a:pt x="80483" y="1188806"/>
                      <a:pt x="73369" y="1186492"/>
                      <a:pt x="70027" y="1188720"/>
                    </a:cubicBezTo>
                    <a:cubicBezTo>
                      <a:pt x="65544" y="1191709"/>
                      <a:pt x="63080" y="1197161"/>
                      <a:pt x="58597" y="1200150"/>
                    </a:cubicBezTo>
                    <a:cubicBezTo>
                      <a:pt x="55255" y="1202378"/>
                      <a:pt x="50759" y="1202164"/>
                      <a:pt x="47167" y="1203960"/>
                    </a:cubicBezTo>
                    <a:cubicBezTo>
                      <a:pt x="43071" y="1206008"/>
                      <a:pt x="39921" y="1209720"/>
                      <a:pt x="35737" y="1211580"/>
                    </a:cubicBezTo>
                    <a:cubicBezTo>
                      <a:pt x="28397" y="1214842"/>
                      <a:pt x="12877" y="1219200"/>
                      <a:pt x="12877" y="1219200"/>
                    </a:cubicBezTo>
                    <a:cubicBezTo>
                      <a:pt x="10337" y="1223010"/>
                      <a:pt x="7305" y="1226534"/>
                      <a:pt x="5257" y="1230630"/>
                    </a:cubicBezTo>
                    <a:cubicBezTo>
                      <a:pt x="-5346" y="1251835"/>
                      <a:pt x="2992" y="1286414"/>
                      <a:pt x="5257" y="1303020"/>
                    </a:cubicBezTo>
                    <a:cubicBezTo>
                      <a:pt x="8431" y="1326295"/>
                      <a:pt x="9554" y="1323665"/>
                      <a:pt x="24307" y="1333500"/>
                    </a:cubicBezTo>
                    <a:cubicBezTo>
                      <a:pt x="26847" y="1337310"/>
                      <a:pt x="28689" y="1341692"/>
                      <a:pt x="31927" y="1344930"/>
                    </a:cubicBezTo>
                    <a:cubicBezTo>
                      <a:pt x="36417" y="1349420"/>
                      <a:pt x="43102" y="1351482"/>
                      <a:pt x="47167" y="1356360"/>
                    </a:cubicBezTo>
                    <a:cubicBezTo>
                      <a:pt x="49738" y="1359445"/>
                      <a:pt x="49181" y="1364198"/>
                      <a:pt x="50977" y="1367790"/>
                    </a:cubicBezTo>
                    <a:cubicBezTo>
                      <a:pt x="65749" y="1397333"/>
                      <a:pt x="52830" y="1361920"/>
                      <a:pt x="62407" y="1390650"/>
                    </a:cubicBezTo>
                    <a:cubicBezTo>
                      <a:pt x="61186" y="1395533"/>
                      <a:pt x="57520" y="1411854"/>
                      <a:pt x="54787" y="1417320"/>
                    </a:cubicBezTo>
                    <a:cubicBezTo>
                      <a:pt x="52739" y="1421416"/>
                      <a:pt x="49027" y="1424566"/>
                      <a:pt x="47167" y="1428750"/>
                    </a:cubicBezTo>
                    <a:cubicBezTo>
                      <a:pt x="43905" y="1436090"/>
                      <a:pt x="39547" y="1451610"/>
                      <a:pt x="39547" y="1451610"/>
                    </a:cubicBezTo>
                    <a:cubicBezTo>
                      <a:pt x="40817" y="1478280"/>
                      <a:pt x="41140" y="1505012"/>
                      <a:pt x="43357" y="1531620"/>
                    </a:cubicBezTo>
                    <a:cubicBezTo>
                      <a:pt x="43691" y="1535622"/>
                      <a:pt x="45371" y="1539458"/>
                      <a:pt x="47167" y="1543050"/>
                    </a:cubicBezTo>
                    <a:cubicBezTo>
                      <a:pt x="49215" y="1547146"/>
                      <a:pt x="51856" y="1550962"/>
                      <a:pt x="54787" y="1554480"/>
                    </a:cubicBezTo>
                    <a:cubicBezTo>
                      <a:pt x="58236" y="1558619"/>
                      <a:pt x="62768" y="1561771"/>
                      <a:pt x="66217" y="1565910"/>
                    </a:cubicBezTo>
                    <a:cubicBezTo>
                      <a:pt x="82092" y="1584960"/>
                      <a:pt x="64312" y="1570990"/>
                      <a:pt x="85267" y="1584960"/>
                    </a:cubicBezTo>
                    <a:cubicBezTo>
                      <a:pt x="97342" y="1603073"/>
                      <a:pt x="94335" y="1592046"/>
                      <a:pt x="85267" y="1619250"/>
                    </a:cubicBezTo>
                    <a:lnTo>
                      <a:pt x="81457" y="1630680"/>
                    </a:lnTo>
                    <a:lnTo>
                      <a:pt x="77647" y="1642110"/>
                    </a:lnTo>
                    <a:cubicBezTo>
                      <a:pt x="78917" y="1664970"/>
                      <a:pt x="78617" y="1687972"/>
                      <a:pt x="81457" y="1710690"/>
                    </a:cubicBezTo>
                    <a:cubicBezTo>
                      <a:pt x="82923" y="1722417"/>
                      <a:pt x="88955" y="1735690"/>
                      <a:pt x="96697" y="1744980"/>
                    </a:cubicBezTo>
                    <a:cubicBezTo>
                      <a:pt x="100146" y="1749119"/>
                      <a:pt x="104678" y="1752271"/>
                      <a:pt x="108127" y="1756410"/>
                    </a:cubicBezTo>
                    <a:cubicBezTo>
                      <a:pt x="121776" y="1772788"/>
                      <a:pt x="110965" y="1762087"/>
                      <a:pt x="119557" y="1779270"/>
                    </a:cubicBezTo>
                    <a:cubicBezTo>
                      <a:pt x="122550" y="1785256"/>
                      <a:pt x="135731" y="1801913"/>
                      <a:pt x="138607" y="1805940"/>
                    </a:cubicBezTo>
                    <a:cubicBezTo>
                      <a:pt x="141269" y="1809666"/>
                      <a:pt x="143296" y="1813852"/>
                      <a:pt x="146227" y="1817370"/>
                    </a:cubicBezTo>
                    <a:cubicBezTo>
                      <a:pt x="157418" y="1830799"/>
                      <a:pt x="164587" y="1833420"/>
                      <a:pt x="180517" y="1844040"/>
                    </a:cubicBezTo>
                    <a:cubicBezTo>
                      <a:pt x="195289" y="1853888"/>
                      <a:pt x="187603" y="1850212"/>
                      <a:pt x="203377" y="1855470"/>
                    </a:cubicBezTo>
                    <a:cubicBezTo>
                      <a:pt x="219028" y="1878946"/>
                      <a:pt x="203822" y="1852994"/>
                      <a:pt x="214807" y="1885950"/>
                    </a:cubicBezTo>
                    <a:cubicBezTo>
                      <a:pt x="216603" y="1891338"/>
                      <a:pt x="219887" y="1896110"/>
                      <a:pt x="222427" y="1901190"/>
                    </a:cubicBezTo>
                    <a:cubicBezTo>
                      <a:pt x="223697" y="1922780"/>
                      <a:pt x="218760" y="1945666"/>
                      <a:pt x="226237" y="1965960"/>
                    </a:cubicBezTo>
                    <a:cubicBezTo>
                      <a:pt x="229014" y="1973497"/>
                      <a:pt x="242414" y="1969125"/>
                      <a:pt x="249097" y="1973580"/>
                    </a:cubicBezTo>
                    <a:cubicBezTo>
                      <a:pt x="263869" y="1983428"/>
                      <a:pt x="256183" y="1979752"/>
                      <a:pt x="271957" y="1985010"/>
                    </a:cubicBezTo>
                    <a:lnTo>
                      <a:pt x="279577" y="2007870"/>
                    </a:lnTo>
                    <a:lnTo>
                      <a:pt x="283387" y="2019300"/>
                    </a:lnTo>
                    <a:cubicBezTo>
                      <a:pt x="284657" y="2028190"/>
                      <a:pt x="286205" y="2037045"/>
                      <a:pt x="287197" y="2045970"/>
                    </a:cubicBezTo>
                    <a:cubicBezTo>
                      <a:pt x="288746" y="2059912"/>
                      <a:pt x="289023" y="2073993"/>
                      <a:pt x="291007" y="2087880"/>
                    </a:cubicBezTo>
                    <a:cubicBezTo>
                      <a:pt x="291575" y="2091856"/>
                      <a:pt x="292351" y="2096140"/>
                      <a:pt x="294817" y="2099310"/>
                    </a:cubicBezTo>
                    <a:cubicBezTo>
                      <a:pt x="301433" y="2107816"/>
                      <a:pt x="309056" y="2115704"/>
                      <a:pt x="317677" y="2122170"/>
                    </a:cubicBezTo>
                    <a:cubicBezTo>
                      <a:pt x="329014" y="2130673"/>
                      <a:pt x="346531" y="2143404"/>
                      <a:pt x="355777" y="2152650"/>
                    </a:cubicBezTo>
                    <a:cubicBezTo>
                      <a:pt x="381177" y="2178050"/>
                      <a:pt x="344347" y="2151380"/>
                      <a:pt x="374827" y="2171700"/>
                    </a:cubicBezTo>
                    <a:cubicBezTo>
                      <a:pt x="377367" y="2175510"/>
                      <a:pt x="380587" y="2178946"/>
                      <a:pt x="382447" y="2183130"/>
                    </a:cubicBezTo>
                    <a:cubicBezTo>
                      <a:pt x="385709" y="2190470"/>
                      <a:pt x="384387" y="2200310"/>
                      <a:pt x="390067" y="2205990"/>
                    </a:cubicBezTo>
                    <a:cubicBezTo>
                      <a:pt x="401497" y="2217420"/>
                      <a:pt x="415391" y="2226830"/>
                      <a:pt x="424357" y="2240280"/>
                    </a:cubicBezTo>
                    <a:cubicBezTo>
                      <a:pt x="426897" y="2244090"/>
                      <a:pt x="428401" y="2248849"/>
                      <a:pt x="431977" y="2251710"/>
                    </a:cubicBezTo>
                    <a:cubicBezTo>
                      <a:pt x="435113" y="2254219"/>
                      <a:pt x="439716" y="2253938"/>
                      <a:pt x="443407" y="2255520"/>
                    </a:cubicBezTo>
                    <a:cubicBezTo>
                      <a:pt x="448627" y="2257757"/>
                      <a:pt x="453716" y="2260322"/>
                      <a:pt x="458647" y="2263140"/>
                    </a:cubicBezTo>
                    <a:cubicBezTo>
                      <a:pt x="462623" y="2265412"/>
                      <a:pt x="465893" y="2268900"/>
                      <a:pt x="470077" y="2270760"/>
                    </a:cubicBezTo>
                    <a:cubicBezTo>
                      <a:pt x="477417" y="2274022"/>
                      <a:pt x="486254" y="2273925"/>
                      <a:pt x="492937" y="2278380"/>
                    </a:cubicBezTo>
                    <a:cubicBezTo>
                      <a:pt x="525694" y="2300218"/>
                      <a:pt x="484249" y="2274036"/>
                      <a:pt x="515797" y="2289810"/>
                    </a:cubicBezTo>
                    <a:cubicBezTo>
                      <a:pt x="522421" y="2293122"/>
                      <a:pt x="527822" y="2298898"/>
                      <a:pt x="534847" y="2301240"/>
                    </a:cubicBezTo>
                    <a:cubicBezTo>
                      <a:pt x="543366" y="2304080"/>
                      <a:pt x="552627" y="2303780"/>
                      <a:pt x="561517" y="2305050"/>
                    </a:cubicBezTo>
                    <a:cubicBezTo>
                      <a:pt x="615842" y="2323158"/>
                      <a:pt x="559310" y="2304964"/>
                      <a:pt x="599617" y="2316480"/>
                    </a:cubicBezTo>
                    <a:cubicBezTo>
                      <a:pt x="603479" y="2317583"/>
                      <a:pt x="607185" y="2319187"/>
                      <a:pt x="611047" y="2320290"/>
                    </a:cubicBezTo>
                    <a:cubicBezTo>
                      <a:pt x="616082" y="2321729"/>
                      <a:pt x="621271" y="2322595"/>
                      <a:pt x="626287" y="2324100"/>
                    </a:cubicBezTo>
                    <a:cubicBezTo>
                      <a:pt x="633980" y="2326408"/>
                      <a:pt x="641689" y="2328737"/>
                      <a:pt x="649147" y="2331720"/>
                    </a:cubicBezTo>
                    <a:cubicBezTo>
                      <a:pt x="661154" y="2336523"/>
                      <a:pt x="670677" y="2341327"/>
                      <a:pt x="683437" y="2343150"/>
                    </a:cubicBezTo>
                    <a:cubicBezTo>
                      <a:pt x="714431" y="2347578"/>
                      <a:pt x="762406" y="2349231"/>
                      <a:pt x="790117" y="2350770"/>
                    </a:cubicBezTo>
                    <a:lnTo>
                      <a:pt x="820597" y="2354580"/>
                    </a:lnTo>
                    <a:cubicBezTo>
                      <a:pt x="834548" y="2356048"/>
                      <a:pt x="848588" y="2356650"/>
                      <a:pt x="862507" y="2358390"/>
                    </a:cubicBezTo>
                    <a:cubicBezTo>
                      <a:pt x="868933" y="2359193"/>
                      <a:pt x="875207" y="2360930"/>
                      <a:pt x="881557" y="2362200"/>
                    </a:cubicBezTo>
                    <a:cubicBezTo>
                      <a:pt x="912404" y="2382765"/>
                      <a:pt x="871323" y="2357228"/>
                      <a:pt x="908227" y="2373630"/>
                    </a:cubicBezTo>
                    <a:cubicBezTo>
                      <a:pt x="958681" y="2396054"/>
                      <a:pt x="888380" y="2375336"/>
                      <a:pt x="957757" y="2392680"/>
                    </a:cubicBezTo>
                    <a:cubicBezTo>
                      <a:pt x="983123" y="2418046"/>
                      <a:pt x="955805" y="2394135"/>
                      <a:pt x="980617" y="2407920"/>
                    </a:cubicBezTo>
                    <a:cubicBezTo>
                      <a:pt x="990628" y="2413482"/>
                      <a:pt x="1006185" y="2427020"/>
                      <a:pt x="1018717" y="2430780"/>
                    </a:cubicBezTo>
                    <a:cubicBezTo>
                      <a:pt x="1026116" y="2433000"/>
                      <a:pt x="1033976" y="2433208"/>
                      <a:pt x="1041577" y="2434590"/>
                    </a:cubicBezTo>
                    <a:cubicBezTo>
                      <a:pt x="1047948" y="2435748"/>
                      <a:pt x="1054277" y="2437130"/>
                      <a:pt x="1060627" y="2438400"/>
                    </a:cubicBezTo>
                    <a:cubicBezTo>
                      <a:pt x="1068247" y="2443480"/>
                      <a:pt x="1075761" y="2448723"/>
                      <a:pt x="1083487" y="2453640"/>
                    </a:cubicBezTo>
                    <a:cubicBezTo>
                      <a:pt x="1089735" y="2457616"/>
                      <a:pt x="1097301" y="2459834"/>
                      <a:pt x="1102537" y="2465070"/>
                    </a:cubicBezTo>
                    <a:cubicBezTo>
                      <a:pt x="1106347" y="2468880"/>
                      <a:pt x="1109828" y="2473051"/>
                      <a:pt x="1113967" y="2476500"/>
                    </a:cubicBezTo>
                    <a:cubicBezTo>
                      <a:pt x="1117485" y="2479431"/>
                      <a:pt x="1121671" y="2481458"/>
                      <a:pt x="1125397" y="2484120"/>
                    </a:cubicBezTo>
                    <a:cubicBezTo>
                      <a:pt x="1130564" y="2487811"/>
                      <a:pt x="1135557" y="2491740"/>
                      <a:pt x="1140637" y="2495550"/>
                    </a:cubicBezTo>
                    <a:lnTo>
                      <a:pt x="1148257" y="2518410"/>
                    </a:lnTo>
                    <a:cubicBezTo>
                      <a:pt x="1149527" y="2522220"/>
                      <a:pt x="1149227" y="2527000"/>
                      <a:pt x="1152067" y="2529840"/>
                    </a:cubicBezTo>
                    <a:cubicBezTo>
                      <a:pt x="1155877" y="2533650"/>
                      <a:pt x="1159406" y="2537763"/>
                      <a:pt x="1163497" y="2541270"/>
                    </a:cubicBezTo>
                    <a:cubicBezTo>
                      <a:pt x="1168318" y="2545403"/>
                      <a:pt x="1174017" y="2548452"/>
                      <a:pt x="1178737" y="2552700"/>
                    </a:cubicBezTo>
                    <a:cubicBezTo>
                      <a:pt x="1186747" y="2559909"/>
                      <a:pt x="1201597" y="2575560"/>
                      <a:pt x="1201597" y="2575560"/>
                    </a:cubicBezTo>
                    <a:cubicBezTo>
                      <a:pt x="1212462" y="2574353"/>
                      <a:pt x="1234551" y="2574323"/>
                      <a:pt x="1247317" y="2567940"/>
                    </a:cubicBezTo>
                    <a:cubicBezTo>
                      <a:pt x="1251413" y="2565892"/>
                      <a:pt x="1254937" y="2562860"/>
                      <a:pt x="1258747" y="2560320"/>
                    </a:cubicBezTo>
                    <a:cubicBezTo>
                      <a:pt x="1269254" y="2561633"/>
                      <a:pt x="1288911" y="2562067"/>
                      <a:pt x="1300657" y="2567940"/>
                    </a:cubicBezTo>
                    <a:cubicBezTo>
                      <a:pt x="1307281" y="2571252"/>
                      <a:pt x="1313357" y="2575560"/>
                      <a:pt x="1319707" y="2579370"/>
                    </a:cubicBezTo>
                    <a:cubicBezTo>
                      <a:pt x="1320977" y="2583180"/>
                      <a:pt x="1321008" y="2587664"/>
                      <a:pt x="1323517" y="2590800"/>
                    </a:cubicBezTo>
                    <a:cubicBezTo>
                      <a:pt x="1326378" y="2594376"/>
                      <a:pt x="1331221" y="2595758"/>
                      <a:pt x="1334947" y="2598420"/>
                    </a:cubicBezTo>
                    <a:cubicBezTo>
                      <a:pt x="1340114" y="2602111"/>
                      <a:pt x="1344674" y="2606700"/>
                      <a:pt x="1350187" y="2609850"/>
                    </a:cubicBezTo>
                    <a:cubicBezTo>
                      <a:pt x="1353674" y="2611843"/>
                      <a:pt x="1357926" y="2612078"/>
                      <a:pt x="1361617" y="2613660"/>
                    </a:cubicBezTo>
                    <a:cubicBezTo>
                      <a:pt x="1366837" y="2615897"/>
                      <a:pt x="1371777" y="2618740"/>
                      <a:pt x="1376857" y="2621280"/>
                    </a:cubicBezTo>
                    <a:cubicBezTo>
                      <a:pt x="1386434" y="2650010"/>
                      <a:pt x="1373515" y="2614597"/>
                      <a:pt x="1388287" y="2644140"/>
                    </a:cubicBezTo>
                    <a:cubicBezTo>
                      <a:pt x="1392275" y="2652115"/>
                      <a:pt x="1391318" y="2661121"/>
                      <a:pt x="1399717" y="2667000"/>
                    </a:cubicBezTo>
                    <a:cubicBezTo>
                      <a:pt x="1409023" y="2673514"/>
                      <a:pt x="1419058" y="2680012"/>
                      <a:pt x="1430197" y="2682240"/>
                    </a:cubicBezTo>
                    <a:cubicBezTo>
                      <a:pt x="1453185" y="2686838"/>
                      <a:pt x="1443104" y="2684002"/>
                      <a:pt x="1460677" y="2689860"/>
                    </a:cubicBezTo>
                    <a:cubicBezTo>
                      <a:pt x="1465757" y="2688590"/>
                      <a:pt x="1471828" y="2689321"/>
                      <a:pt x="1475917" y="2686050"/>
                    </a:cubicBezTo>
                    <a:cubicBezTo>
                      <a:pt x="1479053" y="2683541"/>
                      <a:pt x="1477931" y="2678212"/>
                      <a:pt x="1479727" y="2674620"/>
                    </a:cubicBezTo>
                    <a:cubicBezTo>
                      <a:pt x="1481775" y="2670524"/>
                      <a:pt x="1485299" y="2667286"/>
                      <a:pt x="1487347" y="2663190"/>
                    </a:cubicBezTo>
                    <a:cubicBezTo>
                      <a:pt x="1489143" y="2659598"/>
                      <a:pt x="1488648" y="2654896"/>
                      <a:pt x="1491157" y="2651760"/>
                    </a:cubicBezTo>
                    <a:cubicBezTo>
                      <a:pt x="1494018" y="2648184"/>
                      <a:pt x="1498491" y="2646188"/>
                      <a:pt x="1502587" y="2644140"/>
                    </a:cubicBezTo>
                    <a:cubicBezTo>
                      <a:pt x="1515353" y="2637757"/>
                      <a:pt x="1537442" y="2637727"/>
                      <a:pt x="1548307" y="2636520"/>
                    </a:cubicBezTo>
                    <a:cubicBezTo>
                      <a:pt x="1552117" y="2635250"/>
                      <a:pt x="1555862" y="2633767"/>
                      <a:pt x="1559737" y="2632710"/>
                    </a:cubicBezTo>
                    <a:cubicBezTo>
                      <a:pt x="1569841" y="2629954"/>
                      <a:pt x="1580282" y="2628402"/>
                      <a:pt x="1590217" y="2625090"/>
                    </a:cubicBezTo>
                    <a:cubicBezTo>
                      <a:pt x="1597837" y="2622550"/>
                      <a:pt x="1606394" y="2621925"/>
                      <a:pt x="1613077" y="2617470"/>
                    </a:cubicBezTo>
                    <a:lnTo>
                      <a:pt x="1635937" y="2602230"/>
                    </a:lnTo>
                    <a:cubicBezTo>
                      <a:pt x="1639747" y="2599690"/>
                      <a:pt x="1644129" y="2597848"/>
                      <a:pt x="1647367" y="2594610"/>
                    </a:cubicBezTo>
                    <a:lnTo>
                      <a:pt x="1658797" y="2583180"/>
                    </a:lnTo>
                    <a:cubicBezTo>
                      <a:pt x="1660067" y="2579370"/>
                      <a:pt x="1660379" y="2575092"/>
                      <a:pt x="1662607" y="2571750"/>
                    </a:cubicBezTo>
                    <a:cubicBezTo>
                      <a:pt x="1670902" y="2559308"/>
                      <a:pt x="1678713" y="2559454"/>
                      <a:pt x="1689277" y="2548890"/>
                    </a:cubicBezTo>
                    <a:cubicBezTo>
                      <a:pt x="1692515" y="2545652"/>
                      <a:pt x="1693014" y="2539887"/>
                      <a:pt x="1696897" y="2537460"/>
                    </a:cubicBezTo>
                    <a:cubicBezTo>
                      <a:pt x="1703708" y="2533203"/>
                      <a:pt x="1719757" y="2529840"/>
                      <a:pt x="1719757" y="2529840"/>
                    </a:cubicBezTo>
                    <a:cubicBezTo>
                      <a:pt x="1728919" y="2516097"/>
                      <a:pt x="1734578" y="2505989"/>
                      <a:pt x="1750237" y="2495550"/>
                    </a:cubicBezTo>
                    <a:cubicBezTo>
                      <a:pt x="1757857" y="2490470"/>
                      <a:pt x="1764409" y="2483206"/>
                      <a:pt x="1773097" y="2480310"/>
                    </a:cubicBezTo>
                    <a:cubicBezTo>
                      <a:pt x="1811510" y="2467506"/>
                      <a:pt x="1751927" y="2487042"/>
                      <a:pt x="1799767" y="2472690"/>
                    </a:cubicBezTo>
                    <a:cubicBezTo>
                      <a:pt x="1807460" y="2470382"/>
                      <a:pt x="1815944" y="2469525"/>
                      <a:pt x="1822627" y="2465070"/>
                    </a:cubicBezTo>
                    <a:cubicBezTo>
                      <a:pt x="1826437" y="2462530"/>
                      <a:pt x="1829961" y="2459498"/>
                      <a:pt x="1834057" y="2457450"/>
                    </a:cubicBezTo>
                    <a:cubicBezTo>
                      <a:pt x="1837649" y="2455654"/>
                      <a:pt x="1841976" y="2455590"/>
                      <a:pt x="1845487" y="2453640"/>
                    </a:cubicBezTo>
                    <a:cubicBezTo>
                      <a:pt x="1853493" y="2449192"/>
                      <a:pt x="1860727" y="2443480"/>
                      <a:pt x="1868347" y="2438400"/>
                    </a:cubicBezTo>
                    <a:lnTo>
                      <a:pt x="1879777" y="2430780"/>
                    </a:lnTo>
                    <a:cubicBezTo>
                      <a:pt x="1882287" y="2423250"/>
                      <a:pt x="1884493" y="2413291"/>
                      <a:pt x="1891207" y="2407920"/>
                    </a:cubicBezTo>
                    <a:cubicBezTo>
                      <a:pt x="1894343" y="2405411"/>
                      <a:pt x="1898827" y="2405380"/>
                      <a:pt x="1902637" y="2404110"/>
                    </a:cubicBezTo>
                    <a:cubicBezTo>
                      <a:pt x="1921687" y="2405380"/>
                      <a:pt x="1940887" y="2405220"/>
                      <a:pt x="1959787" y="2407920"/>
                    </a:cubicBezTo>
                    <a:cubicBezTo>
                      <a:pt x="1967738" y="2409056"/>
                      <a:pt x="1975027" y="2413000"/>
                      <a:pt x="1982647" y="2415540"/>
                    </a:cubicBezTo>
                    <a:lnTo>
                      <a:pt x="1994077" y="2419350"/>
                    </a:lnTo>
                    <a:cubicBezTo>
                      <a:pt x="2002967" y="2418080"/>
                      <a:pt x="2012365" y="2418764"/>
                      <a:pt x="2020747" y="2415540"/>
                    </a:cubicBezTo>
                    <a:cubicBezTo>
                      <a:pt x="2029295" y="2412252"/>
                      <a:pt x="2043607" y="2400300"/>
                      <a:pt x="2043607" y="2400300"/>
                    </a:cubicBezTo>
                    <a:cubicBezTo>
                      <a:pt x="2044877" y="2396490"/>
                      <a:pt x="2046973" y="2392862"/>
                      <a:pt x="2047417" y="2388870"/>
                    </a:cubicBezTo>
                    <a:cubicBezTo>
                      <a:pt x="2049872" y="2366775"/>
                      <a:pt x="2041035" y="2338102"/>
                      <a:pt x="2058847" y="2320290"/>
                    </a:cubicBezTo>
                    <a:cubicBezTo>
                      <a:pt x="2067904" y="2311233"/>
                      <a:pt x="2081819" y="2308823"/>
                      <a:pt x="2093137" y="2305050"/>
                    </a:cubicBezTo>
                    <a:lnTo>
                      <a:pt x="2104567" y="2301240"/>
                    </a:lnTo>
                    <a:cubicBezTo>
                      <a:pt x="2108377" y="2297430"/>
                      <a:pt x="2111858" y="2293259"/>
                      <a:pt x="2115997" y="2289810"/>
                    </a:cubicBezTo>
                    <a:cubicBezTo>
                      <a:pt x="2119515" y="2286879"/>
                      <a:pt x="2124189" y="2285428"/>
                      <a:pt x="2127427" y="2282190"/>
                    </a:cubicBezTo>
                    <a:cubicBezTo>
                      <a:pt x="2130665" y="2278952"/>
                      <a:pt x="2131237" y="2273300"/>
                      <a:pt x="2135047" y="2270760"/>
                    </a:cubicBezTo>
                    <a:cubicBezTo>
                      <a:pt x="2139404" y="2267855"/>
                      <a:pt x="2145271" y="2268455"/>
                      <a:pt x="2150287" y="2266950"/>
                    </a:cubicBezTo>
                    <a:lnTo>
                      <a:pt x="2184577" y="2255520"/>
                    </a:lnTo>
                    <a:cubicBezTo>
                      <a:pt x="2197212" y="2251308"/>
                      <a:pt x="2150287" y="2253615"/>
                      <a:pt x="2154097" y="2251710"/>
                    </a:cubicBez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sp>
            <p:nvSpPr>
              <p:cNvPr id="59" name="Freeform 58"/>
              <p:cNvSpPr/>
              <p:nvPr/>
            </p:nvSpPr>
            <p:spPr>
              <a:xfrm rot="759115">
                <a:off x="332564" y="2718624"/>
                <a:ext cx="754083" cy="660109"/>
              </a:xfrm>
              <a:custGeom>
                <a:avLst/>
                <a:gdLst>
                  <a:gd name="connsiteX0" fmla="*/ 538480 w 1699260"/>
                  <a:gd name="connsiteY0" fmla="*/ 1641305 h 1651465"/>
                  <a:gd name="connsiteX1" fmla="*/ 525780 w 1699260"/>
                  <a:gd name="connsiteY1" fmla="*/ 1643845 h 1651465"/>
                  <a:gd name="connsiteX2" fmla="*/ 467360 w 1699260"/>
                  <a:gd name="connsiteY2" fmla="*/ 1638765 h 1651465"/>
                  <a:gd name="connsiteX3" fmla="*/ 454660 w 1699260"/>
                  <a:gd name="connsiteY3" fmla="*/ 1643845 h 1651465"/>
                  <a:gd name="connsiteX4" fmla="*/ 439420 w 1699260"/>
                  <a:gd name="connsiteY4" fmla="*/ 1648925 h 1651465"/>
                  <a:gd name="connsiteX5" fmla="*/ 431800 w 1699260"/>
                  <a:gd name="connsiteY5" fmla="*/ 1651465 h 1651465"/>
                  <a:gd name="connsiteX6" fmla="*/ 414020 w 1699260"/>
                  <a:gd name="connsiteY6" fmla="*/ 1648925 h 1651465"/>
                  <a:gd name="connsiteX7" fmla="*/ 406400 w 1699260"/>
                  <a:gd name="connsiteY7" fmla="*/ 1646385 h 1651465"/>
                  <a:gd name="connsiteX8" fmla="*/ 401320 w 1699260"/>
                  <a:gd name="connsiteY8" fmla="*/ 1638765 h 1651465"/>
                  <a:gd name="connsiteX9" fmla="*/ 388620 w 1699260"/>
                  <a:gd name="connsiteY9" fmla="*/ 1636225 h 1651465"/>
                  <a:gd name="connsiteX10" fmla="*/ 381000 w 1699260"/>
                  <a:gd name="connsiteY10" fmla="*/ 1633685 h 1651465"/>
                  <a:gd name="connsiteX11" fmla="*/ 365760 w 1699260"/>
                  <a:gd name="connsiteY11" fmla="*/ 1623525 h 1651465"/>
                  <a:gd name="connsiteX12" fmla="*/ 358140 w 1699260"/>
                  <a:gd name="connsiteY12" fmla="*/ 1618445 h 1651465"/>
                  <a:gd name="connsiteX13" fmla="*/ 350520 w 1699260"/>
                  <a:gd name="connsiteY13" fmla="*/ 1615905 h 1651465"/>
                  <a:gd name="connsiteX14" fmla="*/ 340360 w 1699260"/>
                  <a:gd name="connsiteY14" fmla="*/ 1600665 h 1651465"/>
                  <a:gd name="connsiteX15" fmla="*/ 337820 w 1699260"/>
                  <a:gd name="connsiteY15" fmla="*/ 1593045 h 1651465"/>
                  <a:gd name="connsiteX16" fmla="*/ 332740 w 1699260"/>
                  <a:gd name="connsiteY16" fmla="*/ 1585425 h 1651465"/>
                  <a:gd name="connsiteX17" fmla="*/ 317500 w 1699260"/>
                  <a:gd name="connsiteY17" fmla="*/ 1580345 h 1651465"/>
                  <a:gd name="connsiteX18" fmla="*/ 302260 w 1699260"/>
                  <a:gd name="connsiteY18" fmla="*/ 1572725 h 1651465"/>
                  <a:gd name="connsiteX19" fmla="*/ 294640 w 1699260"/>
                  <a:gd name="connsiteY19" fmla="*/ 1567645 h 1651465"/>
                  <a:gd name="connsiteX20" fmla="*/ 289560 w 1699260"/>
                  <a:gd name="connsiteY20" fmla="*/ 1552405 h 1651465"/>
                  <a:gd name="connsiteX21" fmla="*/ 287020 w 1699260"/>
                  <a:gd name="connsiteY21" fmla="*/ 1544785 h 1651465"/>
                  <a:gd name="connsiteX22" fmla="*/ 274320 w 1699260"/>
                  <a:gd name="connsiteY22" fmla="*/ 1521925 h 1651465"/>
                  <a:gd name="connsiteX23" fmla="*/ 264160 w 1699260"/>
                  <a:gd name="connsiteY23" fmla="*/ 1476205 h 1651465"/>
                  <a:gd name="connsiteX24" fmla="*/ 256540 w 1699260"/>
                  <a:gd name="connsiteY24" fmla="*/ 1471125 h 1651465"/>
                  <a:gd name="connsiteX25" fmla="*/ 248920 w 1699260"/>
                  <a:gd name="connsiteY25" fmla="*/ 1435565 h 1651465"/>
                  <a:gd name="connsiteX26" fmla="*/ 243840 w 1699260"/>
                  <a:gd name="connsiteY26" fmla="*/ 1420325 h 1651465"/>
                  <a:gd name="connsiteX27" fmla="*/ 228600 w 1699260"/>
                  <a:gd name="connsiteY27" fmla="*/ 1410165 h 1651465"/>
                  <a:gd name="connsiteX28" fmla="*/ 223520 w 1699260"/>
                  <a:gd name="connsiteY28" fmla="*/ 1402545 h 1651465"/>
                  <a:gd name="connsiteX29" fmla="*/ 203200 w 1699260"/>
                  <a:gd name="connsiteY29" fmla="*/ 1379685 h 1651465"/>
                  <a:gd name="connsiteX30" fmla="*/ 200660 w 1699260"/>
                  <a:gd name="connsiteY30" fmla="*/ 1372065 h 1651465"/>
                  <a:gd name="connsiteX31" fmla="*/ 195580 w 1699260"/>
                  <a:gd name="connsiteY31" fmla="*/ 1341585 h 1651465"/>
                  <a:gd name="connsiteX32" fmla="*/ 187960 w 1699260"/>
                  <a:gd name="connsiteY32" fmla="*/ 1326345 h 1651465"/>
                  <a:gd name="connsiteX33" fmla="*/ 182880 w 1699260"/>
                  <a:gd name="connsiteY33" fmla="*/ 1308565 h 1651465"/>
                  <a:gd name="connsiteX34" fmla="*/ 170180 w 1699260"/>
                  <a:gd name="connsiteY34" fmla="*/ 1278085 h 1651465"/>
                  <a:gd name="connsiteX35" fmla="*/ 165100 w 1699260"/>
                  <a:gd name="connsiteY35" fmla="*/ 1267925 h 1651465"/>
                  <a:gd name="connsiteX36" fmla="*/ 154940 w 1699260"/>
                  <a:gd name="connsiteY36" fmla="*/ 1250145 h 1651465"/>
                  <a:gd name="connsiteX37" fmla="*/ 147320 w 1699260"/>
                  <a:gd name="connsiteY37" fmla="*/ 1247605 h 1651465"/>
                  <a:gd name="connsiteX38" fmla="*/ 139700 w 1699260"/>
                  <a:gd name="connsiteY38" fmla="*/ 1250145 h 1651465"/>
                  <a:gd name="connsiteX39" fmla="*/ 137160 w 1699260"/>
                  <a:gd name="connsiteY39" fmla="*/ 1242525 h 1651465"/>
                  <a:gd name="connsiteX40" fmla="*/ 132080 w 1699260"/>
                  <a:gd name="connsiteY40" fmla="*/ 1234905 h 1651465"/>
                  <a:gd name="connsiteX41" fmla="*/ 129540 w 1699260"/>
                  <a:gd name="connsiteY41" fmla="*/ 1224745 h 1651465"/>
                  <a:gd name="connsiteX42" fmla="*/ 124460 w 1699260"/>
                  <a:gd name="connsiteY42" fmla="*/ 1217125 h 1651465"/>
                  <a:gd name="connsiteX43" fmla="*/ 119380 w 1699260"/>
                  <a:gd name="connsiteY43" fmla="*/ 1181565 h 1651465"/>
                  <a:gd name="connsiteX44" fmla="*/ 109220 w 1699260"/>
                  <a:gd name="connsiteY44" fmla="*/ 1166325 h 1651465"/>
                  <a:gd name="connsiteX45" fmla="*/ 104140 w 1699260"/>
                  <a:gd name="connsiteY45" fmla="*/ 1158705 h 1651465"/>
                  <a:gd name="connsiteX46" fmla="*/ 99060 w 1699260"/>
                  <a:gd name="connsiteY46" fmla="*/ 1138385 h 1651465"/>
                  <a:gd name="connsiteX47" fmla="*/ 96520 w 1699260"/>
                  <a:gd name="connsiteY47" fmla="*/ 1128225 h 1651465"/>
                  <a:gd name="connsiteX48" fmla="*/ 86360 w 1699260"/>
                  <a:gd name="connsiteY48" fmla="*/ 1110445 h 1651465"/>
                  <a:gd name="connsiteX49" fmla="*/ 71120 w 1699260"/>
                  <a:gd name="connsiteY49" fmla="*/ 1095205 h 1651465"/>
                  <a:gd name="connsiteX50" fmla="*/ 60960 w 1699260"/>
                  <a:gd name="connsiteY50" fmla="*/ 1090125 h 1651465"/>
                  <a:gd name="connsiteX51" fmla="*/ 35560 w 1699260"/>
                  <a:gd name="connsiteY51" fmla="*/ 1097745 h 1651465"/>
                  <a:gd name="connsiteX52" fmla="*/ 27940 w 1699260"/>
                  <a:gd name="connsiteY52" fmla="*/ 1100285 h 1651465"/>
                  <a:gd name="connsiteX53" fmla="*/ 20320 w 1699260"/>
                  <a:gd name="connsiteY53" fmla="*/ 1105365 h 1651465"/>
                  <a:gd name="connsiteX54" fmla="*/ 17780 w 1699260"/>
                  <a:gd name="connsiteY54" fmla="*/ 1092665 h 1651465"/>
                  <a:gd name="connsiteX55" fmla="*/ 15240 w 1699260"/>
                  <a:gd name="connsiteY55" fmla="*/ 1077425 h 1651465"/>
                  <a:gd name="connsiteX56" fmla="*/ 10160 w 1699260"/>
                  <a:gd name="connsiteY56" fmla="*/ 1062185 h 1651465"/>
                  <a:gd name="connsiteX57" fmla="*/ 0 w 1699260"/>
                  <a:gd name="connsiteY57" fmla="*/ 1046945 h 1651465"/>
                  <a:gd name="connsiteX58" fmla="*/ 2540 w 1699260"/>
                  <a:gd name="connsiteY58" fmla="*/ 993605 h 1651465"/>
                  <a:gd name="connsiteX59" fmla="*/ 5080 w 1699260"/>
                  <a:gd name="connsiteY59" fmla="*/ 978365 h 1651465"/>
                  <a:gd name="connsiteX60" fmla="*/ 0 w 1699260"/>
                  <a:gd name="connsiteY60" fmla="*/ 932645 h 1651465"/>
                  <a:gd name="connsiteX61" fmla="*/ 5080 w 1699260"/>
                  <a:gd name="connsiteY61" fmla="*/ 909785 h 1651465"/>
                  <a:gd name="connsiteX62" fmla="*/ 10160 w 1699260"/>
                  <a:gd name="connsiteY62" fmla="*/ 902165 h 1651465"/>
                  <a:gd name="connsiteX63" fmla="*/ 17780 w 1699260"/>
                  <a:gd name="connsiteY63" fmla="*/ 886925 h 1651465"/>
                  <a:gd name="connsiteX64" fmla="*/ 20320 w 1699260"/>
                  <a:gd name="connsiteY64" fmla="*/ 866605 h 1651465"/>
                  <a:gd name="connsiteX65" fmla="*/ 30480 w 1699260"/>
                  <a:gd name="connsiteY65" fmla="*/ 820885 h 1651465"/>
                  <a:gd name="connsiteX66" fmla="*/ 38100 w 1699260"/>
                  <a:gd name="connsiteY66" fmla="*/ 805645 h 1651465"/>
                  <a:gd name="connsiteX67" fmla="*/ 45720 w 1699260"/>
                  <a:gd name="connsiteY67" fmla="*/ 800565 h 1651465"/>
                  <a:gd name="connsiteX68" fmla="*/ 53340 w 1699260"/>
                  <a:gd name="connsiteY68" fmla="*/ 721825 h 1651465"/>
                  <a:gd name="connsiteX69" fmla="*/ 60960 w 1699260"/>
                  <a:gd name="connsiteY69" fmla="*/ 716745 h 1651465"/>
                  <a:gd name="connsiteX70" fmla="*/ 73660 w 1699260"/>
                  <a:gd name="connsiteY70" fmla="*/ 704045 h 1651465"/>
                  <a:gd name="connsiteX71" fmla="*/ 81280 w 1699260"/>
                  <a:gd name="connsiteY71" fmla="*/ 688805 h 1651465"/>
                  <a:gd name="connsiteX72" fmla="*/ 86360 w 1699260"/>
                  <a:gd name="connsiteY72" fmla="*/ 681185 h 1651465"/>
                  <a:gd name="connsiteX73" fmla="*/ 88900 w 1699260"/>
                  <a:gd name="connsiteY73" fmla="*/ 612605 h 1651465"/>
                  <a:gd name="connsiteX74" fmla="*/ 96520 w 1699260"/>
                  <a:gd name="connsiteY74" fmla="*/ 607525 h 1651465"/>
                  <a:gd name="connsiteX75" fmla="*/ 121920 w 1699260"/>
                  <a:gd name="connsiteY75" fmla="*/ 599905 h 1651465"/>
                  <a:gd name="connsiteX76" fmla="*/ 127000 w 1699260"/>
                  <a:gd name="connsiteY76" fmla="*/ 569425 h 1651465"/>
                  <a:gd name="connsiteX77" fmla="*/ 129540 w 1699260"/>
                  <a:gd name="connsiteY77" fmla="*/ 561805 h 1651465"/>
                  <a:gd name="connsiteX78" fmla="*/ 154940 w 1699260"/>
                  <a:gd name="connsiteY78" fmla="*/ 549105 h 1651465"/>
                  <a:gd name="connsiteX79" fmla="*/ 162560 w 1699260"/>
                  <a:gd name="connsiteY79" fmla="*/ 544025 h 1651465"/>
                  <a:gd name="connsiteX80" fmla="*/ 165100 w 1699260"/>
                  <a:gd name="connsiteY80" fmla="*/ 533865 h 1651465"/>
                  <a:gd name="connsiteX81" fmla="*/ 167640 w 1699260"/>
                  <a:gd name="connsiteY81" fmla="*/ 526245 h 1651465"/>
                  <a:gd name="connsiteX82" fmla="*/ 165100 w 1699260"/>
                  <a:gd name="connsiteY82" fmla="*/ 513545 h 1651465"/>
                  <a:gd name="connsiteX83" fmla="*/ 167640 w 1699260"/>
                  <a:gd name="connsiteY83" fmla="*/ 488145 h 1651465"/>
                  <a:gd name="connsiteX84" fmla="*/ 170180 w 1699260"/>
                  <a:gd name="connsiteY84" fmla="*/ 480525 h 1651465"/>
                  <a:gd name="connsiteX85" fmla="*/ 177800 w 1699260"/>
                  <a:gd name="connsiteY85" fmla="*/ 477985 h 1651465"/>
                  <a:gd name="connsiteX86" fmla="*/ 195580 w 1699260"/>
                  <a:gd name="connsiteY86" fmla="*/ 470365 h 1651465"/>
                  <a:gd name="connsiteX87" fmla="*/ 198120 w 1699260"/>
                  <a:gd name="connsiteY87" fmla="*/ 422105 h 1651465"/>
                  <a:gd name="connsiteX88" fmla="*/ 203200 w 1699260"/>
                  <a:gd name="connsiteY88" fmla="*/ 414485 h 1651465"/>
                  <a:gd name="connsiteX89" fmla="*/ 220980 w 1699260"/>
                  <a:gd name="connsiteY89" fmla="*/ 409405 h 1651465"/>
                  <a:gd name="connsiteX90" fmla="*/ 228600 w 1699260"/>
                  <a:gd name="connsiteY90" fmla="*/ 401785 h 1651465"/>
                  <a:gd name="connsiteX91" fmla="*/ 233680 w 1699260"/>
                  <a:gd name="connsiteY91" fmla="*/ 386545 h 1651465"/>
                  <a:gd name="connsiteX92" fmla="*/ 236220 w 1699260"/>
                  <a:gd name="connsiteY92" fmla="*/ 378925 h 1651465"/>
                  <a:gd name="connsiteX93" fmla="*/ 241300 w 1699260"/>
                  <a:gd name="connsiteY93" fmla="*/ 371305 h 1651465"/>
                  <a:gd name="connsiteX94" fmla="*/ 264160 w 1699260"/>
                  <a:gd name="connsiteY94" fmla="*/ 353525 h 1651465"/>
                  <a:gd name="connsiteX95" fmla="*/ 269240 w 1699260"/>
                  <a:gd name="connsiteY95" fmla="*/ 345905 h 1651465"/>
                  <a:gd name="connsiteX96" fmla="*/ 284480 w 1699260"/>
                  <a:gd name="connsiteY96" fmla="*/ 340825 h 1651465"/>
                  <a:gd name="connsiteX97" fmla="*/ 287020 w 1699260"/>
                  <a:gd name="connsiteY97" fmla="*/ 333205 h 1651465"/>
                  <a:gd name="connsiteX98" fmla="*/ 294640 w 1699260"/>
                  <a:gd name="connsiteY98" fmla="*/ 330665 h 1651465"/>
                  <a:gd name="connsiteX99" fmla="*/ 297180 w 1699260"/>
                  <a:gd name="connsiteY99" fmla="*/ 279865 h 1651465"/>
                  <a:gd name="connsiteX100" fmla="*/ 304800 w 1699260"/>
                  <a:gd name="connsiteY100" fmla="*/ 257005 h 1651465"/>
                  <a:gd name="connsiteX101" fmla="*/ 307340 w 1699260"/>
                  <a:gd name="connsiteY101" fmla="*/ 244305 h 1651465"/>
                  <a:gd name="connsiteX102" fmla="*/ 317500 w 1699260"/>
                  <a:gd name="connsiteY102" fmla="*/ 239225 h 1651465"/>
                  <a:gd name="connsiteX103" fmla="*/ 332740 w 1699260"/>
                  <a:gd name="connsiteY103" fmla="*/ 234145 h 1651465"/>
                  <a:gd name="connsiteX104" fmla="*/ 347980 w 1699260"/>
                  <a:gd name="connsiteY104" fmla="*/ 221445 h 1651465"/>
                  <a:gd name="connsiteX105" fmla="*/ 358140 w 1699260"/>
                  <a:gd name="connsiteY105" fmla="*/ 218905 h 1651465"/>
                  <a:gd name="connsiteX106" fmla="*/ 363220 w 1699260"/>
                  <a:gd name="connsiteY106" fmla="*/ 211285 h 1651465"/>
                  <a:gd name="connsiteX107" fmla="*/ 363220 w 1699260"/>
                  <a:gd name="connsiteY107" fmla="*/ 185885 h 1651465"/>
                  <a:gd name="connsiteX108" fmla="*/ 370840 w 1699260"/>
                  <a:gd name="connsiteY108" fmla="*/ 170645 h 1651465"/>
                  <a:gd name="connsiteX109" fmla="*/ 388620 w 1699260"/>
                  <a:gd name="connsiteY109" fmla="*/ 163025 h 1651465"/>
                  <a:gd name="connsiteX110" fmla="*/ 396240 w 1699260"/>
                  <a:gd name="connsiteY110" fmla="*/ 160485 h 1651465"/>
                  <a:gd name="connsiteX111" fmla="*/ 406400 w 1699260"/>
                  <a:gd name="connsiteY111" fmla="*/ 157945 h 1651465"/>
                  <a:gd name="connsiteX112" fmla="*/ 421640 w 1699260"/>
                  <a:gd name="connsiteY112" fmla="*/ 152865 h 1651465"/>
                  <a:gd name="connsiteX113" fmla="*/ 429260 w 1699260"/>
                  <a:gd name="connsiteY113" fmla="*/ 155405 h 1651465"/>
                  <a:gd name="connsiteX114" fmla="*/ 434340 w 1699260"/>
                  <a:gd name="connsiteY114" fmla="*/ 170645 h 1651465"/>
                  <a:gd name="connsiteX115" fmla="*/ 449580 w 1699260"/>
                  <a:gd name="connsiteY115" fmla="*/ 173185 h 1651465"/>
                  <a:gd name="connsiteX116" fmla="*/ 464820 w 1699260"/>
                  <a:gd name="connsiteY116" fmla="*/ 170645 h 1651465"/>
                  <a:gd name="connsiteX117" fmla="*/ 474980 w 1699260"/>
                  <a:gd name="connsiteY117" fmla="*/ 155405 h 1651465"/>
                  <a:gd name="connsiteX118" fmla="*/ 482600 w 1699260"/>
                  <a:gd name="connsiteY118" fmla="*/ 150325 h 1651465"/>
                  <a:gd name="connsiteX119" fmla="*/ 500380 w 1699260"/>
                  <a:gd name="connsiteY119" fmla="*/ 142705 h 1651465"/>
                  <a:gd name="connsiteX120" fmla="*/ 510540 w 1699260"/>
                  <a:gd name="connsiteY120" fmla="*/ 140165 h 1651465"/>
                  <a:gd name="connsiteX121" fmla="*/ 528320 w 1699260"/>
                  <a:gd name="connsiteY121" fmla="*/ 135085 h 1651465"/>
                  <a:gd name="connsiteX122" fmla="*/ 541020 w 1699260"/>
                  <a:gd name="connsiteY122" fmla="*/ 117305 h 1651465"/>
                  <a:gd name="connsiteX123" fmla="*/ 548640 w 1699260"/>
                  <a:gd name="connsiteY123" fmla="*/ 112225 h 1651465"/>
                  <a:gd name="connsiteX124" fmla="*/ 553720 w 1699260"/>
                  <a:gd name="connsiteY124" fmla="*/ 104605 h 1651465"/>
                  <a:gd name="connsiteX125" fmla="*/ 561340 w 1699260"/>
                  <a:gd name="connsiteY125" fmla="*/ 102065 h 1651465"/>
                  <a:gd name="connsiteX126" fmla="*/ 568960 w 1699260"/>
                  <a:gd name="connsiteY126" fmla="*/ 96985 h 1651465"/>
                  <a:gd name="connsiteX127" fmla="*/ 576580 w 1699260"/>
                  <a:gd name="connsiteY127" fmla="*/ 89365 h 1651465"/>
                  <a:gd name="connsiteX128" fmla="*/ 581660 w 1699260"/>
                  <a:gd name="connsiteY128" fmla="*/ 81745 h 1651465"/>
                  <a:gd name="connsiteX129" fmla="*/ 596900 w 1699260"/>
                  <a:gd name="connsiteY129" fmla="*/ 71585 h 1651465"/>
                  <a:gd name="connsiteX130" fmla="*/ 604520 w 1699260"/>
                  <a:gd name="connsiteY130" fmla="*/ 66505 h 1651465"/>
                  <a:gd name="connsiteX131" fmla="*/ 612140 w 1699260"/>
                  <a:gd name="connsiteY131" fmla="*/ 61425 h 1651465"/>
                  <a:gd name="connsiteX132" fmla="*/ 637540 w 1699260"/>
                  <a:gd name="connsiteY132" fmla="*/ 61425 h 1651465"/>
                  <a:gd name="connsiteX133" fmla="*/ 655320 w 1699260"/>
                  <a:gd name="connsiteY133" fmla="*/ 38565 h 1651465"/>
                  <a:gd name="connsiteX134" fmla="*/ 665480 w 1699260"/>
                  <a:gd name="connsiteY134" fmla="*/ 33485 h 1651465"/>
                  <a:gd name="connsiteX135" fmla="*/ 688340 w 1699260"/>
                  <a:gd name="connsiteY135" fmla="*/ 25865 h 1651465"/>
                  <a:gd name="connsiteX136" fmla="*/ 695960 w 1699260"/>
                  <a:gd name="connsiteY136" fmla="*/ 23325 h 1651465"/>
                  <a:gd name="connsiteX137" fmla="*/ 703580 w 1699260"/>
                  <a:gd name="connsiteY137" fmla="*/ 20785 h 1651465"/>
                  <a:gd name="connsiteX138" fmla="*/ 728980 w 1699260"/>
                  <a:gd name="connsiteY138" fmla="*/ 13165 h 1651465"/>
                  <a:gd name="connsiteX139" fmla="*/ 736600 w 1699260"/>
                  <a:gd name="connsiteY139" fmla="*/ 8085 h 1651465"/>
                  <a:gd name="connsiteX140" fmla="*/ 741680 w 1699260"/>
                  <a:gd name="connsiteY140" fmla="*/ 465 h 1651465"/>
                  <a:gd name="connsiteX141" fmla="*/ 764540 w 1699260"/>
                  <a:gd name="connsiteY141" fmla="*/ 5545 h 1651465"/>
                  <a:gd name="connsiteX142" fmla="*/ 782320 w 1699260"/>
                  <a:gd name="connsiteY142" fmla="*/ 8085 h 1651465"/>
                  <a:gd name="connsiteX143" fmla="*/ 805180 w 1699260"/>
                  <a:gd name="connsiteY143" fmla="*/ 15705 h 1651465"/>
                  <a:gd name="connsiteX144" fmla="*/ 812800 w 1699260"/>
                  <a:gd name="connsiteY144" fmla="*/ 18245 h 1651465"/>
                  <a:gd name="connsiteX145" fmla="*/ 843280 w 1699260"/>
                  <a:gd name="connsiteY145" fmla="*/ 10625 h 1651465"/>
                  <a:gd name="connsiteX146" fmla="*/ 850900 w 1699260"/>
                  <a:gd name="connsiteY146" fmla="*/ 8085 h 1651465"/>
                  <a:gd name="connsiteX147" fmla="*/ 858520 w 1699260"/>
                  <a:gd name="connsiteY147" fmla="*/ 5545 h 1651465"/>
                  <a:gd name="connsiteX148" fmla="*/ 866140 w 1699260"/>
                  <a:gd name="connsiteY148" fmla="*/ 20785 h 1651465"/>
                  <a:gd name="connsiteX149" fmla="*/ 881380 w 1699260"/>
                  <a:gd name="connsiteY149" fmla="*/ 30945 h 1651465"/>
                  <a:gd name="connsiteX150" fmla="*/ 914400 w 1699260"/>
                  <a:gd name="connsiteY150" fmla="*/ 25865 h 1651465"/>
                  <a:gd name="connsiteX151" fmla="*/ 929640 w 1699260"/>
                  <a:gd name="connsiteY151" fmla="*/ 15705 h 1651465"/>
                  <a:gd name="connsiteX152" fmla="*/ 944880 w 1699260"/>
                  <a:gd name="connsiteY152" fmla="*/ 10625 h 1651465"/>
                  <a:gd name="connsiteX153" fmla="*/ 952500 w 1699260"/>
                  <a:gd name="connsiteY153" fmla="*/ 8085 h 1651465"/>
                  <a:gd name="connsiteX154" fmla="*/ 982980 w 1699260"/>
                  <a:gd name="connsiteY154" fmla="*/ 13165 h 1651465"/>
                  <a:gd name="connsiteX155" fmla="*/ 990600 w 1699260"/>
                  <a:gd name="connsiteY155" fmla="*/ 18245 h 1651465"/>
                  <a:gd name="connsiteX156" fmla="*/ 1005840 w 1699260"/>
                  <a:gd name="connsiteY156" fmla="*/ 20785 h 1651465"/>
                  <a:gd name="connsiteX157" fmla="*/ 1023620 w 1699260"/>
                  <a:gd name="connsiteY157" fmla="*/ 25865 h 1651465"/>
                  <a:gd name="connsiteX158" fmla="*/ 1054100 w 1699260"/>
                  <a:gd name="connsiteY158" fmla="*/ 23325 h 1651465"/>
                  <a:gd name="connsiteX159" fmla="*/ 1064260 w 1699260"/>
                  <a:gd name="connsiteY159" fmla="*/ 10625 h 1651465"/>
                  <a:gd name="connsiteX160" fmla="*/ 1071880 w 1699260"/>
                  <a:gd name="connsiteY160" fmla="*/ 8085 h 1651465"/>
                  <a:gd name="connsiteX161" fmla="*/ 1102360 w 1699260"/>
                  <a:gd name="connsiteY161" fmla="*/ 10625 h 1651465"/>
                  <a:gd name="connsiteX162" fmla="*/ 1109980 w 1699260"/>
                  <a:gd name="connsiteY162" fmla="*/ 15705 h 1651465"/>
                  <a:gd name="connsiteX163" fmla="*/ 1125220 w 1699260"/>
                  <a:gd name="connsiteY163" fmla="*/ 20785 h 1651465"/>
                  <a:gd name="connsiteX164" fmla="*/ 1140460 w 1699260"/>
                  <a:gd name="connsiteY164" fmla="*/ 25865 h 1651465"/>
                  <a:gd name="connsiteX165" fmla="*/ 1148080 w 1699260"/>
                  <a:gd name="connsiteY165" fmla="*/ 28405 h 1651465"/>
                  <a:gd name="connsiteX166" fmla="*/ 1163320 w 1699260"/>
                  <a:gd name="connsiteY166" fmla="*/ 36025 h 1651465"/>
                  <a:gd name="connsiteX167" fmla="*/ 1178560 w 1699260"/>
                  <a:gd name="connsiteY167" fmla="*/ 28405 h 1651465"/>
                  <a:gd name="connsiteX168" fmla="*/ 1186180 w 1699260"/>
                  <a:gd name="connsiteY168" fmla="*/ 30945 h 1651465"/>
                  <a:gd name="connsiteX169" fmla="*/ 1196340 w 1699260"/>
                  <a:gd name="connsiteY169" fmla="*/ 46185 h 1651465"/>
                  <a:gd name="connsiteX170" fmla="*/ 1198880 w 1699260"/>
                  <a:gd name="connsiteY170" fmla="*/ 53805 h 1651465"/>
                  <a:gd name="connsiteX171" fmla="*/ 1206500 w 1699260"/>
                  <a:gd name="connsiteY171" fmla="*/ 56345 h 1651465"/>
                  <a:gd name="connsiteX172" fmla="*/ 1214120 w 1699260"/>
                  <a:gd name="connsiteY172" fmla="*/ 61425 h 1651465"/>
                  <a:gd name="connsiteX173" fmla="*/ 1221740 w 1699260"/>
                  <a:gd name="connsiteY173" fmla="*/ 63965 h 1651465"/>
                  <a:gd name="connsiteX174" fmla="*/ 1262380 w 1699260"/>
                  <a:gd name="connsiteY174" fmla="*/ 69045 h 1651465"/>
                  <a:gd name="connsiteX175" fmla="*/ 1270000 w 1699260"/>
                  <a:gd name="connsiteY175" fmla="*/ 74125 h 1651465"/>
                  <a:gd name="connsiteX176" fmla="*/ 1280160 w 1699260"/>
                  <a:gd name="connsiteY176" fmla="*/ 91905 h 1651465"/>
                  <a:gd name="connsiteX177" fmla="*/ 1287780 w 1699260"/>
                  <a:gd name="connsiteY177" fmla="*/ 96985 h 1651465"/>
                  <a:gd name="connsiteX178" fmla="*/ 1295400 w 1699260"/>
                  <a:gd name="connsiteY178" fmla="*/ 109685 h 1651465"/>
                  <a:gd name="connsiteX179" fmla="*/ 1297940 w 1699260"/>
                  <a:gd name="connsiteY179" fmla="*/ 117305 h 1651465"/>
                  <a:gd name="connsiteX180" fmla="*/ 1305560 w 1699260"/>
                  <a:gd name="connsiteY180" fmla="*/ 124925 h 1651465"/>
                  <a:gd name="connsiteX181" fmla="*/ 1313180 w 1699260"/>
                  <a:gd name="connsiteY181" fmla="*/ 142705 h 1651465"/>
                  <a:gd name="connsiteX182" fmla="*/ 1318260 w 1699260"/>
                  <a:gd name="connsiteY182" fmla="*/ 150325 h 1651465"/>
                  <a:gd name="connsiteX183" fmla="*/ 1325880 w 1699260"/>
                  <a:gd name="connsiteY183" fmla="*/ 165565 h 1651465"/>
                  <a:gd name="connsiteX184" fmla="*/ 1351280 w 1699260"/>
                  <a:gd name="connsiteY184" fmla="*/ 178265 h 1651465"/>
                  <a:gd name="connsiteX185" fmla="*/ 1358900 w 1699260"/>
                  <a:gd name="connsiteY185" fmla="*/ 193505 h 1651465"/>
                  <a:gd name="connsiteX186" fmla="*/ 1371600 w 1699260"/>
                  <a:gd name="connsiteY186" fmla="*/ 208745 h 1651465"/>
                  <a:gd name="connsiteX187" fmla="*/ 1384300 w 1699260"/>
                  <a:gd name="connsiteY187" fmla="*/ 221445 h 1651465"/>
                  <a:gd name="connsiteX188" fmla="*/ 1389380 w 1699260"/>
                  <a:gd name="connsiteY188" fmla="*/ 236685 h 1651465"/>
                  <a:gd name="connsiteX189" fmla="*/ 1391920 w 1699260"/>
                  <a:gd name="connsiteY189" fmla="*/ 244305 h 1651465"/>
                  <a:gd name="connsiteX190" fmla="*/ 1394460 w 1699260"/>
                  <a:gd name="connsiteY190" fmla="*/ 257005 h 1651465"/>
                  <a:gd name="connsiteX191" fmla="*/ 1399540 w 1699260"/>
                  <a:gd name="connsiteY191" fmla="*/ 272245 h 1651465"/>
                  <a:gd name="connsiteX192" fmla="*/ 1391920 w 1699260"/>
                  <a:gd name="connsiteY192" fmla="*/ 307805 h 1651465"/>
                  <a:gd name="connsiteX193" fmla="*/ 1376680 w 1699260"/>
                  <a:gd name="connsiteY193" fmla="*/ 317965 h 1651465"/>
                  <a:gd name="connsiteX194" fmla="*/ 1371600 w 1699260"/>
                  <a:gd name="connsiteY194" fmla="*/ 325585 h 1651465"/>
                  <a:gd name="connsiteX195" fmla="*/ 1379220 w 1699260"/>
                  <a:gd name="connsiteY195" fmla="*/ 348445 h 1651465"/>
                  <a:gd name="connsiteX196" fmla="*/ 1386840 w 1699260"/>
                  <a:gd name="connsiteY196" fmla="*/ 353525 h 1651465"/>
                  <a:gd name="connsiteX197" fmla="*/ 1394460 w 1699260"/>
                  <a:gd name="connsiteY197" fmla="*/ 348445 h 1651465"/>
                  <a:gd name="connsiteX198" fmla="*/ 1402080 w 1699260"/>
                  <a:gd name="connsiteY198" fmla="*/ 345905 h 1651465"/>
                  <a:gd name="connsiteX199" fmla="*/ 1465580 w 1699260"/>
                  <a:gd name="connsiteY199" fmla="*/ 348445 h 1651465"/>
                  <a:gd name="connsiteX200" fmla="*/ 1478280 w 1699260"/>
                  <a:gd name="connsiteY200" fmla="*/ 366225 h 1651465"/>
                  <a:gd name="connsiteX201" fmla="*/ 1498600 w 1699260"/>
                  <a:gd name="connsiteY201" fmla="*/ 396705 h 1651465"/>
                  <a:gd name="connsiteX202" fmla="*/ 1503680 w 1699260"/>
                  <a:gd name="connsiteY202" fmla="*/ 404325 h 1651465"/>
                  <a:gd name="connsiteX203" fmla="*/ 1506220 w 1699260"/>
                  <a:gd name="connsiteY203" fmla="*/ 411945 h 1651465"/>
                  <a:gd name="connsiteX204" fmla="*/ 1513840 w 1699260"/>
                  <a:gd name="connsiteY204" fmla="*/ 417025 h 1651465"/>
                  <a:gd name="connsiteX205" fmla="*/ 1524000 w 1699260"/>
                  <a:gd name="connsiteY205" fmla="*/ 432265 h 1651465"/>
                  <a:gd name="connsiteX206" fmla="*/ 1531620 w 1699260"/>
                  <a:gd name="connsiteY206" fmla="*/ 460205 h 1651465"/>
                  <a:gd name="connsiteX207" fmla="*/ 1539240 w 1699260"/>
                  <a:gd name="connsiteY207" fmla="*/ 503385 h 1651465"/>
                  <a:gd name="connsiteX208" fmla="*/ 1546860 w 1699260"/>
                  <a:gd name="connsiteY208" fmla="*/ 518625 h 1651465"/>
                  <a:gd name="connsiteX209" fmla="*/ 1549400 w 1699260"/>
                  <a:gd name="connsiteY209" fmla="*/ 526245 h 1651465"/>
                  <a:gd name="connsiteX210" fmla="*/ 1554480 w 1699260"/>
                  <a:gd name="connsiteY210" fmla="*/ 533865 h 1651465"/>
                  <a:gd name="connsiteX211" fmla="*/ 1559560 w 1699260"/>
                  <a:gd name="connsiteY211" fmla="*/ 549105 h 1651465"/>
                  <a:gd name="connsiteX212" fmla="*/ 1562100 w 1699260"/>
                  <a:gd name="connsiteY212" fmla="*/ 556725 h 1651465"/>
                  <a:gd name="connsiteX213" fmla="*/ 1569720 w 1699260"/>
                  <a:gd name="connsiteY213" fmla="*/ 571965 h 1651465"/>
                  <a:gd name="connsiteX214" fmla="*/ 1577340 w 1699260"/>
                  <a:gd name="connsiteY214" fmla="*/ 577045 h 1651465"/>
                  <a:gd name="connsiteX215" fmla="*/ 1587500 w 1699260"/>
                  <a:gd name="connsiteY215" fmla="*/ 587205 h 1651465"/>
                  <a:gd name="connsiteX216" fmla="*/ 1590040 w 1699260"/>
                  <a:gd name="connsiteY216" fmla="*/ 594825 h 1651465"/>
                  <a:gd name="connsiteX217" fmla="*/ 1579880 w 1699260"/>
                  <a:gd name="connsiteY217" fmla="*/ 607525 h 1651465"/>
                  <a:gd name="connsiteX218" fmla="*/ 1567180 w 1699260"/>
                  <a:gd name="connsiteY218" fmla="*/ 630385 h 1651465"/>
                  <a:gd name="connsiteX219" fmla="*/ 1569720 w 1699260"/>
                  <a:gd name="connsiteY219" fmla="*/ 643085 h 1651465"/>
                  <a:gd name="connsiteX220" fmla="*/ 1587500 w 1699260"/>
                  <a:gd name="connsiteY220" fmla="*/ 663405 h 1651465"/>
                  <a:gd name="connsiteX221" fmla="*/ 1590040 w 1699260"/>
                  <a:gd name="connsiteY221" fmla="*/ 701505 h 1651465"/>
                  <a:gd name="connsiteX222" fmla="*/ 1592580 w 1699260"/>
                  <a:gd name="connsiteY222" fmla="*/ 709125 h 1651465"/>
                  <a:gd name="connsiteX223" fmla="*/ 1595120 w 1699260"/>
                  <a:gd name="connsiteY223" fmla="*/ 724365 h 1651465"/>
                  <a:gd name="connsiteX224" fmla="*/ 1597660 w 1699260"/>
                  <a:gd name="connsiteY224" fmla="*/ 731985 h 1651465"/>
                  <a:gd name="connsiteX225" fmla="*/ 1600200 w 1699260"/>
                  <a:gd name="connsiteY225" fmla="*/ 747225 h 1651465"/>
                  <a:gd name="connsiteX226" fmla="*/ 1615440 w 1699260"/>
                  <a:gd name="connsiteY226" fmla="*/ 749765 h 1651465"/>
                  <a:gd name="connsiteX227" fmla="*/ 1617980 w 1699260"/>
                  <a:gd name="connsiteY227" fmla="*/ 772625 h 1651465"/>
                  <a:gd name="connsiteX228" fmla="*/ 1620520 w 1699260"/>
                  <a:gd name="connsiteY228" fmla="*/ 780245 h 1651465"/>
                  <a:gd name="connsiteX229" fmla="*/ 1628140 w 1699260"/>
                  <a:gd name="connsiteY229" fmla="*/ 782785 h 1651465"/>
                  <a:gd name="connsiteX230" fmla="*/ 1635760 w 1699260"/>
                  <a:gd name="connsiteY230" fmla="*/ 790405 h 1651465"/>
                  <a:gd name="connsiteX231" fmla="*/ 1635760 w 1699260"/>
                  <a:gd name="connsiteY231" fmla="*/ 823425 h 1651465"/>
                  <a:gd name="connsiteX232" fmla="*/ 1633220 w 1699260"/>
                  <a:gd name="connsiteY232" fmla="*/ 831045 h 1651465"/>
                  <a:gd name="connsiteX233" fmla="*/ 1625600 w 1699260"/>
                  <a:gd name="connsiteY233" fmla="*/ 836125 h 1651465"/>
                  <a:gd name="connsiteX234" fmla="*/ 1623060 w 1699260"/>
                  <a:gd name="connsiteY234" fmla="*/ 876765 h 1651465"/>
                  <a:gd name="connsiteX235" fmla="*/ 1630680 w 1699260"/>
                  <a:gd name="connsiteY235" fmla="*/ 884385 h 1651465"/>
                  <a:gd name="connsiteX236" fmla="*/ 1633220 w 1699260"/>
                  <a:gd name="connsiteY236" fmla="*/ 894545 h 1651465"/>
                  <a:gd name="connsiteX237" fmla="*/ 1648460 w 1699260"/>
                  <a:gd name="connsiteY237" fmla="*/ 902165 h 1651465"/>
                  <a:gd name="connsiteX238" fmla="*/ 1651000 w 1699260"/>
                  <a:gd name="connsiteY238" fmla="*/ 909785 h 1651465"/>
                  <a:gd name="connsiteX239" fmla="*/ 1658620 w 1699260"/>
                  <a:gd name="connsiteY239" fmla="*/ 925025 h 1651465"/>
                  <a:gd name="connsiteX240" fmla="*/ 1661160 w 1699260"/>
                  <a:gd name="connsiteY240" fmla="*/ 950425 h 1651465"/>
                  <a:gd name="connsiteX241" fmla="*/ 1673860 w 1699260"/>
                  <a:gd name="connsiteY241" fmla="*/ 973285 h 1651465"/>
                  <a:gd name="connsiteX242" fmla="*/ 1681480 w 1699260"/>
                  <a:gd name="connsiteY242" fmla="*/ 983445 h 1651465"/>
                  <a:gd name="connsiteX243" fmla="*/ 1691640 w 1699260"/>
                  <a:gd name="connsiteY243" fmla="*/ 998685 h 1651465"/>
                  <a:gd name="connsiteX244" fmla="*/ 1694180 w 1699260"/>
                  <a:gd name="connsiteY244" fmla="*/ 1008845 h 1651465"/>
                  <a:gd name="connsiteX245" fmla="*/ 1699260 w 1699260"/>
                  <a:gd name="connsiteY245" fmla="*/ 1016465 h 1651465"/>
                  <a:gd name="connsiteX246" fmla="*/ 1696720 w 1699260"/>
                  <a:gd name="connsiteY246" fmla="*/ 1039325 h 1651465"/>
                  <a:gd name="connsiteX247" fmla="*/ 1694180 w 1699260"/>
                  <a:gd name="connsiteY247" fmla="*/ 1046945 h 1651465"/>
                  <a:gd name="connsiteX248" fmla="*/ 1691640 w 1699260"/>
                  <a:gd name="connsiteY248" fmla="*/ 1079965 h 1651465"/>
                  <a:gd name="connsiteX249" fmla="*/ 1689100 w 1699260"/>
                  <a:gd name="connsiteY249" fmla="*/ 1087585 h 1651465"/>
                  <a:gd name="connsiteX250" fmla="*/ 1673860 w 1699260"/>
                  <a:gd name="connsiteY250" fmla="*/ 1097745 h 1651465"/>
                  <a:gd name="connsiteX251" fmla="*/ 1668780 w 1699260"/>
                  <a:gd name="connsiteY251" fmla="*/ 1107905 h 1651465"/>
                  <a:gd name="connsiteX252" fmla="*/ 1666240 w 1699260"/>
                  <a:gd name="connsiteY252" fmla="*/ 1115525 h 1651465"/>
                  <a:gd name="connsiteX253" fmla="*/ 1661160 w 1699260"/>
                  <a:gd name="connsiteY253" fmla="*/ 1123145 h 1651465"/>
                  <a:gd name="connsiteX254" fmla="*/ 1658620 w 1699260"/>
                  <a:gd name="connsiteY254" fmla="*/ 1130765 h 1651465"/>
                  <a:gd name="connsiteX255" fmla="*/ 1648460 w 1699260"/>
                  <a:gd name="connsiteY255" fmla="*/ 1133305 h 1651465"/>
                  <a:gd name="connsiteX256" fmla="*/ 1640840 w 1699260"/>
                  <a:gd name="connsiteY256" fmla="*/ 1138385 h 1651465"/>
                  <a:gd name="connsiteX257" fmla="*/ 1617980 w 1699260"/>
                  <a:gd name="connsiteY257" fmla="*/ 1156165 h 1651465"/>
                  <a:gd name="connsiteX258" fmla="*/ 1600200 w 1699260"/>
                  <a:gd name="connsiteY258" fmla="*/ 1161245 h 1651465"/>
                  <a:gd name="connsiteX259" fmla="*/ 1582420 w 1699260"/>
                  <a:gd name="connsiteY259" fmla="*/ 1163785 h 1651465"/>
                  <a:gd name="connsiteX260" fmla="*/ 1564640 w 1699260"/>
                  <a:gd name="connsiteY260" fmla="*/ 1168865 h 1651465"/>
                  <a:gd name="connsiteX261" fmla="*/ 1549400 w 1699260"/>
                  <a:gd name="connsiteY261" fmla="*/ 1173945 h 1651465"/>
                  <a:gd name="connsiteX262" fmla="*/ 1541780 w 1699260"/>
                  <a:gd name="connsiteY262" fmla="*/ 1176485 h 1651465"/>
                  <a:gd name="connsiteX263" fmla="*/ 1534160 w 1699260"/>
                  <a:gd name="connsiteY263" fmla="*/ 1179025 h 1651465"/>
                  <a:gd name="connsiteX264" fmla="*/ 1526540 w 1699260"/>
                  <a:gd name="connsiteY264" fmla="*/ 1184105 h 1651465"/>
                  <a:gd name="connsiteX265" fmla="*/ 1516380 w 1699260"/>
                  <a:gd name="connsiteY265" fmla="*/ 1199345 h 1651465"/>
                  <a:gd name="connsiteX266" fmla="*/ 1506220 w 1699260"/>
                  <a:gd name="connsiteY266" fmla="*/ 1201885 h 1651465"/>
                  <a:gd name="connsiteX267" fmla="*/ 1490980 w 1699260"/>
                  <a:gd name="connsiteY267" fmla="*/ 1206965 h 1651465"/>
                  <a:gd name="connsiteX268" fmla="*/ 1483360 w 1699260"/>
                  <a:gd name="connsiteY268" fmla="*/ 1214585 h 1651465"/>
                  <a:gd name="connsiteX269" fmla="*/ 1473200 w 1699260"/>
                  <a:gd name="connsiteY269" fmla="*/ 1219665 h 1651465"/>
                  <a:gd name="connsiteX270" fmla="*/ 1468120 w 1699260"/>
                  <a:gd name="connsiteY270" fmla="*/ 1227285 h 1651465"/>
                  <a:gd name="connsiteX271" fmla="*/ 1460500 w 1699260"/>
                  <a:gd name="connsiteY271" fmla="*/ 1229825 h 1651465"/>
                  <a:gd name="connsiteX272" fmla="*/ 1452880 w 1699260"/>
                  <a:gd name="connsiteY272" fmla="*/ 1234905 h 1651465"/>
                  <a:gd name="connsiteX273" fmla="*/ 1437640 w 1699260"/>
                  <a:gd name="connsiteY273" fmla="*/ 1239985 h 1651465"/>
                  <a:gd name="connsiteX274" fmla="*/ 1422400 w 1699260"/>
                  <a:gd name="connsiteY274" fmla="*/ 1250145 h 1651465"/>
                  <a:gd name="connsiteX275" fmla="*/ 1417320 w 1699260"/>
                  <a:gd name="connsiteY275" fmla="*/ 1257765 h 1651465"/>
                  <a:gd name="connsiteX276" fmla="*/ 1402080 w 1699260"/>
                  <a:gd name="connsiteY276" fmla="*/ 1265385 h 1651465"/>
                  <a:gd name="connsiteX277" fmla="*/ 1394460 w 1699260"/>
                  <a:gd name="connsiteY277" fmla="*/ 1270465 h 1651465"/>
                  <a:gd name="connsiteX278" fmla="*/ 1308100 w 1699260"/>
                  <a:gd name="connsiteY278" fmla="*/ 1278085 h 1651465"/>
                  <a:gd name="connsiteX279" fmla="*/ 1290320 w 1699260"/>
                  <a:gd name="connsiteY279" fmla="*/ 1298405 h 1651465"/>
                  <a:gd name="connsiteX280" fmla="*/ 1285240 w 1699260"/>
                  <a:gd name="connsiteY280" fmla="*/ 1306025 h 1651465"/>
                  <a:gd name="connsiteX281" fmla="*/ 1277620 w 1699260"/>
                  <a:gd name="connsiteY281" fmla="*/ 1311105 h 1651465"/>
                  <a:gd name="connsiteX282" fmla="*/ 1272540 w 1699260"/>
                  <a:gd name="connsiteY282" fmla="*/ 1318725 h 1651465"/>
                  <a:gd name="connsiteX283" fmla="*/ 1264920 w 1699260"/>
                  <a:gd name="connsiteY283" fmla="*/ 1326345 h 1651465"/>
                  <a:gd name="connsiteX284" fmla="*/ 1262380 w 1699260"/>
                  <a:gd name="connsiteY284" fmla="*/ 1333965 h 1651465"/>
                  <a:gd name="connsiteX285" fmla="*/ 1247140 w 1699260"/>
                  <a:gd name="connsiteY285" fmla="*/ 1341585 h 1651465"/>
                  <a:gd name="connsiteX286" fmla="*/ 1231900 w 1699260"/>
                  <a:gd name="connsiteY286" fmla="*/ 1351745 h 1651465"/>
                  <a:gd name="connsiteX287" fmla="*/ 1209040 w 1699260"/>
                  <a:gd name="connsiteY287" fmla="*/ 1356825 h 1651465"/>
                  <a:gd name="connsiteX288" fmla="*/ 1173480 w 1699260"/>
                  <a:gd name="connsiteY288" fmla="*/ 1364445 h 1651465"/>
                  <a:gd name="connsiteX289" fmla="*/ 1102360 w 1699260"/>
                  <a:gd name="connsiteY289" fmla="*/ 1356825 h 1651465"/>
                  <a:gd name="connsiteX290" fmla="*/ 1094740 w 1699260"/>
                  <a:gd name="connsiteY290" fmla="*/ 1349205 h 1651465"/>
                  <a:gd name="connsiteX291" fmla="*/ 1087120 w 1699260"/>
                  <a:gd name="connsiteY291" fmla="*/ 1333965 h 1651465"/>
                  <a:gd name="connsiteX292" fmla="*/ 1079500 w 1699260"/>
                  <a:gd name="connsiteY292" fmla="*/ 1318725 h 1651465"/>
                  <a:gd name="connsiteX293" fmla="*/ 1082040 w 1699260"/>
                  <a:gd name="connsiteY293" fmla="*/ 1288245 h 1651465"/>
                  <a:gd name="connsiteX294" fmla="*/ 1089660 w 1699260"/>
                  <a:gd name="connsiteY294" fmla="*/ 1285705 h 1651465"/>
                  <a:gd name="connsiteX295" fmla="*/ 1087120 w 1699260"/>
                  <a:gd name="connsiteY295" fmla="*/ 1275545 h 1651465"/>
                  <a:gd name="connsiteX296" fmla="*/ 1082040 w 1699260"/>
                  <a:gd name="connsiteY296" fmla="*/ 1260305 h 1651465"/>
                  <a:gd name="connsiteX297" fmla="*/ 1079500 w 1699260"/>
                  <a:gd name="connsiteY297" fmla="*/ 1252685 h 1651465"/>
                  <a:gd name="connsiteX298" fmla="*/ 1082040 w 1699260"/>
                  <a:gd name="connsiteY298" fmla="*/ 1237445 h 1651465"/>
                  <a:gd name="connsiteX299" fmla="*/ 1087120 w 1699260"/>
                  <a:gd name="connsiteY299" fmla="*/ 1229825 h 1651465"/>
                  <a:gd name="connsiteX300" fmla="*/ 1084580 w 1699260"/>
                  <a:gd name="connsiteY300" fmla="*/ 1204425 h 1651465"/>
                  <a:gd name="connsiteX301" fmla="*/ 1049020 w 1699260"/>
                  <a:gd name="connsiteY301" fmla="*/ 1206965 h 1651465"/>
                  <a:gd name="connsiteX302" fmla="*/ 1038860 w 1699260"/>
                  <a:gd name="connsiteY302" fmla="*/ 1209505 h 1651465"/>
                  <a:gd name="connsiteX303" fmla="*/ 1021080 w 1699260"/>
                  <a:gd name="connsiteY303" fmla="*/ 1219665 h 1651465"/>
                  <a:gd name="connsiteX304" fmla="*/ 1005840 w 1699260"/>
                  <a:gd name="connsiteY304" fmla="*/ 1234905 h 1651465"/>
                  <a:gd name="connsiteX305" fmla="*/ 990600 w 1699260"/>
                  <a:gd name="connsiteY305" fmla="*/ 1245065 h 1651465"/>
                  <a:gd name="connsiteX306" fmla="*/ 975360 w 1699260"/>
                  <a:gd name="connsiteY306" fmla="*/ 1270465 h 1651465"/>
                  <a:gd name="connsiteX307" fmla="*/ 972820 w 1699260"/>
                  <a:gd name="connsiteY307" fmla="*/ 1278085 h 1651465"/>
                  <a:gd name="connsiteX308" fmla="*/ 970280 w 1699260"/>
                  <a:gd name="connsiteY308" fmla="*/ 1288245 h 1651465"/>
                  <a:gd name="connsiteX309" fmla="*/ 962660 w 1699260"/>
                  <a:gd name="connsiteY309" fmla="*/ 1308565 h 1651465"/>
                  <a:gd name="connsiteX310" fmla="*/ 952500 w 1699260"/>
                  <a:gd name="connsiteY310" fmla="*/ 1313645 h 1651465"/>
                  <a:gd name="connsiteX311" fmla="*/ 944880 w 1699260"/>
                  <a:gd name="connsiteY311" fmla="*/ 1318725 h 1651465"/>
                  <a:gd name="connsiteX312" fmla="*/ 924560 w 1699260"/>
                  <a:gd name="connsiteY312" fmla="*/ 1326345 h 1651465"/>
                  <a:gd name="connsiteX313" fmla="*/ 919480 w 1699260"/>
                  <a:gd name="connsiteY313" fmla="*/ 1333965 h 1651465"/>
                  <a:gd name="connsiteX314" fmla="*/ 911860 w 1699260"/>
                  <a:gd name="connsiteY314" fmla="*/ 1344125 h 1651465"/>
                  <a:gd name="connsiteX315" fmla="*/ 906780 w 1699260"/>
                  <a:gd name="connsiteY315" fmla="*/ 1361905 h 1651465"/>
                  <a:gd name="connsiteX316" fmla="*/ 904240 w 1699260"/>
                  <a:gd name="connsiteY316" fmla="*/ 1369525 h 1651465"/>
                  <a:gd name="connsiteX317" fmla="*/ 899160 w 1699260"/>
                  <a:gd name="connsiteY317" fmla="*/ 1394925 h 1651465"/>
                  <a:gd name="connsiteX318" fmla="*/ 901700 w 1699260"/>
                  <a:gd name="connsiteY318" fmla="*/ 1458425 h 1651465"/>
                  <a:gd name="connsiteX319" fmla="*/ 924560 w 1699260"/>
                  <a:gd name="connsiteY319" fmla="*/ 1453345 h 1651465"/>
                  <a:gd name="connsiteX320" fmla="*/ 942340 w 1699260"/>
                  <a:gd name="connsiteY320" fmla="*/ 1448265 h 1651465"/>
                  <a:gd name="connsiteX321" fmla="*/ 957580 w 1699260"/>
                  <a:gd name="connsiteY321" fmla="*/ 1440645 h 1651465"/>
                  <a:gd name="connsiteX322" fmla="*/ 965200 w 1699260"/>
                  <a:gd name="connsiteY322" fmla="*/ 1433025 h 1651465"/>
                  <a:gd name="connsiteX323" fmla="*/ 972820 w 1699260"/>
                  <a:gd name="connsiteY323" fmla="*/ 1430485 h 1651465"/>
                  <a:gd name="connsiteX324" fmla="*/ 977900 w 1699260"/>
                  <a:gd name="connsiteY324" fmla="*/ 1422865 h 1651465"/>
                  <a:gd name="connsiteX325" fmla="*/ 985520 w 1699260"/>
                  <a:gd name="connsiteY325" fmla="*/ 1420325 h 1651465"/>
                  <a:gd name="connsiteX326" fmla="*/ 993140 w 1699260"/>
                  <a:gd name="connsiteY326" fmla="*/ 1415245 h 1651465"/>
                  <a:gd name="connsiteX327" fmla="*/ 1010920 w 1699260"/>
                  <a:gd name="connsiteY327" fmla="*/ 1410165 h 1651465"/>
                  <a:gd name="connsiteX328" fmla="*/ 1026160 w 1699260"/>
                  <a:gd name="connsiteY328" fmla="*/ 1405085 h 1651465"/>
                  <a:gd name="connsiteX329" fmla="*/ 1049020 w 1699260"/>
                  <a:gd name="connsiteY329" fmla="*/ 1392385 h 1651465"/>
                  <a:gd name="connsiteX330" fmla="*/ 1104900 w 1699260"/>
                  <a:gd name="connsiteY330" fmla="*/ 1394925 h 1651465"/>
                  <a:gd name="connsiteX331" fmla="*/ 1112520 w 1699260"/>
                  <a:gd name="connsiteY331" fmla="*/ 1397465 h 1651465"/>
                  <a:gd name="connsiteX332" fmla="*/ 1115060 w 1699260"/>
                  <a:gd name="connsiteY332" fmla="*/ 1405085 h 1651465"/>
                  <a:gd name="connsiteX333" fmla="*/ 1122680 w 1699260"/>
                  <a:gd name="connsiteY333" fmla="*/ 1410165 h 1651465"/>
                  <a:gd name="connsiteX334" fmla="*/ 1143000 w 1699260"/>
                  <a:gd name="connsiteY334" fmla="*/ 1430485 h 1651465"/>
                  <a:gd name="connsiteX335" fmla="*/ 1160780 w 1699260"/>
                  <a:gd name="connsiteY335" fmla="*/ 1450805 h 1651465"/>
                  <a:gd name="connsiteX336" fmla="*/ 1163320 w 1699260"/>
                  <a:gd name="connsiteY336" fmla="*/ 1458425 h 1651465"/>
                  <a:gd name="connsiteX337" fmla="*/ 1155700 w 1699260"/>
                  <a:gd name="connsiteY337" fmla="*/ 1473665 h 1651465"/>
                  <a:gd name="connsiteX338" fmla="*/ 1150620 w 1699260"/>
                  <a:gd name="connsiteY338" fmla="*/ 1481285 h 1651465"/>
                  <a:gd name="connsiteX339" fmla="*/ 1148080 w 1699260"/>
                  <a:gd name="connsiteY339" fmla="*/ 1488905 h 1651465"/>
                  <a:gd name="connsiteX340" fmla="*/ 1143000 w 1699260"/>
                  <a:gd name="connsiteY340" fmla="*/ 1499065 h 1651465"/>
                  <a:gd name="connsiteX341" fmla="*/ 1145540 w 1699260"/>
                  <a:gd name="connsiteY341" fmla="*/ 1549865 h 1651465"/>
                  <a:gd name="connsiteX342" fmla="*/ 1148080 w 1699260"/>
                  <a:gd name="connsiteY342" fmla="*/ 1557485 h 1651465"/>
                  <a:gd name="connsiteX343" fmla="*/ 1143000 w 1699260"/>
                  <a:gd name="connsiteY343" fmla="*/ 1575265 h 1651465"/>
                  <a:gd name="connsiteX344" fmla="*/ 1140460 w 1699260"/>
                  <a:gd name="connsiteY344" fmla="*/ 1582885 h 1651465"/>
                  <a:gd name="connsiteX345" fmla="*/ 1132840 w 1699260"/>
                  <a:gd name="connsiteY345" fmla="*/ 1585425 h 1651465"/>
                  <a:gd name="connsiteX346" fmla="*/ 1122680 w 1699260"/>
                  <a:gd name="connsiteY346" fmla="*/ 1593045 h 1651465"/>
                  <a:gd name="connsiteX347" fmla="*/ 1115060 w 1699260"/>
                  <a:gd name="connsiteY347" fmla="*/ 1600665 h 1651465"/>
                  <a:gd name="connsiteX348" fmla="*/ 1099820 w 1699260"/>
                  <a:gd name="connsiteY348" fmla="*/ 1608285 h 1651465"/>
                  <a:gd name="connsiteX349" fmla="*/ 1092200 w 1699260"/>
                  <a:gd name="connsiteY349" fmla="*/ 1615905 h 1651465"/>
                  <a:gd name="connsiteX350" fmla="*/ 1076960 w 1699260"/>
                  <a:gd name="connsiteY350" fmla="*/ 1620985 h 1651465"/>
                  <a:gd name="connsiteX351" fmla="*/ 1069340 w 1699260"/>
                  <a:gd name="connsiteY351" fmla="*/ 1623525 h 1651465"/>
                  <a:gd name="connsiteX352" fmla="*/ 1013460 w 1699260"/>
                  <a:gd name="connsiteY352" fmla="*/ 1628605 h 1651465"/>
                  <a:gd name="connsiteX353" fmla="*/ 1005840 w 1699260"/>
                  <a:gd name="connsiteY353" fmla="*/ 1633685 h 1651465"/>
                  <a:gd name="connsiteX354" fmla="*/ 962660 w 1699260"/>
                  <a:gd name="connsiteY354" fmla="*/ 1633685 h 1651465"/>
                  <a:gd name="connsiteX355" fmla="*/ 942340 w 1699260"/>
                  <a:gd name="connsiteY355" fmla="*/ 1618445 h 1651465"/>
                  <a:gd name="connsiteX356" fmla="*/ 932180 w 1699260"/>
                  <a:gd name="connsiteY356" fmla="*/ 1615905 h 1651465"/>
                  <a:gd name="connsiteX357" fmla="*/ 914400 w 1699260"/>
                  <a:gd name="connsiteY357" fmla="*/ 1610825 h 1651465"/>
                  <a:gd name="connsiteX358" fmla="*/ 878840 w 1699260"/>
                  <a:gd name="connsiteY358" fmla="*/ 1603205 h 1651465"/>
                  <a:gd name="connsiteX359" fmla="*/ 871220 w 1699260"/>
                  <a:gd name="connsiteY359" fmla="*/ 1587965 h 1651465"/>
                  <a:gd name="connsiteX360" fmla="*/ 866140 w 1699260"/>
                  <a:gd name="connsiteY360" fmla="*/ 1552405 h 1651465"/>
                  <a:gd name="connsiteX361" fmla="*/ 858520 w 1699260"/>
                  <a:gd name="connsiteY361" fmla="*/ 1542245 h 1651465"/>
                  <a:gd name="connsiteX362" fmla="*/ 845820 w 1699260"/>
                  <a:gd name="connsiteY362" fmla="*/ 1532085 h 1651465"/>
                  <a:gd name="connsiteX363" fmla="*/ 835660 w 1699260"/>
                  <a:gd name="connsiteY363" fmla="*/ 1542245 h 1651465"/>
                  <a:gd name="connsiteX364" fmla="*/ 828040 w 1699260"/>
                  <a:gd name="connsiteY364" fmla="*/ 1549865 h 1651465"/>
                  <a:gd name="connsiteX365" fmla="*/ 815340 w 1699260"/>
                  <a:gd name="connsiteY365" fmla="*/ 1565105 h 1651465"/>
                  <a:gd name="connsiteX366" fmla="*/ 800100 w 1699260"/>
                  <a:gd name="connsiteY366" fmla="*/ 1572725 h 1651465"/>
                  <a:gd name="connsiteX367" fmla="*/ 792480 w 1699260"/>
                  <a:gd name="connsiteY367" fmla="*/ 1577805 h 1651465"/>
                  <a:gd name="connsiteX368" fmla="*/ 777240 w 1699260"/>
                  <a:gd name="connsiteY368" fmla="*/ 1582885 h 1651465"/>
                  <a:gd name="connsiteX369" fmla="*/ 741680 w 1699260"/>
                  <a:gd name="connsiteY369" fmla="*/ 1567645 h 1651465"/>
                  <a:gd name="connsiteX370" fmla="*/ 726440 w 1699260"/>
                  <a:gd name="connsiteY370" fmla="*/ 1560025 h 1651465"/>
                  <a:gd name="connsiteX371" fmla="*/ 718820 w 1699260"/>
                  <a:gd name="connsiteY371" fmla="*/ 1562565 h 1651465"/>
                  <a:gd name="connsiteX372" fmla="*/ 716280 w 1699260"/>
                  <a:gd name="connsiteY372" fmla="*/ 1570185 h 1651465"/>
                  <a:gd name="connsiteX373" fmla="*/ 713740 w 1699260"/>
                  <a:gd name="connsiteY373" fmla="*/ 1603205 h 1651465"/>
                  <a:gd name="connsiteX374" fmla="*/ 703580 w 1699260"/>
                  <a:gd name="connsiteY374" fmla="*/ 1646385 h 1651465"/>
                  <a:gd name="connsiteX375" fmla="*/ 695960 w 1699260"/>
                  <a:gd name="connsiteY375" fmla="*/ 1651465 h 1651465"/>
                  <a:gd name="connsiteX376" fmla="*/ 673100 w 1699260"/>
                  <a:gd name="connsiteY376" fmla="*/ 1646385 h 1651465"/>
                  <a:gd name="connsiteX377" fmla="*/ 650240 w 1699260"/>
                  <a:gd name="connsiteY377" fmla="*/ 1636225 h 1651465"/>
                  <a:gd name="connsiteX378" fmla="*/ 642620 w 1699260"/>
                  <a:gd name="connsiteY378" fmla="*/ 1633685 h 1651465"/>
                  <a:gd name="connsiteX379" fmla="*/ 632460 w 1699260"/>
                  <a:gd name="connsiteY379" fmla="*/ 1618445 h 1651465"/>
                  <a:gd name="connsiteX380" fmla="*/ 629920 w 1699260"/>
                  <a:gd name="connsiteY380" fmla="*/ 1610825 h 1651465"/>
                  <a:gd name="connsiteX381" fmla="*/ 622300 w 1699260"/>
                  <a:gd name="connsiteY381" fmla="*/ 1608285 h 1651465"/>
                  <a:gd name="connsiteX382" fmla="*/ 607060 w 1699260"/>
                  <a:gd name="connsiteY382" fmla="*/ 1610825 h 1651465"/>
                  <a:gd name="connsiteX383" fmla="*/ 599440 w 1699260"/>
                  <a:gd name="connsiteY383" fmla="*/ 1626065 h 1651465"/>
                  <a:gd name="connsiteX384" fmla="*/ 586740 w 1699260"/>
                  <a:gd name="connsiteY384" fmla="*/ 1636225 h 1651465"/>
                  <a:gd name="connsiteX385" fmla="*/ 571500 w 1699260"/>
                  <a:gd name="connsiteY385" fmla="*/ 1633685 h 1651465"/>
                  <a:gd name="connsiteX386" fmla="*/ 563880 w 1699260"/>
                  <a:gd name="connsiteY386" fmla="*/ 1628605 h 1651465"/>
                  <a:gd name="connsiteX387" fmla="*/ 556260 w 1699260"/>
                  <a:gd name="connsiteY387" fmla="*/ 1620985 h 1651465"/>
                  <a:gd name="connsiteX388" fmla="*/ 538480 w 1699260"/>
                  <a:gd name="connsiteY388" fmla="*/ 1641305 h 165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Lst>
                <a:rect l="l" t="t" r="r" b="b"/>
                <a:pathLst>
                  <a:path w="1699260" h="1651465">
                    <a:moveTo>
                      <a:pt x="538480" y="1641305"/>
                    </a:moveTo>
                    <a:cubicBezTo>
                      <a:pt x="533400" y="1645115"/>
                      <a:pt x="530097" y="1643845"/>
                      <a:pt x="525780" y="1643845"/>
                    </a:cubicBezTo>
                    <a:cubicBezTo>
                      <a:pt x="510349" y="1643845"/>
                      <a:pt x="484110" y="1640626"/>
                      <a:pt x="467360" y="1638765"/>
                    </a:cubicBezTo>
                    <a:cubicBezTo>
                      <a:pt x="451587" y="1633507"/>
                      <a:pt x="467219" y="1635995"/>
                      <a:pt x="454660" y="1643845"/>
                    </a:cubicBezTo>
                    <a:cubicBezTo>
                      <a:pt x="450119" y="1646683"/>
                      <a:pt x="444500" y="1647232"/>
                      <a:pt x="439420" y="1648925"/>
                    </a:cubicBezTo>
                    <a:lnTo>
                      <a:pt x="431800" y="1651465"/>
                    </a:lnTo>
                    <a:cubicBezTo>
                      <a:pt x="425873" y="1650618"/>
                      <a:pt x="419891" y="1650099"/>
                      <a:pt x="414020" y="1648925"/>
                    </a:cubicBezTo>
                    <a:cubicBezTo>
                      <a:pt x="411395" y="1648400"/>
                      <a:pt x="408491" y="1648058"/>
                      <a:pt x="406400" y="1646385"/>
                    </a:cubicBezTo>
                    <a:cubicBezTo>
                      <a:pt x="404016" y="1644478"/>
                      <a:pt x="403970" y="1640280"/>
                      <a:pt x="401320" y="1638765"/>
                    </a:cubicBezTo>
                    <a:cubicBezTo>
                      <a:pt x="397572" y="1636623"/>
                      <a:pt x="392808" y="1637272"/>
                      <a:pt x="388620" y="1636225"/>
                    </a:cubicBezTo>
                    <a:cubicBezTo>
                      <a:pt x="386023" y="1635576"/>
                      <a:pt x="383340" y="1634985"/>
                      <a:pt x="381000" y="1633685"/>
                    </a:cubicBezTo>
                    <a:cubicBezTo>
                      <a:pt x="375663" y="1630720"/>
                      <a:pt x="370840" y="1626912"/>
                      <a:pt x="365760" y="1623525"/>
                    </a:cubicBezTo>
                    <a:cubicBezTo>
                      <a:pt x="363220" y="1621832"/>
                      <a:pt x="361036" y="1619410"/>
                      <a:pt x="358140" y="1618445"/>
                    </a:cubicBezTo>
                    <a:lnTo>
                      <a:pt x="350520" y="1615905"/>
                    </a:lnTo>
                    <a:cubicBezTo>
                      <a:pt x="347133" y="1610825"/>
                      <a:pt x="342291" y="1606457"/>
                      <a:pt x="340360" y="1600665"/>
                    </a:cubicBezTo>
                    <a:cubicBezTo>
                      <a:pt x="339513" y="1598125"/>
                      <a:pt x="339017" y="1595440"/>
                      <a:pt x="337820" y="1593045"/>
                    </a:cubicBezTo>
                    <a:cubicBezTo>
                      <a:pt x="336455" y="1590315"/>
                      <a:pt x="335329" y="1587043"/>
                      <a:pt x="332740" y="1585425"/>
                    </a:cubicBezTo>
                    <a:cubicBezTo>
                      <a:pt x="328199" y="1582587"/>
                      <a:pt x="321955" y="1583315"/>
                      <a:pt x="317500" y="1580345"/>
                    </a:cubicBezTo>
                    <a:cubicBezTo>
                      <a:pt x="295662" y="1565786"/>
                      <a:pt x="323292" y="1583241"/>
                      <a:pt x="302260" y="1572725"/>
                    </a:cubicBezTo>
                    <a:cubicBezTo>
                      <a:pt x="299530" y="1571360"/>
                      <a:pt x="297180" y="1569338"/>
                      <a:pt x="294640" y="1567645"/>
                    </a:cubicBezTo>
                    <a:lnTo>
                      <a:pt x="289560" y="1552405"/>
                    </a:lnTo>
                    <a:cubicBezTo>
                      <a:pt x="288713" y="1549865"/>
                      <a:pt x="288505" y="1547013"/>
                      <a:pt x="287020" y="1544785"/>
                    </a:cubicBezTo>
                    <a:cubicBezTo>
                      <a:pt x="275375" y="1527317"/>
                      <a:pt x="278791" y="1535337"/>
                      <a:pt x="274320" y="1521925"/>
                    </a:cubicBezTo>
                    <a:cubicBezTo>
                      <a:pt x="273288" y="1509543"/>
                      <a:pt x="275232" y="1487277"/>
                      <a:pt x="264160" y="1476205"/>
                    </a:cubicBezTo>
                    <a:cubicBezTo>
                      <a:pt x="262001" y="1474046"/>
                      <a:pt x="259080" y="1472818"/>
                      <a:pt x="256540" y="1471125"/>
                    </a:cubicBezTo>
                    <a:cubicBezTo>
                      <a:pt x="244274" y="1434328"/>
                      <a:pt x="258533" y="1480424"/>
                      <a:pt x="248920" y="1435565"/>
                    </a:cubicBezTo>
                    <a:cubicBezTo>
                      <a:pt x="247798" y="1430329"/>
                      <a:pt x="248295" y="1423295"/>
                      <a:pt x="243840" y="1420325"/>
                    </a:cubicBezTo>
                    <a:lnTo>
                      <a:pt x="228600" y="1410165"/>
                    </a:lnTo>
                    <a:cubicBezTo>
                      <a:pt x="226907" y="1407625"/>
                      <a:pt x="225548" y="1404827"/>
                      <a:pt x="223520" y="1402545"/>
                    </a:cubicBezTo>
                    <a:cubicBezTo>
                      <a:pt x="215827" y="1393890"/>
                      <a:pt x="208141" y="1389567"/>
                      <a:pt x="203200" y="1379685"/>
                    </a:cubicBezTo>
                    <a:cubicBezTo>
                      <a:pt x="202003" y="1377290"/>
                      <a:pt x="201185" y="1374690"/>
                      <a:pt x="200660" y="1372065"/>
                    </a:cubicBezTo>
                    <a:cubicBezTo>
                      <a:pt x="198640" y="1361965"/>
                      <a:pt x="198837" y="1351357"/>
                      <a:pt x="195580" y="1341585"/>
                    </a:cubicBezTo>
                    <a:cubicBezTo>
                      <a:pt x="189196" y="1322432"/>
                      <a:pt x="197808" y="1346040"/>
                      <a:pt x="187960" y="1326345"/>
                    </a:cubicBezTo>
                    <a:cubicBezTo>
                      <a:pt x="185764" y="1321952"/>
                      <a:pt x="184182" y="1312797"/>
                      <a:pt x="182880" y="1308565"/>
                    </a:cubicBezTo>
                    <a:cubicBezTo>
                      <a:pt x="171544" y="1271723"/>
                      <a:pt x="180761" y="1296602"/>
                      <a:pt x="170180" y="1278085"/>
                    </a:cubicBezTo>
                    <a:cubicBezTo>
                      <a:pt x="168301" y="1274797"/>
                      <a:pt x="166429" y="1271470"/>
                      <a:pt x="165100" y="1267925"/>
                    </a:cubicBezTo>
                    <a:cubicBezTo>
                      <a:pt x="161049" y="1257121"/>
                      <a:pt x="165687" y="1257310"/>
                      <a:pt x="154940" y="1250145"/>
                    </a:cubicBezTo>
                    <a:cubicBezTo>
                      <a:pt x="152712" y="1248660"/>
                      <a:pt x="149860" y="1248452"/>
                      <a:pt x="147320" y="1247605"/>
                    </a:cubicBezTo>
                    <a:cubicBezTo>
                      <a:pt x="144780" y="1248452"/>
                      <a:pt x="142095" y="1251342"/>
                      <a:pt x="139700" y="1250145"/>
                    </a:cubicBezTo>
                    <a:cubicBezTo>
                      <a:pt x="137305" y="1248948"/>
                      <a:pt x="138357" y="1244920"/>
                      <a:pt x="137160" y="1242525"/>
                    </a:cubicBezTo>
                    <a:cubicBezTo>
                      <a:pt x="135795" y="1239795"/>
                      <a:pt x="133773" y="1237445"/>
                      <a:pt x="132080" y="1234905"/>
                    </a:cubicBezTo>
                    <a:cubicBezTo>
                      <a:pt x="131233" y="1231518"/>
                      <a:pt x="130915" y="1227954"/>
                      <a:pt x="129540" y="1224745"/>
                    </a:cubicBezTo>
                    <a:cubicBezTo>
                      <a:pt x="128337" y="1221939"/>
                      <a:pt x="125263" y="1220070"/>
                      <a:pt x="124460" y="1217125"/>
                    </a:cubicBezTo>
                    <a:cubicBezTo>
                      <a:pt x="124202" y="1216179"/>
                      <a:pt x="120839" y="1185066"/>
                      <a:pt x="119380" y="1181565"/>
                    </a:cubicBezTo>
                    <a:cubicBezTo>
                      <a:pt x="117032" y="1175929"/>
                      <a:pt x="112607" y="1171405"/>
                      <a:pt x="109220" y="1166325"/>
                    </a:cubicBezTo>
                    <a:lnTo>
                      <a:pt x="104140" y="1158705"/>
                    </a:lnTo>
                    <a:cubicBezTo>
                      <a:pt x="98976" y="1132885"/>
                      <a:pt x="104267" y="1156609"/>
                      <a:pt x="99060" y="1138385"/>
                    </a:cubicBezTo>
                    <a:cubicBezTo>
                      <a:pt x="98101" y="1135028"/>
                      <a:pt x="97746" y="1131494"/>
                      <a:pt x="96520" y="1128225"/>
                    </a:cubicBezTo>
                    <a:cubicBezTo>
                      <a:pt x="95028" y="1124247"/>
                      <a:pt x="89547" y="1114030"/>
                      <a:pt x="86360" y="1110445"/>
                    </a:cubicBezTo>
                    <a:cubicBezTo>
                      <a:pt x="81587" y="1105075"/>
                      <a:pt x="77546" y="1098418"/>
                      <a:pt x="71120" y="1095205"/>
                    </a:cubicBezTo>
                    <a:lnTo>
                      <a:pt x="60960" y="1090125"/>
                    </a:lnTo>
                    <a:cubicBezTo>
                      <a:pt x="45605" y="1093964"/>
                      <a:pt x="54112" y="1091561"/>
                      <a:pt x="35560" y="1097745"/>
                    </a:cubicBezTo>
                    <a:cubicBezTo>
                      <a:pt x="33020" y="1098592"/>
                      <a:pt x="30168" y="1098800"/>
                      <a:pt x="27940" y="1100285"/>
                    </a:cubicBezTo>
                    <a:lnTo>
                      <a:pt x="20320" y="1105365"/>
                    </a:lnTo>
                    <a:cubicBezTo>
                      <a:pt x="19473" y="1101132"/>
                      <a:pt x="18552" y="1096913"/>
                      <a:pt x="17780" y="1092665"/>
                    </a:cubicBezTo>
                    <a:cubicBezTo>
                      <a:pt x="16859" y="1087598"/>
                      <a:pt x="16489" y="1082421"/>
                      <a:pt x="15240" y="1077425"/>
                    </a:cubicBezTo>
                    <a:cubicBezTo>
                      <a:pt x="13941" y="1072230"/>
                      <a:pt x="13130" y="1066640"/>
                      <a:pt x="10160" y="1062185"/>
                    </a:cubicBezTo>
                    <a:lnTo>
                      <a:pt x="0" y="1046945"/>
                    </a:lnTo>
                    <a:cubicBezTo>
                      <a:pt x="847" y="1029165"/>
                      <a:pt x="1225" y="1011357"/>
                      <a:pt x="2540" y="993605"/>
                    </a:cubicBezTo>
                    <a:cubicBezTo>
                      <a:pt x="2920" y="988469"/>
                      <a:pt x="5080" y="983515"/>
                      <a:pt x="5080" y="978365"/>
                    </a:cubicBezTo>
                    <a:cubicBezTo>
                      <a:pt x="5080" y="945748"/>
                      <a:pt x="5993" y="950625"/>
                      <a:pt x="0" y="932645"/>
                    </a:cubicBezTo>
                    <a:cubicBezTo>
                      <a:pt x="976" y="926792"/>
                      <a:pt x="1954" y="916038"/>
                      <a:pt x="5080" y="909785"/>
                    </a:cubicBezTo>
                    <a:cubicBezTo>
                      <a:pt x="6445" y="907055"/>
                      <a:pt x="8795" y="904895"/>
                      <a:pt x="10160" y="902165"/>
                    </a:cubicBezTo>
                    <a:cubicBezTo>
                      <a:pt x="20676" y="881133"/>
                      <a:pt x="3221" y="908763"/>
                      <a:pt x="17780" y="886925"/>
                    </a:cubicBezTo>
                    <a:cubicBezTo>
                      <a:pt x="18627" y="880152"/>
                      <a:pt x="19307" y="873356"/>
                      <a:pt x="20320" y="866605"/>
                    </a:cubicBezTo>
                    <a:cubicBezTo>
                      <a:pt x="25197" y="834094"/>
                      <a:pt x="22706" y="844206"/>
                      <a:pt x="30480" y="820885"/>
                    </a:cubicBezTo>
                    <a:cubicBezTo>
                      <a:pt x="32546" y="814687"/>
                      <a:pt x="33176" y="810569"/>
                      <a:pt x="38100" y="805645"/>
                    </a:cubicBezTo>
                    <a:cubicBezTo>
                      <a:pt x="40259" y="803486"/>
                      <a:pt x="43180" y="802258"/>
                      <a:pt x="45720" y="800565"/>
                    </a:cubicBezTo>
                    <a:cubicBezTo>
                      <a:pt x="65123" y="771460"/>
                      <a:pt x="41640" y="809572"/>
                      <a:pt x="53340" y="721825"/>
                    </a:cubicBezTo>
                    <a:cubicBezTo>
                      <a:pt x="53743" y="718799"/>
                      <a:pt x="58420" y="718438"/>
                      <a:pt x="60960" y="716745"/>
                    </a:cubicBezTo>
                    <a:cubicBezTo>
                      <a:pt x="74507" y="696425"/>
                      <a:pt x="56727" y="720978"/>
                      <a:pt x="73660" y="704045"/>
                    </a:cubicBezTo>
                    <a:cubicBezTo>
                      <a:pt x="80939" y="696766"/>
                      <a:pt x="77148" y="697068"/>
                      <a:pt x="81280" y="688805"/>
                    </a:cubicBezTo>
                    <a:cubicBezTo>
                      <a:pt x="82645" y="686075"/>
                      <a:pt x="84667" y="683725"/>
                      <a:pt x="86360" y="681185"/>
                    </a:cubicBezTo>
                    <a:cubicBezTo>
                      <a:pt x="87207" y="658325"/>
                      <a:pt x="85774" y="635266"/>
                      <a:pt x="88900" y="612605"/>
                    </a:cubicBezTo>
                    <a:cubicBezTo>
                      <a:pt x="89317" y="609581"/>
                      <a:pt x="93730" y="608765"/>
                      <a:pt x="96520" y="607525"/>
                    </a:cubicBezTo>
                    <a:cubicBezTo>
                      <a:pt x="104471" y="603991"/>
                      <a:pt x="113476" y="602016"/>
                      <a:pt x="121920" y="599905"/>
                    </a:cubicBezTo>
                    <a:cubicBezTo>
                      <a:pt x="127875" y="582041"/>
                      <a:pt x="121329" y="603453"/>
                      <a:pt x="127000" y="569425"/>
                    </a:cubicBezTo>
                    <a:cubicBezTo>
                      <a:pt x="127440" y="566784"/>
                      <a:pt x="127826" y="563862"/>
                      <a:pt x="129540" y="561805"/>
                    </a:cubicBezTo>
                    <a:cubicBezTo>
                      <a:pt x="141311" y="547679"/>
                      <a:pt x="139064" y="559689"/>
                      <a:pt x="154940" y="549105"/>
                    </a:cubicBezTo>
                    <a:lnTo>
                      <a:pt x="162560" y="544025"/>
                    </a:lnTo>
                    <a:cubicBezTo>
                      <a:pt x="163407" y="540638"/>
                      <a:pt x="164141" y="537222"/>
                      <a:pt x="165100" y="533865"/>
                    </a:cubicBezTo>
                    <a:cubicBezTo>
                      <a:pt x="165836" y="531291"/>
                      <a:pt x="167640" y="528922"/>
                      <a:pt x="167640" y="526245"/>
                    </a:cubicBezTo>
                    <a:cubicBezTo>
                      <a:pt x="167640" y="521928"/>
                      <a:pt x="165947" y="517778"/>
                      <a:pt x="165100" y="513545"/>
                    </a:cubicBezTo>
                    <a:cubicBezTo>
                      <a:pt x="165947" y="505078"/>
                      <a:pt x="166346" y="496555"/>
                      <a:pt x="167640" y="488145"/>
                    </a:cubicBezTo>
                    <a:cubicBezTo>
                      <a:pt x="168047" y="485499"/>
                      <a:pt x="168287" y="482418"/>
                      <a:pt x="170180" y="480525"/>
                    </a:cubicBezTo>
                    <a:cubicBezTo>
                      <a:pt x="172073" y="478632"/>
                      <a:pt x="175405" y="479182"/>
                      <a:pt x="177800" y="477985"/>
                    </a:cubicBezTo>
                    <a:cubicBezTo>
                      <a:pt x="195341" y="469214"/>
                      <a:pt x="174435" y="475651"/>
                      <a:pt x="195580" y="470365"/>
                    </a:cubicBezTo>
                    <a:cubicBezTo>
                      <a:pt x="196427" y="454278"/>
                      <a:pt x="195943" y="438066"/>
                      <a:pt x="198120" y="422105"/>
                    </a:cubicBezTo>
                    <a:cubicBezTo>
                      <a:pt x="198532" y="419080"/>
                      <a:pt x="200816" y="416392"/>
                      <a:pt x="203200" y="414485"/>
                    </a:cubicBezTo>
                    <a:cubicBezTo>
                      <a:pt x="204856" y="413160"/>
                      <a:pt x="220316" y="409571"/>
                      <a:pt x="220980" y="409405"/>
                    </a:cubicBezTo>
                    <a:cubicBezTo>
                      <a:pt x="223520" y="406865"/>
                      <a:pt x="226856" y="404925"/>
                      <a:pt x="228600" y="401785"/>
                    </a:cubicBezTo>
                    <a:cubicBezTo>
                      <a:pt x="231201" y="397104"/>
                      <a:pt x="231987" y="391625"/>
                      <a:pt x="233680" y="386545"/>
                    </a:cubicBezTo>
                    <a:cubicBezTo>
                      <a:pt x="234527" y="384005"/>
                      <a:pt x="234735" y="381153"/>
                      <a:pt x="236220" y="378925"/>
                    </a:cubicBezTo>
                    <a:cubicBezTo>
                      <a:pt x="237913" y="376385"/>
                      <a:pt x="239003" y="373315"/>
                      <a:pt x="241300" y="371305"/>
                    </a:cubicBezTo>
                    <a:cubicBezTo>
                      <a:pt x="258728" y="356055"/>
                      <a:pt x="252694" y="367284"/>
                      <a:pt x="264160" y="353525"/>
                    </a:cubicBezTo>
                    <a:cubicBezTo>
                      <a:pt x="266114" y="351180"/>
                      <a:pt x="266651" y="347523"/>
                      <a:pt x="269240" y="345905"/>
                    </a:cubicBezTo>
                    <a:cubicBezTo>
                      <a:pt x="273781" y="343067"/>
                      <a:pt x="284480" y="340825"/>
                      <a:pt x="284480" y="340825"/>
                    </a:cubicBezTo>
                    <a:cubicBezTo>
                      <a:pt x="285327" y="338285"/>
                      <a:pt x="285127" y="335098"/>
                      <a:pt x="287020" y="333205"/>
                    </a:cubicBezTo>
                    <a:cubicBezTo>
                      <a:pt x="288913" y="331312"/>
                      <a:pt x="294139" y="333295"/>
                      <a:pt x="294640" y="330665"/>
                    </a:cubicBezTo>
                    <a:cubicBezTo>
                      <a:pt x="297812" y="314010"/>
                      <a:pt x="295237" y="296708"/>
                      <a:pt x="297180" y="279865"/>
                    </a:cubicBezTo>
                    <a:cubicBezTo>
                      <a:pt x="298565" y="267858"/>
                      <a:pt x="302837" y="266819"/>
                      <a:pt x="304800" y="257005"/>
                    </a:cubicBezTo>
                    <a:cubicBezTo>
                      <a:pt x="305647" y="252772"/>
                      <a:pt x="304831" y="247818"/>
                      <a:pt x="307340" y="244305"/>
                    </a:cubicBezTo>
                    <a:cubicBezTo>
                      <a:pt x="309541" y="241224"/>
                      <a:pt x="313984" y="240631"/>
                      <a:pt x="317500" y="239225"/>
                    </a:cubicBezTo>
                    <a:cubicBezTo>
                      <a:pt x="322472" y="237236"/>
                      <a:pt x="332740" y="234145"/>
                      <a:pt x="332740" y="234145"/>
                    </a:cubicBezTo>
                    <a:cubicBezTo>
                      <a:pt x="337317" y="229568"/>
                      <a:pt x="341792" y="224097"/>
                      <a:pt x="347980" y="221445"/>
                    </a:cubicBezTo>
                    <a:cubicBezTo>
                      <a:pt x="351189" y="220070"/>
                      <a:pt x="354753" y="219752"/>
                      <a:pt x="358140" y="218905"/>
                    </a:cubicBezTo>
                    <a:cubicBezTo>
                      <a:pt x="359833" y="216365"/>
                      <a:pt x="361855" y="214015"/>
                      <a:pt x="363220" y="211285"/>
                    </a:cubicBezTo>
                    <a:cubicBezTo>
                      <a:pt x="368146" y="201433"/>
                      <a:pt x="365037" y="198605"/>
                      <a:pt x="363220" y="185885"/>
                    </a:cubicBezTo>
                    <a:cubicBezTo>
                      <a:pt x="365286" y="179687"/>
                      <a:pt x="365916" y="175569"/>
                      <a:pt x="370840" y="170645"/>
                    </a:cubicBezTo>
                    <a:cubicBezTo>
                      <a:pt x="377027" y="164458"/>
                      <a:pt x="380459" y="165357"/>
                      <a:pt x="388620" y="163025"/>
                    </a:cubicBezTo>
                    <a:cubicBezTo>
                      <a:pt x="391194" y="162289"/>
                      <a:pt x="393666" y="161221"/>
                      <a:pt x="396240" y="160485"/>
                    </a:cubicBezTo>
                    <a:cubicBezTo>
                      <a:pt x="399597" y="159526"/>
                      <a:pt x="403056" y="158948"/>
                      <a:pt x="406400" y="157945"/>
                    </a:cubicBezTo>
                    <a:cubicBezTo>
                      <a:pt x="411529" y="156406"/>
                      <a:pt x="421640" y="152865"/>
                      <a:pt x="421640" y="152865"/>
                    </a:cubicBezTo>
                    <a:cubicBezTo>
                      <a:pt x="424180" y="153712"/>
                      <a:pt x="427704" y="153226"/>
                      <a:pt x="429260" y="155405"/>
                    </a:cubicBezTo>
                    <a:cubicBezTo>
                      <a:pt x="432372" y="159762"/>
                      <a:pt x="429058" y="169765"/>
                      <a:pt x="434340" y="170645"/>
                    </a:cubicBezTo>
                    <a:lnTo>
                      <a:pt x="449580" y="173185"/>
                    </a:lnTo>
                    <a:cubicBezTo>
                      <a:pt x="454660" y="172338"/>
                      <a:pt x="460601" y="173598"/>
                      <a:pt x="464820" y="170645"/>
                    </a:cubicBezTo>
                    <a:cubicBezTo>
                      <a:pt x="469822" y="167144"/>
                      <a:pt x="469900" y="158792"/>
                      <a:pt x="474980" y="155405"/>
                    </a:cubicBezTo>
                    <a:cubicBezTo>
                      <a:pt x="477520" y="153712"/>
                      <a:pt x="479950" y="151840"/>
                      <a:pt x="482600" y="150325"/>
                    </a:cubicBezTo>
                    <a:cubicBezTo>
                      <a:pt x="489373" y="146455"/>
                      <a:pt x="493256" y="144740"/>
                      <a:pt x="500380" y="142705"/>
                    </a:cubicBezTo>
                    <a:cubicBezTo>
                      <a:pt x="503737" y="141746"/>
                      <a:pt x="507183" y="141124"/>
                      <a:pt x="510540" y="140165"/>
                    </a:cubicBezTo>
                    <a:cubicBezTo>
                      <a:pt x="536047" y="132877"/>
                      <a:pt x="496558" y="143025"/>
                      <a:pt x="528320" y="135085"/>
                    </a:cubicBezTo>
                    <a:cubicBezTo>
                      <a:pt x="535940" y="112225"/>
                      <a:pt x="527473" y="124078"/>
                      <a:pt x="541020" y="117305"/>
                    </a:cubicBezTo>
                    <a:cubicBezTo>
                      <a:pt x="543750" y="115940"/>
                      <a:pt x="546100" y="113918"/>
                      <a:pt x="548640" y="112225"/>
                    </a:cubicBezTo>
                    <a:cubicBezTo>
                      <a:pt x="550333" y="109685"/>
                      <a:pt x="551336" y="106512"/>
                      <a:pt x="553720" y="104605"/>
                    </a:cubicBezTo>
                    <a:cubicBezTo>
                      <a:pt x="555811" y="102932"/>
                      <a:pt x="558945" y="103262"/>
                      <a:pt x="561340" y="102065"/>
                    </a:cubicBezTo>
                    <a:cubicBezTo>
                      <a:pt x="564070" y="100700"/>
                      <a:pt x="566615" y="98939"/>
                      <a:pt x="568960" y="96985"/>
                    </a:cubicBezTo>
                    <a:cubicBezTo>
                      <a:pt x="571720" y="94685"/>
                      <a:pt x="574280" y="92125"/>
                      <a:pt x="576580" y="89365"/>
                    </a:cubicBezTo>
                    <a:cubicBezTo>
                      <a:pt x="578534" y="87020"/>
                      <a:pt x="579363" y="83755"/>
                      <a:pt x="581660" y="81745"/>
                    </a:cubicBezTo>
                    <a:cubicBezTo>
                      <a:pt x="586255" y="77725"/>
                      <a:pt x="591820" y="74972"/>
                      <a:pt x="596900" y="71585"/>
                    </a:cubicBezTo>
                    <a:lnTo>
                      <a:pt x="604520" y="66505"/>
                    </a:lnTo>
                    <a:lnTo>
                      <a:pt x="612140" y="61425"/>
                    </a:lnTo>
                    <a:cubicBezTo>
                      <a:pt x="615223" y="61865"/>
                      <a:pt x="631998" y="66967"/>
                      <a:pt x="637540" y="61425"/>
                    </a:cubicBezTo>
                    <a:cubicBezTo>
                      <a:pt x="650670" y="48295"/>
                      <a:pt x="642808" y="47502"/>
                      <a:pt x="655320" y="38565"/>
                    </a:cubicBezTo>
                    <a:cubicBezTo>
                      <a:pt x="658401" y="36364"/>
                      <a:pt x="661964" y="34891"/>
                      <a:pt x="665480" y="33485"/>
                    </a:cubicBezTo>
                    <a:lnTo>
                      <a:pt x="688340" y="25865"/>
                    </a:lnTo>
                    <a:lnTo>
                      <a:pt x="695960" y="23325"/>
                    </a:lnTo>
                    <a:cubicBezTo>
                      <a:pt x="698500" y="22478"/>
                      <a:pt x="700983" y="21434"/>
                      <a:pt x="703580" y="20785"/>
                    </a:cubicBezTo>
                    <a:cubicBezTo>
                      <a:pt x="709259" y="19365"/>
                      <a:pt x="725270" y="15639"/>
                      <a:pt x="728980" y="13165"/>
                    </a:cubicBezTo>
                    <a:lnTo>
                      <a:pt x="736600" y="8085"/>
                    </a:lnTo>
                    <a:cubicBezTo>
                      <a:pt x="738293" y="5545"/>
                      <a:pt x="738718" y="1205"/>
                      <a:pt x="741680" y="465"/>
                    </a:cubicBezTo>
                    <a:cubicBezTo>
                      <a:pt x="750132" y="-1648"/>
                      <a:pt x="756936" y="4024"/>
                      <a:pt x="764540" y="5545"/>
                    </a:cubicBezTo>
                    <a:cubicBezTo>
                      <a:pt x="770411" y="6719"/>
                      <a:pt x="776393" y="7238"/>
                      <a:pt x="782320" y="8085"/>
                    </a:cubicBezTo>
                    <a:lnTo>
                      <a:pt x="805180" y="15705"/>
                    </a:lnTo>
                    <a:lnTo>
                      <a:pt x="812800" y="18245"/>
                    </a:lnTo>
                    <a:cubicBezTo>
                      <a:pt x="833322" y="14825"/>
                      <a:pt x="823154" y="17334"/>
                      <a:pt x="843280" y="10625"/>
                    </a:cubicBezTo>
                    <a:lnTo>
                      <a:pt x="850900" y="8085"/>
                    </a:lnTo>
                    <a:lnTo>
                      <a:pt x="858520" y="5545"/>
                    </a:lnTo>
                    <a:cubicBezTo>
                      <a:pt x="860332" y="10980"/>
                      <a:pt x="861506" y="16730"/>
                      <a:pt x="866140" y="20785"/>
                    </a:cubicBezTo>
                    <a:cubicBezTo>
                      <a:pt x="870735" y="24805"/>
                      <a:pt x="881380" y="30945"/>
                      <a:pt x="881380" y="30945"/>
                    </a:cubicBezTo>
                    <a:cubicBezTo>
                      <a:pt x="885117" y="30571"/>
                      <a:pt x="906363" y="30330"/>
                      <a:pt x="914400" y="25865"/>
                    </a:cubicBezTo>
                    <a:cubicBezTo>
                      <a:pt x="919737" y="22900"/>
                      <a:pt x="923848" y="17636"/>
                      <a:pt x="929640" y="15705"/>
                    </a:cubicBezTo>
                    <a:lnTo>
                      <a:pt x="944880" y="10625"/>
                    </a:lnTo>
                    <a:lnTo>
                      <a:pt x="952500" y="8085"/>
                    </a:lnTo>
                    <a:cubicBezTo>
                      <a:pt x="959743" y="8890"/>
                      <a:pt x="974469" y="8910"/>
                      <a:pt x="982980" y="13165"/>
                    </a:cubicBezTo>
                    <a:cubicBezTo>
                      <a:pt x="985710" y="14530"/>
                      <a:pt x="987704" y="17280"/>
                      <a:pt x="990600" y="18245"/>
                    </a:cubicBezTo>
                    <a:cubicBezTo>
                      <a:pt x="995486" y="19874"/>
                      <a:pt x="1000790" y="19775"/>
                      <a:pt x="1005840" y="20785"/>
                    </a:cubicBezTo>
                    <a:cubicBezTo>
                      <a:pt x="1013813" y="22380"/>
                      <a:pt x="1016357" y="23444"/>
                      <a:pt x="1023620" y="25865"/>
                    </a:cubicBezTo>
                    <a:cubicBezTo>
                      <a:pt x="1033780" y="25018"/>
                      <a:pt x="1044103" y="25324"/>
                      <a:pt x="1054100" y="23325"/>
                    </a:cubicBezTo>
                    <a:cubicBezTo>
                      <a:pt x="1068195" y="20506"/>
                      <a:pt x="1057030" y="17855"/>
                      <a:pt x="1064260" y="10625"/>
                    </a:cubicBezTo>
                    <a:cubicBezTo>
                      <a:pt x="1066153" y="8732"/>
                      <a:pt x="1069340" y="8932"/>
                      <a:pt x="1071880" y="8085"/>
                    </a:cubicBezTo>
                    <a:cubicBezTo>
                      <a:pt x="1082040" y="8932"/>
                      <a:pt x="1092363" y="8626"/>
                      <a:pt x="1102360" y="10625"/>
                    </a:cubicBezTo>
                    <a:cubicBezTo>
                      <a:pt x="1105353" y="11224"/>
                      <a:pt x="1107190" y="14465"/>
                      <a:pt x="1109980" y="15705"/>
                    </a:cubicBezTo>
                    <a:cubicBezTo>
                      <a:pt x="1114873" y="17880"/>
                      <a:pt x="1120140" y="19092"/>
                      <a:pt x="1125220" y="20785"/>
                    </a:cubicBezTo>
                    <a:lnTo>
                      <a:pt x="1140460" y="25865"/>
                    </a:lnTo>
                    <a:cubicBezTo>
                      <a:pt x="1143000" y="26712"/>
                      <a:pt x="1145852" y="26920"/>
                      <a:pt x="1148080" y="28405"/>
                    </a:cubicBezTo>
                    <a:cubicBezTo>
                      <a:pt x="1157928" y="34970"/>
                      <a:pt x="1152804" y="32520"/>
                      <a:pt x="1163320" y="36025"/>
                    </a:cubicBezTo>
                    <a:cubicBezTo>
                      <a:pt x="1167173" y="33457"/>
                      <a:pt x="1173302" y="28405"/>
                      <a:pt x="1178560" y="28405"/>
                    </a:cubicBezTo>
                    <a:cubicBezTo>
                      <a:pt x="1181237" y="28405"/>
                      <a:pt x="1183640" y="30098"/>
                      <a:pt x="1186180" y="30945"/>
                    </a:cubicBezTo>
                    <a:cubicBezTo>
                      <a:pt x="1189567" y="36025"/>
                      <a:pt x="1194409" y="40393"/>
                      <a:pt x="1196340" y="46185"/>
                    </a:cubicBezTo>
                    <a:cubicBezTo>
                      <a:pt x="1197187" y="48725"/>
                      <a:pt x="1196987" y="51912"/>
                      <a:pt x="1198880" y="53805"/>
                    </a:cubicBezTo>
                    <a:cubicBezTo>
                      <a:pt x="1200773" y="55698"/>
                      <a:pt x="1204105" y="55148"/>
                      <a:pt x="1206500" y="56345"/>
                    </a:cubicBezTo>
                    <a:cubicBezTo>
                      <a:pt x="1209230" y="57710"/>
                      <a:pt x="1211390" y="60060"/>
                      <a:pt x="1214120" y="61425"/>
                    </a:cubicBezTo>
                    <a:cubicBezTo>
                      <a:pt x="1216515" y="62622"/>
                      <a:pt x="1219166" y="63229"/>
                      <a:pt x="1221740" y="63965"/>
                    </a:cubicBezTo>
                    <a:cubicBezTo>
                      <a:pt x="1238252" y="68683"/>
                      <a:pt x="1238755" y="67076"/>
                      <a:pt x="1262380" y="69045"/>
                    </a:cubicBezTo>
                    <a:cubicBezTo>
                      <a:pt x="1264920" y="70738"/>
                      <a:pt x="1268046" y="71780"/>
                      <a:pt x="1270000" y="74125"/>
                    </a:cubicBezTo>
                    <a:cubicBezTo>
                      <a:pt x="1279961" y="86078"/>
                      <a:pt x="1270145" y="81890"/>
                      <a:pt x="1280160" y="91905"/>
                    </a:cubicBezTo>
                    <a:cubicBezTo>
                      <a:pt x="1282319" y="94064"/>
                      <a:pt x="1285240" y="95292"/>
                      <a:pt x="1287780" y="96985"/>
                    </a:cubicBezTo>
                    <a:cubicBezTo>
                      <a:pt x="1290320" y="101218"/>
                      <a:pt x="1293192" y="105269"/>
                      <a:pt x="1295400" y="109685"/>
                    </a:cubicBezTo>
                    <a:cubicBezTo>
                      <a:pt x="1296597" y="112080"/>
                      <a:pt x="1296455" y="115077"/>
                      <a:pt x="1297940" y="117305"/>
                    </a:cubicBezTo>
                    <a:cubicBezTo>
                      <a:pt x="1299933" y="120294"/>
                      <a:pt x="1303472" y="122002"/>
                      <a:pt x="1305560" y="124925"/>
                    </a:cubicBezTo>
                    <a:cubicBezTo>
                      <a:pt x="1314369" y="137258"/>
                      <a:pt x="1307652" y="131650"/>
                      <a:pt x="1313180" y="142705"/>
                    </a:cubicBezTo>
                    <a:cubicBezTo>
                      <a:pt x="1314545" y="145435"/>
                      <a:pt x="1316895" y="147595"/>
                      <a:pt x="1318260" y="150325"/>
                    </a:cubicBezTo>
                    <a:cubicBezTo>
                      <a:pt x="1321682" y="157170"/>
                      <a:pt x="1319410" y="159903"/>
                      <a:pt x="1325880" y="165565"/>
                    </a:cubicBezTo>
                    <a:cubicBezTo>
                      <a:pt x="1337976" y="176149"/>
                      <a:pt x="1338655" y="175109"/>
                      <a:pt x="1351280" y="178265"/>
                    </a:cubicBezTo>
                    <a:cubicBezTo>
                      <a:pt x="1365839" y="200103"/>
                      <a:pt x="1348384" y="172473"/>
                      <a:pt x="1358900" y="193505"/>
                    </a:cubicBezTo>
                    <a:cubicBezTo>
                      <a:pt x="1363630" y="202965"/>
                      <a:pt x="1364578" y="200319"/>
                      <a:pt x="1371600" y="208745"/>
                    </a:cubicBezTo>
                    <a:cubicBezTo>
                      <a:pt x="1382183" y="221445"/>
                      <a:pt x="1370330" y="212132"/>
                      <a:pt x="1384300" y="221445"/>
                    </a:cubicBezTo>
                    <a:lnTo>
                      <a:pt x="1389380" y="236685"/>
                    </a:lnTo>
                    <a:cubicBezTo>
                      <a:pt x="1390227" y="239225"/>
                      <a:pt x="1391395" y="241680"/>
                      <a:pt x="1391920" y="244305"/>
                    </a:cubicBezTo>
                    <a:cubicBezTo>
                      <a:pt x="1392767" y="248538"/>
                      <a:pt x="1393324" y="252840"/>
                      <a:pt x="1394460" y="257005"/>
                    </a:cubicBezTo>
                    <a:cubicBezTo>
                      <a:pt x="1395869" y="262171"/>
                      <a:pt x="1399540" y="272245"/>
                      <a:pt x="1399540" y="272245"/>
                    </a:cubicBezTo>
                    <a:cubicBezTo>
                      <a:pt x="1398665" y="281868"/>
                      <a:pt x="1401554" y="299376"/>
                      <a:pt x="1391920" y="307805"/>
                    </a:cubicBezTo>
                    <a:cubicBezTo>
                      <a:pt x="1387325" y="311825"/>
                      <a:pt x="1376680" y="317965"/>
                      <a:pt x="1376680" y="317965"/>
                    </a:cubicBezTo>
                    <a:cubicBezTo>
                      <a:pt x="1374987" y="320505"/>
                      <a:pt x="1371937" y="322551"/>
                      <a:pt x="1371600" y="325585"/>
                    </a:cubicBezTo>
                    <a:cubicBezTo>
                      <a:pt x="1370749" y="333248"/>
                      <a:pt x="1373591" y="342816"/>
                      <a:pt x="1379220" y="348445"/>
                    </a:cubicBezTo>
                    <a:cubicBezTo>
                      <a:pt x="1381379" y="350604"/>
                      <a:pt x="1384300" y="351832"/>
                      <a:pt x="1386840" y="353525"/>
                    </a:cubicBezTo>
                    <a:cubicBezTo>
                      <a:pt x="1389380" y="351832"/>
                      <a:pt x="1391730" y="349810"/>
                      <a:pt x="1394460" y="348445"/>
                    </a:cubicBezTo>
                    <a:cubicBezTo>
                      <a:pt x="1396855" y="347248"/>
                      <a:pt x="1399403" y="345905"/>
                      <a:pt x="1402080" y="345905"/>
                    </a:cubicBezTo>
                    <a:cubicBezTo>
                      <a:pt x="1423264" y="345905"/>
                      <a:pt x="1444413" y="347598"/>
                      <a:pt x="1465580" y="348445"/>
                    </a:cubicBezTo>
                    <a:cubicBezTo>
                      <a:pt x="1482090" y="353948"/>
                      <a:pt x="1464733" y="345905"/>
                      <a:pt x="1478280" y="366225"/>
                    </a:cubicBezTo>
                    <a:lnTo>
                      <a:pt x="1498600" y="396705"/>
                    </a:lnTo>
                    <a:cubicBezTo>
                      <a:pt x="1500293" y="399245"/>
                      <a:pt x="1502715" y="401429"/>
                      <a:pt x="1503680" y="404325"/>
                    </a:cubicBezTo>
                    <a:cubicBezTo>
                      <a:pt x="1504527" y="406865"/>
                      <a:pt x="1504547" y="409854"/>
                      <a:pt x="1506220" y="411945"/>
                    </a:cubicBezTo>
                    <a:cubicBezTo>
                      <a:pt x="1508127" y="414329"/>
                      <a:pt x="1511300" y="415332"/>
                      <a:pt x="1513840" y="417025"/>
                    </a:cubicBezTo>
                    <a:cubicBezTo>
                      <a:pt x="1517227" y="422105"/>
                      <a:pt x="1522069" y="426473"/>
                      <a:pt x="1524000" y="432265"/>
                    </a:cubicBezTo>
                    <a:cubicBezTo>
                      <a:pt x="1528219" y="444921"/>
                      <a:pt x="1529825" y="447639"/>
                      <a:pt x="1531620" y="460205"/>
                    </a:cubicBezTo>
                    <a:cubicBezTo>
                      <a:pt x="1534681" y="481635"/>
                      <a:pt x="1532528" y="483248"/>
                      <a:pt x="1539240" y="503385"/>
                    </a:cubicBezTo>
                    <a:cubicBezTo>
                      <a:pt x="1545624" y="522538"/>
                      <a:pt x="1537012" y="498930"/>
                      <a:pt x="1546860" y="518625"/>
                    </a:cubicBezTo>
                    <a:cubicBezTo>
                      <a:pt x="1548057" y="521020"/>
                      <a:pt x="1548203" y="523850"/>
                      <a:pt x="1549400" y="526245"/>
                    </a:cubicBezTo>
                    <a:cubicBezTo>
                      <a:pt x="1550765" y="528975"/>
                      <a:pt x="1553240" y="531075"/>
                      <a:pt x="1554480" y="533865"/>
                    </a:cubicBezTo>
                    <a:cubicBezTo>
                      <a:pt x="1556655" y="538758"/>
                      <a:pt x="1557867" y="544025"/>
                      <a:pt x="1559560" y="549105"/>
                    </a:cubicBezTo>
                    <a:lnTo>
                      <a:pt x="1562100" y="556725"/>
                    </a:lnTo>
                    <a:cubicBezTo>
                      <a:pt x="1564166" y="562923"/>
                      <a:pt x="1564796" y="567041"/>
                      <a:pt x="1569720" y="571965"/>
                    </a:cubicBezTo>
                    <a:cubicBezTo>
                      <a:pt x="1571879" y="574124"/>
                      <a:pt x="1574800" y="575352"/>
                      <a:pt x="1577340" y="577045"/>
                    </a:cubicBezTo>
                    <a:cubicBezTo>
                      <a:pt x="1584113" y="597365"/>
                      <a:pt x="1573953" y="573658"/>
                      <a:pt x="1587500" y="587205"/>
                    </a:cubicBezTo>
                    <a:cubicBezTo>
                      <a:pt x="1589393" y="589098"/>
                      <a:pt x="1589193" y="592285"/>
                      <a:pt x="1590040" y="594825"/>
                    </a:cubicBezTo>
                    <a:cubicBezTo>
                      <a:pt x="1584320" y="611985"/>
                      <a:pt x="1592253" y="593385"/>
                      <a:pt x="1579880" y="607525"/>
                    </a:cubicBezTo>
                    <a:cubicBezTo>
                      <a:pt x="1570474" y="618274"/>
                      <a:pt x="1570669" y="619919"/>
                      <a:pt x="1567180" y="630385"/>
                    </a:cubicBezTo>
                    <a:cubicBezTo>
                      <a:pt x="1568027" y="634618"/>
                      <a:pt x="1567934" y="639155"/>
                      <a:pt x="1569720" y="643085"/>
                    </a:cubicBezTo>
                    <a:cubicBezTo>
                      <a:pt x="1576162" y="657257"/>
                      <a:pt x="1577506" y="656742"/>
                      <a:pt x="1587500" y="663405"/>
                    </a:cubicBezTo>
                    <a:cubicBezTo>
                      <a:pt x="1588347" y="676105"/>
                      <a:pt x="1588634" y="688855"/>
                      <a:pt x="1590040" y="701505"/>
                    </a:cubicBezTo>
                    <a:cubicBezTo>
                      <a:pt x="1590336" y="704166"/>
                      <a:pt x="1591999" y="706511"/>
                      <a:pt x="1592580" y="709125"/>
                    </a:cubicBezTo>
                    <a:cubicBezTo>
                      <a:pt x="1593697" y="714152"/>
                      <a:pt x="1594003" y="719338"/>
                      <a:pt x="1595120" y="724365"/>
                    </a:cubicBezTo>
                    <a:cubicBezTo>
                      <a:pt x="1595701" y="726979"/>
                      <a:pt x="1597079" y="729371"/>
                      <a:pt x="1597660" y="731985"/>
                    </a:cubicBezTo>
                    <a:cubicBezTo>
                      <a:pt x="1598777" y="737012"/>
                      <a:pt x="1596558" y="743583"/>
                      <a:pt x="1600200" y="747225"/>
                    </a:cubicBezTo>
                    <a:cubicBezTo>
                      <a:pt x="1603842" y="750867"/>
                      <a:pt x="1610360" y="748918"/>
                      <a:pt x="1615440" y="749765"/>
                    </a:cubicBezTo>
                    <a:cubicBezTo>
                      <a:pt x="1616287" y="757385"/>
                      <a:pt x="1616720" y="765062"/>
                      <a:pt x="1617980" y="772625"/>
                    </a:cubicBezTo>
                    <a:cubicBezTo>
                      <a:pt x="1618420" y="775266"/>
                      <a:pt x="1618627" y="778352"/>
                      <a:pt x="1620520" y="780245"/>
                    </a:cubicBezTo>
                    <a:cubicBezTo>
                      <a:pt x="1622413" y="782138"/>
                      <a:pt x="1625600" y="781938"/>
                      <a:pt x="1628140" y="782785"/>
                    </a:cubicBezTo>
                    <a:cubicBezTo>
                      <a:pt x="1630680" y="785325"/>
                      <a:pt x="1633978" y="787286"/>
                      <a:pt x="1635760" y="790405"/>
                    </a:cubicBezTo>
                    <a:cubicBezTo>
                      <a:pt x="1640921" y="799437"/>
                      <a:pt x="1637013" y="815909"/>
                      <a:pt x="1635760" y="823425"/>
                    </a:cubicBezTo>
                    <a:cubicBezTo>
                      <a:pt x="1635320" y="826066"/>
                      <a:pt x="1634893" y="828954"/>
                      <a:pt x="1633220" y="831045"/>
                    </a:cubicBezTo>
                    <a:cubicBezTo>
                      <a:pt x="1631313" y="833429"/>
                      <a:pt x="1628140" y="834432"/>
                      <a:pt x="1625600" y="836125"/>
                    </a:cubicBezTo>
                    <a:cubicBezTo>
                      <a:pt x="1615652" y="851047"/>
                      <a:pt x="1615746" y="847511"/>
                      <a:pt x="1623060" y="876765"/>
                    </a:cubicBezTo>
                    <a:cubicBezTo>
                      <a:pt x="1623931" y="880250"/>
                      <a:pt x="1628140" y="881845"/>
                      <a:pt x="1630680" y="884385"/>
                    </a:cubicBezTo>
                    <a:cubicBezTo>
                      <a:pt x="1631527" y="887772"/>
                      <a:pt x="1631284" y="891640"/>
                      <a:pt x="1633220" y="894545"/>
                    </a:cubicBezTo>
                    <a:cubicBezTo>
                      <a:pt x="1636034" y="898765"/>
                      <a:pt x="1644113" y="900716"/>
                      <a:pt x="1648460" y="902165"/>
                    </a:cubicBezTo>
                    <a:cubicBezTo>
                      <a:pt x="1649307" y="904705"/>
                      <a:pt x="1649803" y="907390"/>
                      <a:pt x="1651000" y="909785"/>
                    </a:cubicBezTo>
                    <a:cubicBezTo>
                      <a:pt x="1660848" y="929480"/>
                      <a:pt x="1652236" y="905872"/>
                      <a:pt x="1658620" y="925025"/>
                    </a:cubicBezTo>
                    <a:cubicBezTo>
                      <a:pt x="1659467" y="933492"/>
                      <a:pt x="1659592" y="942062"/>
                      <a:pt x="1661160" y="950425"/>
                    </a:cubicBezTo>
                    <a:cubicBezTo>
                      <a:pt x="1664575" y="968639"/>
                      <a:pt x="1664332" y="962169"/>
                      <a:pt x="1673860" y="973285"/>
                    </a:cubicBezTo>
                    <a:cubicBezTo>
                      <a:pt x="1676615" y="976499"/>
                      <a:pt x="1678940" y="980058"/>
                      <a:pt x="1681480" y="983445"/>
                    </a:cubicBezTo>
                    <a:cubicBezTo>
                      <a:pt x="1689410" y="1007236"/>
                      <a:pt x="1676419" y="972048"/>
                      <a:pt x="1691640" y="998685"/>
                    </a:cubicBezTo>
                    <a:cubicBezTo>
                      <a:pt x="1693372" y="1001716"/>
                      <a:pt x="1692805" y="1005636"/>
                      <a:pt x="1694180" y="1008845"/>
                    </a:cubicBezTo>
                    <a:cubicBezTo>
                      <a:pt x="1695383" y="1011651"/>
                      <a:pt x="1697567" y="1013925"/>
                      <a:pt x="1699260" y="1016465"/>
                    </a:cubicBezTo>
                    <a:cubicBezTo>
                      <a:pt x="1698413" y="1024085"/>
                      <a:pt x="1697980" y="1031762"/>
                      <a:pt x="1696720" y="1039325"/>
                    </a:cubicBezTo>
                    <a:cubicBezTo>
                      <a:pt x="1696280" y="1041966"/>
                      <a:pt x="1694512" y="1044288"/>
                      <a:pt x="1694180" y="1046945"/>
                    </a:cubicBezTo>
                    <a:cubicBezTo>
                      <a:pt x="1692811" y="1057899"/>
                      <a:pt x="1693009" y="1069011"/>
                      <a:pt x="1691640" y="1079965"/>
                    </a:cubicBezTo>
                    <a:cubicBezTo>
                      <a:pt x="1691308" y="1082622"/>
                      <a:pt x="1690993" y="1085692"/>
                      <a:pt x="1689100" y="1087585"/>
                    </a:cubicBezTo>
                    <a:cubicBezTo>
                      <a:pt x="1684783" y="1091902"/>
                      <a:pt x="1673860" y="1097745"/>
                      <a:pt x="1673860" y="1097745"/>
                    </a:cubicBezTo>
                    <a:cubicBezTo>
                      <a:pt x="1672167" y="1101132"/>
                      <a:pt x="1670272" y="1104425"/>
                      <a:pt x="1668780" y="1107905"/>
                    </a:cubicBezTo>
                    <a:cubicBezTo>
                      <a:pt x="1667725" y="1110366"/>
                      <a:pt x="1667437" y="1113130"/>
                      <a:pt x="1666240" y="1115525"/>
                    </a:cubicBezTo>
                    <a:cubicBezTo>
                      <a:pt x="1664875" y="1118255"/>
                      <a:pt x="1662525" y="1120415"/>
                      <a:pt x="1661160" y="1123145"/>
                    </a:cubicBezTo>
                    <a:cubicBezTo>
                      <a:pt x="1659963" y="1125540"/>
                      <a:pt x="1660711" y="1129092"/>
                      <a:pt x="1658620" y="1130765"/>
                    </a:cubicBezTo>
                    <a:cubicBezTo>
                      <a:pt x="1655894" y="1132946"/>
                      <a:pt x="1651847" y="1132458"/>
                      <a:pt x="1648460" y="1133305"/>
                    </a:cubicBezTo>
                    <a:cubicBezTo>
                      <a:pt x="1645920" y="1134998"/>
                      <a:pt x="1643185" y="1136431"/>
                      <a:pt x="1640840" y="1138385"/>
                    </a:cubicBezTo>
                    <a:cubicBezTo>
                      <a:pt x="1632074" y="1145690"/>
                      <a:pt x="1630819" y="1151885"/>
                      <a:pt x="1617980" y="1156165"/>
                    </a:cubicBezTo>
                    <a:cubicBezTo>
                      <a:pt x="1611451" y="1158341"/>
                      <a:pt x="1607217" y="1159969"/>
                      <a:pt x="1600200" y="1161245"/>
                    </a:cubicBezTo>
                    <a:cubicBezTo>
                      <a:pt x="1594310" y="1162316"/>
                      <a:pt x="1588347" y="1162938"/>
                      <a:pt x="1582420" y="1163785"/>
                    </a:cubicBezTo>
                    <a:cubicBezTo>
                      <a:pt x="1556811" y="1172321"/>
                      <a:pt x="1596534" y="1159297"/>
                      <a:pt x="1564640" y="1168865"/>
                    </a:cubicBezTo>
                    <a:cubicBezTo>
                      <a:pt x="1559511" y="1170404"/>
                      <a:pt x="1554480" y="1172252"/>
                      <a:pt x="1549400" y="1173945"/>
                    </a:cubicBezTo>
                    <a:lnTo>
                      <a:pt x="1541780" y="1176485"/>
                    </a:lnTo>
                    <a:cubicBezTo>
                      <a:pt x="1539240" y="1177332"/>
                      <a:pt x="1536388" y="1177540"/>
                      <a:pt x="1534160" y="1179025"/>
                    </a:cubicBezTo>
                    <a:lnTo>
                      <a:pt x="1526540" y="1184105"/>
                    </a:lnTo>
                    <a:cubicBezTo>
                      <a:pt x="1524115" y="1191379"/>
                      <a:pt x="1524214" y="1194868"/>
                      <a:pt x="1516380" y="1199345"/>
                    </a:cubicBezTo>
                    <a:cubicBezTo>
                      <a:pt x="1513349" y="1201077"/>
                      <a:pt x="1509564" y="1200882"/>
                      <a:pt x="1506220" y="1201885"/>
                    </a:cubicBezTo>
                    <a:cubicBezTo>
                      <a:pt x="1501091" y="1203424"/>
                      <a:pt x="1490980" y="1206965"/>
                      <a:pt x="1490980" y="1206965"/>
                    </a:cubicBezTo>
                    <a:cubicBezTo>
                      <a:pt x="1488440" y="1209505"/>
                      <a:pt x="1486283" y="1212497"/>
                      <a:pt x="1483360" y="1214585"/>
                    </a:cubicBezTo>
                    <a:cubicBezTo>
                      <a:pt x="1480279" y="1216786"/>
                      <a:pt x="1476109" y="1217241"/>
                      <a:pt x="1473200" y="1219665"/>
                    </a:cubicBezTo>
                    <a:cubicBezTo>
                      <a:pt x="1470855" y="1221619"/>
                      <a:pt x="1470504" y="1225378"/>
                      <a:pt x="1468120" y="1227285"/>
                    </a:cubicBezTo>
                    <a:cubicBezTo>
                      <a:pt x="1466029" y="1228958"/>
                      <a:pt x="1462895" y="1228628"/>
                      <a:pt x="1460500" y="1229825"/>
                    </a:cubicBezTo>
                    <a:cubicBezTo>
                      <a:pt x="1457770" y="1231190"/>
                      <a:pt x="1455670" y="1233665"/>
                      <a:pt x="1452880" y="1234905"/>
                    </a:cubicBezTo>
                    <a:cubicBezTo>
                      <a:pt x="1447987" y="1237080"/>
                      <a:pt x="1442095" y="1237015"/>
                      <a:pt x="1437640" y="1239985"/>
                    </a:cubicBezTo>
                    <a:lnTo>
                      <a:pt x="1422400" y="1250145"/>
                    </a:lnTo>
                    <a:cubicBezTo>
                      <a:pt x="1420707" y="1252685"/>
                      <a:pt x="1419479" y="1255606"/>
                      <a:pt x="1417320" y="1257765"/>
                    </a:cubicBezTo>
                    <a:cubicBezTo>
                      <a:pt x="1410041" y="1265044"/>
                      <a:pt x="1410343" y="1261253"/>
                      <a:pt x="1402080" y="1265385"/>
                    </a:cubicBezTo>
                    <a:cubicBezTo>
                      <a:pt x="1399350" y="1266750"/>
                      <a:pt x="1397250" y="1269225"/>
                      <a:pt x="1394460" y="1270465"/>
                    </a:cubicBezTo>
                    <a:cubicBezTo>
                      <a:pt x="1366976" y="1282680"/>
                      <a:pt x="1339117" y="1276977"/>
                      <a:pt x="1308100" y="1278085"/>
                    </a:cubicBezTo>
                    <a:cubicBezTo>
                      <a:pt x="1295400" y="1286552"/>
                      <a:pt x="1302173" y="1280625"/>
                      <a:pt x="1290320" y="1298405"/>
                    </a:cubicBezTo>
                    <a:cubicBezTo>
                      <a:pt x="1288627" y="1300945"/>
                      <a:pt x="1287780" y="1304332"/>
                      <a:pt x="1285240" y="1306025"/>
                    </a:cubicBezTo>
                    <a:lnTo>
                      <a:pt x="1277620" y="1311105"/>
                    </a:lnTo>
                    <a:cubicBezTo>
                      <a:pt x="1275927" y="1313645"/>
                      <a:pt x="1274494" y="1316380"/>
                      <a:pt x="1272540" y="1318725"/>
                    </a:cubicBezTo>
                    <a:cubicBezTo>
                      <a:pt x="1270240" y="1321485"/>
                      <a:pt x="1266913" y="1323356"/>
                      <a:pt x="1264920" y="1326345"/>
                    </a:cubicBezTo>
                    <a:cubicBezTo>
                      <a:pt x="1263435" y="1328573"/>
                      <a:pt x="1264053" y="1331874"/>
                      <a:pt x="1262380" y="1333965"/>
                    </a:cubicBezTo>
                    <a:cubicBezTo>
                      <a:pt x="1256968" y="1340731"/>
                      <a:pt x="1253766" y="1337904"/>
                      <a:pt x="1247140" y="1341585"/>
                    </a:cubicBezTo>
                    <a:cubicBezTo>
                      <a:pt x="1241803" y="1344550"/>
                      <a:pt x="1237692" y="1349814"/>
                      <a:pt x="1231900" y="1351745"/>
                    </a:cubicBezTo>
                    <a:cubicBezTo>
                      <a:pt x="1218066" y="1356356"/>
                      <a:pt x="1229475" y="1352993"/>
                      <a:pt x="1209040" y="1356825"/>
                    </a:cubicBezTo>
                    <a:cubicBezTo>
                      <a:pt x="1185982" y="1361148"/>
                      <a:pt x="1189686" y="1360394"/>
                      <a:pt x="1173480" y="1364445"/>
                    </a:cubicBezTo>
                    <a:cubicBezTo>
                      <a:pt x="1143734" y="1363255"/>
                      <a:pt x="1122302" y="1373443"/>
                      <a:pt x="1102360" y="1356825"/>
                    </a:cubicBezTo>
                    <a:cubicBezTo>
                      <a:pt x="1099600" y="1354525"/>
                      <a:pt x="1097280" y="1351745"/>
                      <a:pt x="1094740" y="1349205"/>
                    </a:cubicBezTo>
                    <a:cubicBezTo>
                      <a:pt x="1088356" y="1330052"/>
                      <a:pt x="1096968" y="1353660"/>
                      <a:pt x="1087120" y="1333965"/>
                    </a:cubicBezTo>
                    <a:cubicBezTo>
                      <a:pt x="1076604" y="1312933"/>
                      <a:pt x="1094059" y="1340563"/>
                      <a:pt x="1079500" y="1318725"/>
                    </a:cubicBezTo>
                    <a:cubicBezTo>
                      <a:pt x="1080347" y="1308565"/>
                      <a:pt x="1079042" y="1297989"/>
                      <a:pt x="1082040" y="1288245"/>
                    </a:cubicBezTo>
                    <a:cubicBezTo>
                      <a:pt x="1082827" y="1285686"/>
                      <a:pt x="1088666" y="1288191"/>
                      <a:pt x="1089660" y="1285705"/>
                    </a:cubicBezTo>
                    <a:cubicBezTo>
                      <a:pt x="1090956" y="1282464"/>
                      <a:pt x="1088123" y="1278889"/>
                      <a:pt x="1087120" y="1275545"/>
                    </a:cubicBezTo>
                    <a:cubicBezTo>
                      <a:pt x="1085581" y="1270416"/>
                      <a:pt x="1083733" y="1265385"/>
                      <a:pt x="1082040" y="1260305"/>
                    </a:cubicBezTo>
                    <a:lnTo>
                      <a:pt x="1079500" y="1252685"/>
                    </a:lnTo>
                    <a:cubicBezTo>
                      <a:pt x="1080347" y="1247605"/>
                      <a:pt x="1080411" y="1242331"/>
                      <a:pt x="1082040" y="1237445"/>
                    </a:cubicBezTo>
                    <a:cubicBezTo>
                      <a:pt x="1083005" y="1234549"/>
                      <a:pt x="1086886" y="1232869"/>
                      <a:pt x="1087120" y="1229825"/>
                    </a:cubicBezTo>
                    <a:cubicBezTo>
                      <a:pt x="1087773" y="1221341"/>
                      <a:pt x="1085427" y="1212892"/>
                      <a:pt x="1084580" y="1204425"/>
                    </a:cubicBezTo>
                    <a:cubicBezTo>
                      <a:pt x="1072727" y="1205272"/>
                      <a:pt x="1060831" y="1205653"/>
                      <a:pt x="1049020" y="1206965"/>
                    </a:cubicBezTo>
                    <a:cubicBezTo>
                      <a:pt x="1045550" y="1207351"/>
                      <a:pt x="1041982" y="1207944"/>
                      <a:pt x="1038860" y="1209505"/>
                    </a:cubicBezTo>
                    <a:cubicBezTo>
                      <a:pt x="1008105" y="1224882"/>
                      <a:pt x="1044387" y="1211896"/>
                      <a:pt x="1021080" y="1219665"/>
                    </a:cubicBezTo>
                    <a:cubicBezTo>
                      <a:pt x="1016000" y="1224745"/>
                      <a:pt x="1011818" y="1230920"/>
                      <a:pt x="1005840" y="1234905"/>
                    </a:cubicBezTo>
                    <a:lnTo>
                      <a:pt x="990600" y="1245065"/>
                    </a:lnTo>
                    <a:cubicBezTo>
                      <a:pt x="983377" y="1255899"/>
                      <a:pt x="980046" y="1259530"/>
                      <a:pt x="975360" y="1270465"/>
                    </a:cubicBezTo>
                    <a:cubicBezTo>
                      <a:pt x="974305" y="1272926"/>
                      <a:pt x="973556" y="1275511"/>
                      <a:pt x="972820" y="1278085"/>
                    </a:cubicBezTo>
                    <a:cubicBezTo>
                      <a:pt x="971861" y="1281442"/>
                      <a:pt x="971037" y="1284837"/>
                      <a:pt x="970280" y="1288245"/>
                    </a:cubicBezTo>
                    <a:cubicBezTo>
                      <a:pt x="968635" y="1295646"/>
                      <a:pt x="969078" y="1303216"/>
                      <a:pt x="962660" y="1308565"/>
                    </a:cubicBezTo>
                    <a:cubicBezTo>
                      <a:pt x="959751" y="1310989"/>
                      <a:pt x="955788" y="1311766"/>
                      <a:pt x="952500" y="1313645"/>
                    </a:cubicBezTo>
                    <a:cubicBezTo>
                      <a:pt x="949850" y="1315160"/>
                      <a:pt x="947610" y="1317360"/>
                      <a:pt x="944880" y="1318725"/>
                    </a:cubicBezTo>
                    <a:cubicBezTo>
                      <a:pt x="938806" y="1321762"/>
                      <a:pt x="931155" y="1324147"/>
                      <a:pt x="924560" y="1326345"/>
                    </a:cubicBezTo>
                    <a:cubicBezTo>
                      <a:pt x="922867" y="1328885"/>
                      <a:pt x="921254" y="1331481"/>
                      <a:pt x="919480" y="1333965"/>
                    </a:cubicBezTo>
                    <a:cubicBezTo>
                      <a:pt x="917019" y="1337410"/>
                      <a:pt x="913960" y="1340449"/>
                      <a:pt x="911860" y="1344125"/>
                    </a:cubicBezTo>
                    <a:cubicBezTo>
                      <a:pt x="910120" y="1347170"/>
                      <a:pt x="907487" y="1359431"/>
                      <a:pt x="906780" y="1361905"/>
                    </a:cubicBezTo>
                    <a:cubicBezTo>
                      <a:pt x="906044" y="1364479"/>
                      <a:pt x="904842" y="1366916"/>
                      <a:pt x="904240" y="1369525"/>
                    </a:cubicBezTo>
                    <a:cubicBezTo>
                      <a:pt x="902298" y="1377938"/>
                      <a:pt x="899160" y="1394925"/>
                      <a:pt x="899160" y="1394925"/>
                    </a:cubicBezTo>
                    <a:cubicBezTo>
                      <a:pt x="900007" y="1416092"/>
                      <a:pt x="893254" y="1438998"/>
                      <a:pt x="901700" y="1458425"/>
                    </a:cubicBezTo>
                    <a:cubicBezTo>
                      <a:pt x="904812" y="1465584"/>
                      <a:pt x="916954" y="1455100"/>
                      <a:pt x="924560" y="1453345"/>
                    </a:cubicBezTo>
                    <a:cubicBezTo>
                      <a:pt x="927583" y="1452647"/>
                      <a:pt x="938874" y="1449998"/>
                      <a:pt x="942340" y="1448265"/>
                    </a:cubicBezTo>
                    <a:cubicBezTo>
                      <a:pt x="962035" y="1438417"/>
                      <a:pt x="938427" y="1447029"/>
                      <a:pt x="957580" y="1440645"/>
                    </a:cubicBezTo>
                    <a:cubicBezTo>
                      <a:pt x="960120" y="1438105"/>
                      <a:pt x="962211" y="1435018"/>
                      <a:pt x="965200" y="1433025"/>
                    </a:cubicBezTo>
                    <a:cubicBezTo>
                      <a:pt x="967428" y="1431540"/>
                      <a:pt x="970729" y="1432158"/>
                      <a:pt x="972820" y="1430485"/>
                    </a:cubicBezTo>
                    <a:cubicBezTo>
                      <a:pt x="975204" y="1428578"/>
                      <a:pt x="975516" y="1424772"/>
                      <a:pt x="977900" y="1422865"/>
                    </a:cubicBezTo>
                    <a:cubicBezTo>
                      <a:pt x="979991" y="1421192"/>
                      <a:pt x="983125" y="1421522"/>
                      <a:pt x="985520" y="1420325"/>
                    </a:cubicBezTo>
                    <a:cubicBezTo>
                      <a:pt x="988250" y="1418960"/>
                      <a:pt x="990410" y="1416610"/>
                      <a:pt x="993140" y="1415245"/>
                    </a:cubicBezTo>
                    <a:cubicBezTo>
                      <a:pt x="997408" y="1413111"/>
                      <a:pt x="1006851" y="1411386"/>
                      <a:pt x="1010920" y="1410165"/>
                    </a:cubicBezTo>
                    <a:cubicBezTo>
                      <a:pt x="1016049" y="1408626"/>
                      <a:pt x="1021705" y="1408055"/>
                      <a:pt x="1026160" y="1405085"/>
                    </a:cubicBezTo>
                    <a:cubicBezTo>
                      <a:pt x="1043628" y="1393440"/>
                      <a:pt x="1035608" y="1396856"/>
                      <a:pt x="1049020" y="1392385"/>
                    </a:cubicBezTo>
                    <a:cubicBezTo>
                      <a:pt x="1067647" y="1393232"/>
                      <a:pt x="1086313" y="1393438"/>
                      <a:pt x="1104900" y="1394925"/>
                    </a:cubicBezTo>
                    <a:cubicBezTo>
                      <a:pt x="1107569" y="1395139"/>
                      <a:pt x="1110627" y="1395572"/>
                      <a:pt x="1112520" y="1397465"/>
                    </a:cubicBezTo>
                    <a:cubicBezTo>
                      <a:pt x="1114413" y="1399358"/>
                      <a:pt x="1113387" y="1402994"/>
                      <a:pt x="1115060" y="1405085"/>
                    </a:cubicBezTo>
                    <a:cubicBezTo>
                      <a:pt x="1116967" y="1407469"/>
                      <a:pt x="1120421" y="1408112"/>
                      <a:pt x="1122680" y="1410165"/>
                    </a:cubicBezTo>
                    <a:cubicBezTo>
                      <a:pt x="1129768" y="1416608"/>
                      <a:pt x="1136227" y="1423712"/>
                      <a:pt x="1143000" y="1430485"/>
                    </a:cubicBezTo>
                    <a:cubicBezTo>
                      <a:pt x="1149621" y="1437106"/>
                      <a:pt x="1156580" y="1442404"/>
                      <a:pt x="1160780" y="1450805"/>
                    </a:cubicBezTo>
                    <a:cubicBezTo>
                      <a:pt x="1161977" y="1453200"/>
                      <a:pt x="1162473" y="1455885"/>
                      <a:pt x="1163320" y="1458425"/>
                    </a:cubicBezTo>
                    <a:cubicBezTo>
                      <a:pt x="1148761" y="1480263"/>
                      <a:pt x="1166216" y="1452633"/>
                      <a:pt x="1155700" y="1473665"/>
                    </a:cubicBezTo>
                    <a:cubicBezTo>
                      <a:pt x="1154335" y="1476395"/>
                      <a:pt x="1151985" y="1478555"/>
                      <a:pt x="1150620" y="1481285"/>
                    </a:cubicBezTo>
                    <a:cubicBezTo>
                      <a:pt x="1149423" y="1483680"/>
                      <a:pt x="1149135" y="1486444"/>
                      <a:pt x="1148080" y="1488905"/>
                    </a:cubicBezTo>
                    <a:cubicBezTo>
                      <a:pt x="1146588" y="1492385"/>
                      <a:pt x="1144693" y="1495678"/>
                      <a:pt x="1143000" y="1499065"/>
                    </a:cubicBezTo>
                    <a:cubicBezTo>
                      <a:pt x="1143847" y="1515998"/>
                      <a:pt x="1144071" y="1532974"/>
                      <a:pt x="1145540" y="1549865"/>
                    </a:cubicBezTo>
                    <a:cubicBezTo>
                      <a:pt x="1145772" y="1552532"/>
                      <a:pt x="1148346" y="1554821"/>
                      <a:pt x="1148080" y="1557485"/>
                    </a:cubicBezTo>
                    <a:cubicBezTo>
                      <a:pt x="1147467" y="1563618"/>
                      <a:pt x="1144771" y="1569361"/>
                      <a:pt x="1143000" y="1575265"/>
                    </a:cubicBezTo>
                    <a:cubicBezTo>
                      <a:pt x="1142231" y="1577829"/>
                      <a:pt x="1142353" y="1580992"/>
                      <a:pt x="1140460" y="1582885"/>
                    </a:cubicBezTo>
                    <a:cubicBezTo>
                      <a:pt x="1138567" y="1584778"/>
                      <a:pt x="1135380" y="1584578"/>
                      <a:pt x="1132840" y="1585425"/>
                    </a:cubicBezTo>
                    <a:cubicBezTo>
                      <a:pt x="1129453" y="1587965"/>
                      <a:pt x="1125894" y="1590290"/>
                      <a:pt x="1122680" y="1593045"/>
                    </a:cubicBezTo>
                    <a:cubicBezTo>
                      <a:pt x="1119953" y="1595383"/>
                      <a:pt x="1118049" y="1598672"/>
                      <a:pt x="1115060" y="1600665"/>
                    </a:cubicBezTo>
                    <a:cubicBezTo>
                      <a:pt x="1092149" y="1615939"/>
                      <a:pt x="1123800" y="1588301"/>
                      <a:pt x="1099820" y="1608285"/>
                    </a:cubicBezTo>
                    <a:cubicBezTo>
                      <a:pt x="1097060" y="1610585"/>
                      <a:pt x="1095340" y="1614161"/>
                      <a:pt x="1092200" y="1615905"/>
                    </a:cubicBezTo>
                    <a:cubicBezTo>
                      <a:pt x="1087519" y="1618506"/>
                      <a:pt x="1082040" y="1619292"/>
                      <a:pt x="1076960" y="1620985"/>
                    </a:cubicBezTo>
                    <a:cubicBezTo>
                      <a:pt x="1074420" y="1621832"/>
                      <a:pt x="1071981" y="1623085"/>
                      <a:pt x="1069340" y="1623525"/>
                    </a:cubicBezTo>
                    <a:cubicBezTo>
                      <a:pt x="1040712" y="1628296"/>
                      <a:pt x="1059240" y="1625744"/>
                      <a:pt x="1013460" y="1628605"/>
                    </a:cubicBezTo>
                    <a:cubicBezTo>
                      <a:pt x="1010920" y="1630298"/>
                      <a:pt x="1008570" y="1632320"/>
                      <a:pt x="1005840" y="1633685"/>
                    </a:cubicBezTo>
                    <a:cubicBezTo>
                      <a:pt x="992457" y="1640377"/>
                      <a:pt x="976432" y="1634669"/>
                      <a:pt x="962660" y="1633685"/>
                    </a:cubicBezTo>
                    <a:cubicBezTo>
                      <a:pt x="961386" y="1632666"/>
                      <a:pt x="946695" y="1620311"/>
                      <a:pt x="942340" y="1618445"/>
                    </a:cubicBezTo>
                    <a:cubicBezTo>
                      <a:pt x="939131" y="1617070"/>
                      <a:pt x="935537" y="1616864"/>
                      <a:pt x="932180" y="1615905"/>
                    </a:cubicBezTo>
                    <a:cubicBezTo>
                      <a:pt x="918853" y="1612097"/>
                      <a:pt x="930281" y="1614228"/>
                      <a:pt x="914400" y="1610825"/>
                    </a:cubicBezTo>
                    <a:cubicBezTo>
                      <a:pt x="874048" y="1602178"/>
                      <a:pt x="902038" y="1609004"/>
                      <a:pt x="878840" y="1603205"/>
                    </a:cubicBezTo>
                    <a:cubicBezTo>
                      <a:pt x="875073" y="1597554"/>
                      <a:pt x="872272" y="1594800"/>
                      <a:pt x="871220" y="1587965"/>
                    </a:cubicBezTo>
                    <a:cubicBezTo>
                      <a:pt x="871074" y="1587017"/>
                      <a:pt x="869619" y="1559363"/>
                      <a:pt x="866140" y="1552405"/>
                    </a:cubicBezTo>
                    <a:cubicBezTo>
                      <a:pt x="864247" y="1548619"/>
                      <a:pt x="860981" y="1545690"/>
                      <a:pt x="858520" y="1542245"/>
                    </a:cubicBezTo>
                    <a:cubicBezTo>
                      <a:pt x="851339" y="1532192"/>
                      <a:pt x="856876" y="1535770"/>
                      <a:pt x="845820" y="1532085"/>
                    </a:cubicBezTo>
                    <a:cubicBezTo>
                      <a:pt x="831306" y="1536923"/>
                      <a:pt x="843401" y="1530634"/>
                      <a:pt x="835660" y="1542245"/>
                    </a:cubicBezTo>
                    <a:cubicBezTo>
                      <a:pt x="833667" y="1545234"/>
                      <a:pt x="830340" y="1547105"/>
                      <a:pt x="828040" y="1549865"/>
                    </a:cubicBezTo>
                    <a:cubicBezTo>
                      <a:pt x="818958" y="1560763"/>
                      <a:pt x="827483" y="1554986"/>
                      <a:pt x="815340" y="1565105"/>
                    </a:cubicBezTo>
                    <a:cubicBezTo>
                      <a:pt x="804421" y="1574204"/>
                      <a:pt x="811556" y="1566997"/>
                      <a:pt x="800100" y="1572725"/>
                    </a:cubicBezTo>
                    <a:cubicBezTo>
                      <a:pt x="797370" y="1574090"/>
                      <a:pt x="795270" y="1576565"/>
                      <a:pt x="792480" y="1577805"/>
                    </a:cubicBezTo>
                    <a:cubicBezTo>
                      <a:pt x="787587" y="1579980"/>
                      <a:pt x="777240" y="1582885"/>
                      <a:pt x="777240" y="1582885"/>
                    </a:cubicBezTo>
                    <a:cubicBezTo>
                      <a:pt x="750779" y="1578475"/>
                      <a:pt x="771552" y="1583939"/>
                      <a:pt x="741680" y="1567645"/>
                    </a:cubicBezTo>
                    <a:cubicBezTo>
                      <a:pt x="712761" y="1551871"/>
                      <a:pt x="757270" y="1580579"/>
                      <a:pt x="726440" y="1560025"/>
                    </a:cubicBezTo>
                    <a:cubicBezTo>
                      <a:pt x="723900" y="1560872"/>
                      <a:pt x="720713" y="1560672"/>
                      <a:pt x="718820" y="1562565"/>
                    </a:cubicBezTo>
                    <a:cubicBezTo>
                      <a:pt x="716927" y="1564458"/>
                      <a:pt x="716612" y="1567528"/>
                      <a:pt x="716280" y="1570185"/>
                    </a:cubicBezTo>
                    <a:cubicBezTo>
                      <a:pt x="714911" y="1581139"/>
                      <a:pt x="714657" y="1592204"/>
                      <a:pt x="713740" y="1603205"/>
                    </a:cubicBezTo>
                    <a:cubicBezTo>
                      <a:pt x="712723" y="1615405"/>
                      <a:pt x="714130" y="1635835"/>
                      <a:pt x="703580" y="1646385"/>
                    </a:cubicBezTo>
                    <a:cubicBezTo>
                      <a:pt x="701421" y="1648544"/>
                      <a:pt x="698500" y="1649772"/>
                      <a:pt x="695960" y="1651465"/>
                    </a:cubicBezTo>
                    <a:cubicBezTo>
                      <a:pt x="688340" y="1649772"/>
                      <a:pt x="680606" y="1648529"/>
                      <a:pt x="673100" y="1646385"/>
                    </a:cubicBezTo>
                    <a:cubicBezTo>
                      <a:pt x="661284" y="1643009"/>
                      <a:pt x="660824" y="1640761"/>
                      <a:pt x="650240" y="1636225"/>
                    </a:cubicBezTo>
                    <a:cubicBezTo>
                      <a:pt x="647779" y="1635170"/>
                      <a:pt x="645160" y="1634532"/>
                      <a:pt x="642620" y="1633685"/>
                    </a:cubicBezTo>
                    <a:cubicBezTo>
                      <a:pt x="639233" y="1628605"/>
                      <a:pt x="634391" y="1624237"/>
                      <a:pt x="632460" y="1618445"/>
                    </a:cubicBezTo>
                    <a:cubicBezTo>
                      <a:pt x="631613" y="1615905"/>
                      <a:pt x="631813" y="1612718"/>
                      <a:pt x="629920" y="1610825"/>
                    </a:cubicBezTo>
                    <a:cubicBezTo>
                      <a:pt x="628027" y="1608932"/>
                      <a:pt x="624840" y="1609132"/>
                      <a:pt x="622300" y="1608285"/>
                    </a:cubicBezTo>
                    <a:cubicBezTo>
                      <a:pt x="617220" y="1609132"/>
                      <a:pt x="611666" y="1608522"/>
                      <a:pt x="607060" y="1610825"/>
                    </a:cubicBezTo>
                    <a:cubicBezTo>
                      <a:pt x="602207" y="1613251"/>
                      <a:pt x="601444" y="1622058"/>
                      <a:pt x="599440" y="1626065"/>
                    </a:cubicBezTo>
                    <a:cubicBezTo>
                      <a:pt x="594844" y="1635256"/>
                      <a:pt x="595529" y="1633295"/>
                      <a:pt x="586740" y="1636225"/>
                    </a:cubicBezTo>
                    <a:cubicBezTo>
                      <a:pt x="581660" y="1635378"/>
                      <a:pt x="576386" y="1635314"/>
                      <a:pt x="571500" y="1633685"/>
                    </a:cubicBezTo>
                    <a:cubicBezTo>
                      <a:pt x="568604" y="1632720"/>
                      <a:pt x="566225" y="1630559"/>
                      <a:pt x="563880" y="1628605"/>
                    </a:cubicBezTo>
                    <a:cubicBezTo>
                      <a:pt x="561120" y="1626305"/>
                      <a:pt x="559668" y="1622121"/>
                      <a:pt x="556260" y="1620985"/>
                    </a:cubicBezTo>
                    <a:cubicBezTo>
                      <a:pt x="551441" y="1619379"/>
                      <a:pt x="543560" y="1637495"/>
                      <a:pt x="538480" y="1641305"/>
                    </a:cubicBezTo>
                    <a:close/>
                  </a:path>
                </a:pathLst>
              </a:cu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grpSp>
        <p:sp>
          <p:nvSpPr>
            <p:cNvPr id="12" name="TextBox 11"/>
            <p:cNvSpPr txBox="1"/>
            <p:nvPr/>
          </p:nvSpPr>
          <p:spPr>
            <a:xfrm>
              <a:off x="3479611" y="3202685"/>
              <a:ext cx="2098179" cy="374397"/>
            </a:xfrm>
            <a:prstGeom prst="rect">
              <a:avLst/>
            </a:prstGeom>
            <a:noFill/>
          </p:spPr>
          <p:txBody>
            <a:bodyPr wrap="none" rtlCol="0">
              <a:spAutoFit/>
            </a:bodyPr>
            <a:lstStyle/>
            <a:p>
              <a:pPr defTabSz="457200">
                <a:defRPr/>
              </a:pPr>
              <a:r>
                <a:rPr lang="en-US" b="1" dirty="0">
                  <a:solidFill>
                    <a:srgbClr val="FFC000"/>
                  </a:solidFill>
                  <a:latin typeface="Arial" panose="020B0604020202020204" pitchFamily="34" charset="0"/>
                  <a:cs typeface="Arial" panose="020B0604020202020204" pitchFamily="34" charset="0"/>
                </a:rPr>
                <a:t>Habitat provision</a:t>
              </a:r>
            </a:p>
          </p:txBody>
        </p:sp>
      </p:grpSp>
      <p:sp>
        <p:nvSpPr>
          <p:cNvPr id="125" name="TextBox 124"/>
          <p:cNvSpPr txBox="1"/>
          <p:nvPr/>
        </p:nvSpPr>
        <p:spPr>
          <a:xfrm>
            <a:off x="6083284" y="1491177"/>
            <a:ext cx="2250040" cy="646331"/>
          </a:xfrm>
          <a:prstGeom prst="rect">
            <a:avLst/>
          </a:prstGeom>
          <a:noFill/>
        </p:spPr>
        <p:txBody>
          <a:bodyPr wrap="square" rtlCol="0">
            <a:spAutoFit/>
          </a:bodyPr>
          <a:lstStyle/>
          <a:p>
            <a:pPr algn="r" defTabSz="457200">
              <a:defRPr/>
            </a:pPr>
            <a:r>
              <a:rPr lang="en-US" b="1" dirty="0">
                <a:solidFill>
                  <a:srgbClr val="FFC000"/>
                </a:solidFill>
                <a:latin typeface="Arial" panose="020B0604020202020204" pitchFamily="34" charset="0"/>
                <a:cs typeface="Arial" panose="020B0604020202020204" pitchFamily="34" charset="0"/>
              </a:rPr>
              <a:t>Fish assemblage structure</a:t>
            </a:r>
          </a:p>
        </p:txBody>
      </p:sp>
      <p:sp>
        <p:nvSpPr>
          <p:cNvPr id="30" name="Curved Right Arrow 29"/>
          <p:cNvSpPr/>
          <p:nvPr/>
        </p:nvSpPr>
        <p:spPr bwMode="auto">
          <a:xfrm rot="14027397">
            <a:off x="8287780" y="2841372"/>
            <a:ext cx="607837" cy="2026196"/>
          </a:xfrm>
          <a:prstGeom prst="curvedRightArrow">
            <a:avLst>
              <a:gd name="adj1" fmla="val 23127"/>
              <a:gd name="adj2" fmla="val 50000"/>
              <a:gd name="adj3" fmla="val 44796"/>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srgbClr val="000000"/>
              </a:solidFill>
              <a:latin typeface="Times" pitchFamily="-1" charset="0"/>
            </a:endParaRPr>
          </a:p>
        </p:txBody>
      </p:sp>
      <p:sp>
        <p:nvSpPr>
          <p:cNvPr id="126" name="TextBox 125"/>
          <p:cNvSpPr txBox="1"/>
          <p:nvPr/>
        </p:nvSpPr>
        <p:spPr>
          <a:xfrm>
            <a:off x="2197597" y="2888534"/>
            <a:ext cx="1664024" cy="646331"/>
          </a:xfrm>
          <a:prstGeom prst="rect">
            <a:avLst/>
          </a:prstGeom>
          <a:noFill/>
        </p:spPr>
        <p:txBody>
          <a:bodyPr wrap="square" rtlCol="0">
            <a:spAutoFit/>
          </a:bodyPr>
          <a:lstStyle/>
          <a:p>
            <a:pPr algn="ctr" defTabSz="457200">
              <a:defRPr/>
            </a:pPr>
            <a:r>
              <a:rPr lang="en-US" b="1" dirty="0">
                <a:solidFill>
                  <a:srgbClr val="FFC000"/>
                </a:solidFill>
                <a:latin typeface="Arial" panose="020B0604020202020204" pitchFamily="34" charset="0"/>
                <a:cs typeface="Arial" panose="020B0604020202020204" pitchFamily="34" charset="0"/>
              </a:rPr>
              <a:t>Ecosystem function</a:t>
            </a:r>
          </a:p>
        </p:txBody>
      </p:sp>
      <p:sp>
        <p:nvSpPr>
          <p:cNvPr id="128" name="Curved Right Arrow 127"/>
          <p:cNvSpPr/>
          <p:nvPr/>
        </p:nvSpPr>
        <p:spPr bwMode="auto">
          <a:xfrm rot="4781561">
            <a:off x="5274185" y="-121505"/>
            <a:ext cx="483075" cy="2998308"/>
          </a:xfrm>
          <a:prstGeom prst="curvedRightArrow">
            <a:avLst>
              <a:gd name="adj1" fmla="val 17347"/>
              <a:gd name="adj2" fmla="val 50000"/>
              <a:gd name="adj3" fmla="val 56364"/>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srgbClr val="000000"/>
              </a:solidFill>
              <a:latin typeface="Times" pitchFamily="-1" charset="0"/>
            </a:endParaRPr>
          </a:p>
        </p:txBody>
      </p:sp>
      <p:sp>
        <p:nvSpPr>
          <p:cNvPr id="130" name="Curved Right Arrow 129"/>
          <p:cNvSpPr/>
          <p:nvPr/>
        </p:nvSpPr>
        <p:spPr bwMode="auto">
          <a:xfrm rot="7405726" flipH="1">
            <a:off x="6587481" y="4663461"/>
            <a:ext cx="423493" cy="2426393"/>
          </a:xfrm>
          <a:prstGeom prst="curvedRightArrow">
            <a:avLst>
              <a:gd name="adj1" fmla="val 15422"/>
              <a:gd name="adj2" fmla="val 47436"/>
              <a:gd name="adj3" fmla="val 55948"/>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srgbClr val="000000"/>
              </a:solidFill>
              <a:latin typeface="Times" pitchFamily="-1" charset="0"/>
            </a:endParaRPr>
          </a:p>
        </p:txBody>
      </p:sp>
      <p:sp>
        <p:nvSpPr>
          <p:cNvPr id="131" name="Curved Right Arrow 130"/>
          <p:cNvSpPr/>
          <p:nvPr/>
        </p:nvSpPr>
        <p:spPr bwMode="auto">
          <a:xfrm rot="10557802">
            <a:off x="9847988" y="2701088"/>
            <a:ext cx="311855" cy="1627612"/>
          </a:xfrm>
          <a:prstGeom prst="curvedRightArrow">
            <a:avLst>
              <a:gd name="adj1" fmla="val 25000"/>
              <a:gd name="adj2" fmla="val 50000"/>
              <a:gd name="adj3" fmla="val 42481"/>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srgbClr val="000000"/>
              </a:solidFill>
              <a:latin typeface="Times" pitchFamily="-1" charset="0"/>
            </a:endParaRPr>
          </a:p>
        </p:txBody>
      </p:sp>
      <p:sp>
        <p:nvSpPr>
          <p:cNvPr id="127" name="Curved Right Arrow 126"/>
          <p:cNvSpPr/>
          <p:nvPr/>
        </p:nvSpPr>
        <p:spPr bwMode="auto">
          <a:xfrm rot="7305914" flipH="1">
            <a:off x="3482859" y="3276674"/>
            <a:ext cx="530728" cy="2228778"/>
          </a:xfrm>
          <a:prstGeom prst="curvedRightArrow">
            <a:avLst>
              <a:gd name="adj1" fmla="val 25000"/>
              <a:gd name="adj2" fmla="val 50000"/>
              <a:gd name="adj3" fmla="val 44796"/>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AU" sz="2400">
              <a:solidFill>
                <a:srgbClr val="000000"/>
              </a:solidFill>
              <a:latin typeface="Times" pitchFamily="-1" charset="0"/>
            </a:endParaRPr>
          </a:p>
        </p:txBody>
      </p:sp>
      <p:sp>
        <p:nvSpPr>
          <p:cNvPr id="2" name="TextBox 1"/>
          <p:cNvSpPr txBox="1"/>
          <p:nvPr/>
        </p:nvSpPr>
        <p:spPr>
          <a:xfrm>
            <a:off x="1683996" y="245044"/>
            <a:ext cx="10331674" cy="400110"/>
          </a:xfrm>
          <a:prstGeom prst="rect">
            <a:avLst/>
          </a:prstGeom>
          <a:noFill/>
        </p:spPr>
        <p:txBody>
          <a:bodyPr wrap="none" rtlCol="0">
            <a:spAutoFit/>
          </a:bodyPr>
          <a:lstStyle/>
          <a:p>
            <a:pPr defTabSz="457200">
              <a:defRPr/>
            </a:pPr>
            <a:r>
              <a:rPr lang="en-US" sz="2000" b="1" dirty="0">
                <a:solidFill>
                  <a:srgbClr val="00B0F0"/>
                </a:solidFill>
                <a:latin typeface="Arial" panose="020B0604020202020204" pitchFamily="34" charset="0"/>
                <a:cs typeface="Arial" panose="020B0604020202020204" pitchFamily="34" charset="0"/>
              </a:rPr>
              <a:t>Altered </a:t>
            </a:r>
            <a:r>
              <a:rPr lang="en-US" sz="2000" dirty="0">
                <a:solidFill>
                  <a:srgbClr val="00B0F0"/>
                </a:solidFill>
                <a:latin typeface="Arial" panose="020B0604020202020204" pitchFamily="34" charset="0"/>
                <a:cs typeface="Arial" panose="020B0604020202020204" pitchFamily="34" charset="0"/>
              </a:rPr>
              <a:t>species</a:t>
            </a:r>
            <a:r>
              <a:rPr lang="en-US" sz="2000" b="1" dirty="0">
                <a:solidFill>
                  <a:srgbClr val="00B0F0"/>
                </a:solidFill>
                <a:latin typeface="Arial" panose="020B0604020202020204" pitchFamily="34" charset="0"/>
                <a:cs typeface="Arial" panose="020B0604020202020204" pitchFamily="34" charset="0"/>
              </a:rPr>
              <a:t> composition </a:t>
            </a:r>
            <a:r>
              <a:rPr lang="en-US" dirty="0">
                <a:solidFill>
                  <a:srgbClr val="00B0F0"/>
                </a:solidFill>
                <a:latin typeface="Arial" panose="020B0604020202020204" pitchFamily="34" charset="0"/>
                <a:cs typeface="Arial" panose="020B0604020202020204" pitchFamily="34" charset="0"/>
              </a:rPr>
              <a:t>– implications for how coral reefs </a:t>
            </a:r>
            <a:r>
              <a:rPr lang="en-US" sz="2000" b="1" dirty="0">
                <a:solidFill>
                  <a:srgbClr val="00B0F0"/>
                </a:solidFill>
                <a:latin typeface="Arial" panose="020B0604020202020204" pitchFamily="34" charset="0"/>
                <a:cs typeface="Arial" panose="020B0604020202020204" pitchFamily="34" charset="0"/>
              </a:rPr>
              <a:t>change with disturbance</a:t>
            </a:r>
            <a:r>
              <a:rPr lang="en-US" dirty="0">
                <a:solidFill>
                  <a:srgbClr val="00B0F0"/>
                </a:solidFill>
                <a:latin typeface="Arial" panose="020B0604020202020204" pitchFamily="34" charset="0"/>
                <a:cs typeface="Arial" panose="020B0604020202020204" pitchFamily="34" charset="0"/>
              </a:rPr>
              <a:t>?</a:t>
            </a:r>
            <a:endParaRPr lang="en-AU" dirty="0">
              <a:solidFill>
                <a:srgbClr val="00B0F0"/>
              </a:solidFill>
              <a:latin typeface="Arial" panose="020B0604020202020204" pitchFamily="34" charset="0"/>
              <a:cs typeface="Arial" panose="020B0604020202020204" pitchFamily="34" charset="0"/>
            </a:endParaRPr>
          </a:p>
        </p:txBody>
      </p:sp>
      <p:grpSp>
        <p:nvGrpSpPr>
          <p:cNvPr id="6" name="Group 5"/>
          <p:cNvGrpSpPr/>
          <p:nvPr/>
        </p:nvGrpSpPr>
        <p:grpSpPr>
          <a:xfrm>
            <a:off x="7777303" y="4247198"/>
            <a:ext cx="2050939" cy="2283649"/>
            <a:chOff x="6169466" y="3172806"/>
            <a:chExt cx="1985070" cy="2210307"/>
          </a:xfrm>
        </p:grpSpPr>
        <p:grpSp>
          <p:nvGrpSpPr>
            <p:cNvPr id="8" name="Group 7"/>
            <p:cNvGrpSpPr/>
            <p:nvPr/>
          </p:nvGrpSpPr>
          <p:grpSpPr>
            <a:xfrm>
              <a:off x="6169466" y="3172806"/>
              <a:ext cx="1985070" cy="2210307"/>
              <a:chOff x="204796" y="3875715"/>
              <a:chExt cx="817823" cy="903900"/>
            </a:xfrm>
          </p:grpSpPr>
          <p:grpSp>
            <p:nvGrpSpPr>
              <p:cNvPr id="88" name="Group 87"/>
              <p:cNvGrpSpPr/>
              <p:nvPr/>
            </p:nvGrpSpPr>
            <p:grpSpPr>
              <a:xfrm>
                <a:off x="204796" y="4038951"/>
                <a:ext cx="740664" cy="740664"/>
                <a:chOff x="333769" y="2973063"/>
                <a:chExt cx="1663710" cy="1645920"/>
              </a:xfrm>
            </p:grpSpPr>
            <p:sp>
              <p:nvSpPr>
                <p:cNvPr id="89" name="Oval 88"/>
                <p:cNvSpPr/>
                <p:nvPr/>
              </p:nvSpPr>
              <p:spPr bwMode="auto">
                <a:xfrm>
                  <a:off x="351559" y="2973063"/>
                  <a:ext cx="1645920" cy="1645920"/>
                </a:xfrm>
                <a:prstGeom prst="ellipse">
                  <a:avLst/>
                </a:prstGeom>
                <a:solidFill>
                  <a:schemeClr val="tx1">
                    <a:lumMod val="50000"/>
                    <a:lumOff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AU" sz="2400" b="1" dirty="0">
                    <a:solidFill>
                      <a:srgbClr val="FFFFFF"/>
                    </a:solidFill>
                    <a:latin typeface="Arial" panose="020B0604020202020204" pitchFamily="34" charset="0"/>
                    <a:ea typeface="ＭＳ Ｐゴシック" panose="020B0600070205080204" pitchFamily="34" charset="-128"/>
                    <a:cs typeface="ＭＳ Ｐゴシック" pitchFamily="-1" charset="-128"/>
                  </a:endParaRPr>
                </a:p>
              </p:txBody>
            </p:sp>
            <p:sp>
              <p:nvSpPr>
                <p:cNvPr id="90" name="Freeform 89"/>
                <p:cNvSpPr/>
                <p:nvPr/>
              </p:nvSpPr>
              <p:spPr>
                <a:xfrm rot="21403317">
                  <a:off x="783315" y="3685931"/>
                  <a:ext cx="1065278" cy="785202"/>
                </a:xfrm>
                <a:custGeom>
                  <a:avLst/>
                  <a:gdLst>
                    <a:gd name="connsiteX0" fmla="*/ 306705 w 2345705"/>
                    <a:gd name="connsiteY0" fmla="*/ 1497412 h 1556467"/>
                    <a:gd name="connsiteX1" fmla="*/ 297180 w 2345705"/>
                    <a:gd name="connsiteY1" fmla="*/ 1501222 h 1556467"/>
                    <a:gd name="connsiteX2" fmla="*/ 293370 w 2345705"/>
                    <a:gd name="connsiteY2" fmla="*/ 1506937 h 1556467"/>
                    <a:gd name="connsiteX3" fmla="*/ 278130 w 2345705"/>
                    <a:gd name="connsiteY3" fmla="*/ 1514557 h 1556467"/>
                    <a:gd name="connsiteX4" fmla="*/ 264795 w 2345705"/>
                    <a:gd name="connsiteY4" fmla="*/ 1525987 h 1556467"/>
                    <a:gd name="connsiteX5" fmla="*/ 260985 w 2345705"/>
                    <a:gd name="connsiteY5" fmla="*/ 1533607 h 1556467"/>
                    <a:gd name="connsiteX6" fmla="*/ 241935 w 2345705"/>
                    <a:gd name="connsiteY6" fmla="*/ 1552657 h 1556467"/>
                    <a:gd name="connsiteX7" fmla="*/ 236220 w 2345705"/>
                    <a:gd name="connsiteY7" fmla="*/ 1556467 h 1556467"/>
                    <a:gd name="connsiteX8" fmla="*/ 192405 w 2345705"/>
                    <a:gd name="connsiteY8" fmla="*/ 1554562 h 1556467"/>
                    <a:gd name="connsiteX9" fmla="*/ 180975 w 2345705"/>
                    <a:gd name="connsiteY9" fmla="*/ 1552657 h 1556467"/>
                    <a:gd name="connsiteX10" fmla="*/ 163830 w 2345705"/>
                    <a:gd name="connsiteY10" fmla="*/ 1550752 h 1556467"/>
                    <a:gd name="connsiteX11" fmla="*/ 156210 w 2345705"/>
                    <a:gd name="connsiteY11" fmla="*/ 1548847 h 1556467"/>
                    <a:gd name="connsiteX12" fmla="*/ 137160 w 2345705"/>
                    <a:gd name="connsiteY12" fmla="*/ 1533607 h 1556467"/>
                    <a:gd name="connsiteX13" fmla="*/ 139065 w 2345705"/>
                    <a:gd name="connsiteY13" fmla="*/ 1524082 h 1556467"/>
                    <a:gd name="connsiteX14" fmla="*/ 140970 w 2345705"/>
                    <a:gd name="connsiteY14" fmla="*/ 1518367 h 1556467"/>
                    <a:gd name="connsiteX15" fmla="*/ 144780 w 2345705"/>
                    <a:gd name="connsiteY15" fmla="*/ 1512652 h 1556467"/>
                    <a:gd name="connsiteX16" fmla="*/ 150495 w 2345705"/>
                    <a:gd name="connsiteY16" fmla="*/ 1508842 h 1556467"/>
                    <a:gd name="connsiteX17" fmla="*/ 211455 w 2345705"/>
                    <a:gd name="connsiteY17" fmla="*/ 1506937 h 1556467"/>
                    <a:gd name="connsiteX18" fmla="*/ 217170 w 2345705"/>
                    <a:gd name="connsiteY18" fmla="*/ 1505032 h 1556467"/>
                    <a:gd name="connsiteX19" fmla="*/ 228600 w 2345705"/>
                    <a:gd name="connsiteY19" fmla="*/ 1497412 h 1556467"/>
                    <a:gd name="connsiteX20" fmla="*/ 238125 w 2345705"/>
                    <a:gd name="connsiteY20" fmla="*/ 1493602 h 1556467"/>
                    <a:gd name="connsiteX21" fmla="*/ 243840 w 2345705"/>
                    <a:gd name="connsiteY21" fmla="*/ 1491697 h 1556467"/>
                    <a:gd name="connsiteX22" fmla="*/ 249555 w 2345705"/>
                    <a:gd name="connsiteY22" fmla="*/ 1487887 h 1556467"/>
                    <a:gd name="connsiteX23" fmla="*/ 255270 w 2345705"/>
                    <a:gd name="connsiteY23" fmla="*/ 1482172 h 1556467"/>
                    <a:gd name="connsiteX24" fmla="*/ 262890 w 2345705"/>
                    <a:gd name="connsiteY24" fmla="*/ 1480267 h 1556467"/>
                    <a:gd name="connsiteX25" fmla="*/ 270510 w 2345705"/>
                    <a:gd name="connsiteY25" fmla="*/ 1476457 h 1556467"/>
                    <a:gd name="connsiteX26" fmla="*/ 281940 w 2345705"/>
                    <a:gd name="connsiteY26" fmla="*/ 1470742 h 1556467"/>
                    <a:gd name="connsiteX27" fmla="*/ 255270 w 2345705"/>
                    <a:gd name="connsiteY27" fmla="*/ 1465027 h 1556467"/>
                    <a:gd name="connsiteX28" fmla="*/ 245745 w 2345705"/>
                    <a:gd name="connsiteY28" fmla="*/ 1463122 h 1556467"/>
                    <a:gd name="connsiteX29" fmla="*/ 234315 w 2345705"/>
                    <a:gd name="connsiteY29" fmla="*/ 1461217 h 1556467"/>
                    <a:gd name="connsiteX30" fmla="*/ 222885 w 2345705"/>
                    <a:gd name="connsiteY30" fmla="*/ 1457407 h 1556467"/>
                    <a:gd name="connsiteX31" fmla="*/ 217170 w 2345705"/>
                    <a:gd name="connsiteY31" fmla="*/ 1455502 h 1556467"/>
                    <a:gd name="connsiteX32" fmla="*/ 211455 w 2345705"/>
                    <a:gd name="connsiteY32" fmla="*/ 1451692 h 1556467"/>
                    <a:gd name="connsiteX33" fmla="*/ 198120 w 2345705"/>
                    <a:gd name="connsiteY33" fmla="*/ 1449787 h 1556467"/>
                    <a:gd name="connsiteX34" fmla="*/ 198120 w 2345705"/>
                    <a:gd name="connsiteY34" fmla="*/ 1438357 h 1556467"/>
                    <a:gd name="connsiteX35" fmla="*/ 201930 w 2345705"/>
                    <a:gd name="connsiteY35" fmla="*/ 1432642 h 1556467"/>
                    <a:gd name="connsiteX36" fmla="*/ 274320 w 2345705"/>
                    <a:gd name="connsiteY36" fmla="*/ 1430737 h 1556467"/>
                    <a:gd name="connsiteX37" fmla="*/ 278130 w 2345705"/>
                    <a:gd name="connsiteY37" fmla="*/ 1425022 h 1556467"/>
                    <a:gd name="connsiteX38" fmla="*/ 272415 w 2345705"/>
                    <a:gd name="connsiteY38" fmla="*/ 1411687 h 1556467"/>
                    <a:gd name="connsiteX39" fmla="*/ 266700 w 2345705"/>
                    <a:gd name="connsiteY39" fmla="*/ 1409782 h 1556467"/>
                    <a:gd name="connsiteX40" fmla="*/ 259080 w 2345705"/>
                    <a:gd name="connsiteY40" fmla="*/ 1405972 h 1556467"/>
                    <a:gd name="connsiteX41" fmla="*/ 245745 w 2345705"/>
                    <a:gd name="connsiteY41" fmla="*/ 1398352 h 1556467"/>
                    <a:gd name="connsiteX42" fmla="*/ 238125 w 2345705"/>
                    <a:gd name="connsiteY42" fmla="*/ 1396447 h 1556467"/>
                    <a:gd name="connsiteX43" fmla="*/ 226695 w 2345705"/>
                    <a:gd name="connsiteY43" fmla="*/ 1392637 h 1556467"/>
                    <a:gd name="connsiteX44" fmla="*/ 226695 w 2345705"/>
                    <a:gd name="connsiteY44" fmla="*/ 1356442 h 1556467"/>
                    <a:gd name="connsiteX45" fmla="*/ 220980 w 2345705"/>
                    <a:gd name="connsiteY45" fmla="*/ 1354537 h 1556467"/>
                    <a:gd name="connsiteX46" fmla="*/ 175260 w 2345705"/>
                    <a:gd name="connsiteY46" fmla="*/ 1352632 h 1556467"/>
                    <a:gd name="connsiteX47" fmla="*/ 148590 w 2345705"/>
                    <a:gd name="connsiteY47" fmla="*/ 1350727 h 1556467"/>
                    <a:gd name="connsiteX48" fmla="*/ 110490 w 2345705"/>
                    <a:gd name="connsiteY48" fmla="*/ 1348822 h 1556467"/>
                    <a:gd name="connsiteX49" fmla="*/ 83820 w 2345705"/>
                    <a:gd name="connsiteY49" fmla="*/ 1350727 h 1556467"/>
                    <a:gd name="connsiteX50" fmla="*/ 78105 w 2345705"/>
                    <a:gd name="connsiteY50" fmla="*/ 1352632 h 1556467"/>
                    <a:gd name="connsiteX51" fmla="*/ 66675 w 2345705"/>
                    <a:gd name="connsiteY51" fmla="*/ 1360252 h 1556467"/>
                    <a:gd name="connsiteX52" fmla="*/ 60960 w 2345705"/>
                    <a:gd name="connsiteY52" fmla="*/ 1364062 h 1556467"/>
                    <a:gd name="connsiteX53" fmla="*/ 55245 w 2345705"/>
                    <a:gd name="connsiteY53" fmla="*/ 1367872 h 1556467"/>
                    <a:gd name="connsiteX54" fmla="*/ 13335 w 2345705"/>
                    <a:gd name="connsiteY54" fmla="*/ 1369777 h 1556467"/>
                    <a:gd name="connsiteX55" fmla="*/ 0 w 2345705"/>
                    <a:gd name="connsiteY55" fmla="*/ 1367872 h 1556467"/>
                    <a:gd name="connsiteX56" fmla="*/ 5715 w 2345705"/>
                    <a:gd name="connsiteY56" fmla="*/ 1356442 h 1556467"/>
                    <a:gd name="connsiteX57" fmla="*/ 15240 w 2345705"/>
                    <a:gd name="connsiteY57" fmla="*/ 1352632 h 1556467"/>
                    <a:gd name="connsiteX58" fmla="*/ 26670 w 2345705"/>
                    <a:gd name="connsiteY58" fmla="*/ 1345012 h 1556467"/>
                    <a:gd name="connsiteX59" fmla="*/ 30480 w 2345705"/>
                    <a:gd name="connsiteY59" fmla="*/ 1339297 h 1556467"/>
                    <a:gd name="connsiteX60" fmla="*/ 34290 w 2345705"/>
                    <a:gd name="connsiteY60" fmla="*/ 1327867 h 1556467"/>
                    <a:gd name="connsiteX61" fmla="*/ 36195 w 2345705"/>
                    <a:gd name="connsiteY61" fmla="*/ 1322152 h 1556467"/>
                    <a:gd name="connsiteX62" fmla="*/ 38100 w 2345705"/>
                    <a:gd name="connsiteY62" fmla="*/ 1316437 h 1556467"/>
                    <a:gd name="connsiteX63" fmla="*/ 40005 w 2345705"/>
                    <a:gd name="connsiteY63" fmla="*/ 1306912 h 1556467"/>
                    <a:gd name="connsiteX64" fmla="*/ 41910 w 2345705"/>
                    <a:gd name="connsiteY64" fmla="*/ 1301197 h 1556467"/>
                    <a:gd name="connsiteX65" fmla="*/ 43815 w 2345705"/>
                    <a:gd name="connsiteY65" fmla="*/ 1289767 h 1556467"/>
                    <a:gd name="connsiteX66" fmla="*/ 45720 w 2345705"/>
                    <a:gd name="connsiteY66" fmla="*/ 1282147 h 1556467"/>
                    <a:gd name="connsiteX67" fmla="*/ 57150 w 2345705"/>
                    <a:gd name="connsiteY67" fmla="*/ 1274527 h 1556467"/>
                    <a:gd name="connsiteX68" fmla="*/ 62865 w 2345705"/>
                    <a:gd name="connsiteY68" fmla="*/ 1270717 h 1556467"/>
                    <a:gd name="connsiteX69" fmla="*/ 66675 w 2345705"/>
                    <a:gd name="connsiteY69" fmla="*/ 1265002 h 1556467"/>
                    <a:gd name="connsiteX70" fmla="*/ 74295 w 2345705"/>
                    <a:gd name="connsiteY70" fmla="*/ 1263097 h 1556467"/>
                    <a:gd name="connsiteX71" fmla="*/ 85725 w 2345705"/>
                    <a:gd name="connsiteY71" fmla="*/ 1259287 h 1556467"/>
                    <a:gd name="connsiteX72" fmla="*/ 91440 w 2345705"/>
                    <a:gd name="connsiteY72" fmla="*/ 1257382 h 1556467"/>
                    <a:gd name="connsiteX73" fmla="*/ 112395 w 2345705"/>
                    <a:gd name="connsiteY73" fmla="*/ 1261192 h 1556467"/>
                    <a:gd name="connsiteX74" fmla="*/ 127635 w 2345705"/>
                    <a:gd name="connsiteY74" fmla="*/ 1268812 h 1556467"/>
                    <a:gd name="connsiteX75" fmla="*/ 139065 w 2345705"/>
                    <a:gd name="connsiteY75" fmla="*/ 1272622 h 1556467"/>
                    <a:gd name="connsiteX76" fmla="*/ 142875 w 2345705"/>
                    <a:gd name="connsiteY76" fmla="*/ 1278337 h 1556467"/>
                    <a:gd name="connsiteX77" fmla="*/ 148590 w 2345705"/>
                    <a:gd name="connsiteY77" fmla="*/ 1280242 h 1556467"/>
                    <a:gd name="connsiteX78" fmla="*/ 177165 w 2345705"/>
                    <a:gd name="connsiteY78" fmla="*/ 1278337 h 1556467"/>
                    <a:gd name="connsiteX79" fmla="*/ 179070 w 2345705"/>
                    <a:gd name="connsiteY79" fmla="*/ 1272622 h 1556467"/>
                    <a:gd name="connsiteX80" fmla="*/ 190500 w 2345705"/>
                    <a:gd name="connsiteY80" fmla="*/ 1268812 h 1556467"/>
                    <a:gd name="connsiteX81" fmla="*/ 205740 w 2345705"/>
                    <a:gd name="connsiteY81" fmla="*/ 1263097 h 1556467"/>
                    <a:gd name="connsiteX82" fmla="*/ 209550 w 2345705"/>
                    <a:gd name="connsiteY82" fmla="*/ 1257382 h 1556467"/>
                    <a:gd name="connsiteX83" fmla="*/ 232410 w 2345705"/>
                    <a:gd name="connsiteY83" fmla="*/ 1253572 h 1556467"/>
                    <a:gd name="connsiteX84" fmla="*/ 238125 w 2345705"/>
                    <a:gd name="connsiteY84" fmla="*/ 1257382 h 1556467"/>
                    <a:gd name="connsiteX85" fmla="*/ 249555 w 2345705"/>
                    <a:gd name="connsiteY85" fmla="*/ 1263097 h 1556467"/>
                    <a:gd name="connsiteX86" fmla="*/ 266700 w 2345705"/>
                    <a:gd name="connsiteY86" fmla="*/ 1257382 h 1556467"/>
                    <a:gd name="connsiteX87" fmla="*/ 268605 w 2345705"/>
                    <a:gd name="connsiteY87" fmla="*/ 1251667 h 1556467"/>
                    <a:gd name="connsiteX88" fmla="*/ 272415 w 2345705"/>
                    <a:gd name="connsiteY88" fmla="*/ 1245952 h 1556467"/>
                    <a:gd name="connsiteX89" fmla="*/ 278130 w 2345705"/>
                    <a:gd name="connsiteY89" fmla="*/ 1240237 h 1556467"/>
                    <a:gd name="connsiteX90" fmla="*/ 289560 w 2345705"/>
                    <a:gd name="connsiteY90" fmla="*/ 1226902 h 1556467"/>
                    <a:gd name="connsiteX91" fmla="*/ 291465 w 2345705"/>
                    <a:gd name="connsiteY91" fmla="*/ 1221187 h 1556467"/>
                    <a:gd name="connsiteX92" fmla="*/ 289560 w 2345705"/>
                    <a:gd name="connsiteY92" fmla="*/ 1213567 h 1556467"/>
                    <a:gd name="connsiteX93" fmla="*/ 283845 w 2345705"/>
                    <a:gd name="connsiteY93" fmla="*/ 1209757 h 1556467"/>
                    <a:gd name="connsiteX94" fmla="*/ 234315 w 2345705"/>
                    <a:gd name="connsiteY94" fmla="*/ 1207852 h 1556467"/>
                    <a:gd name="connsiteX95" fmla="*/ 213360 w 2345705"/>
                    <a:gd name="connsiteY95" fmla="*/ 1205947 h 1556467"/>
                    <a:gd name="connsiteX96" fmla="*/ 198120 w 2345705"/>
                    <a:gd name="connsiteY96" fmla="*/ 1202137 h 1556467"/>
                    <a:gd name="connsiteX97" fmla="*/ 182880 w 2345705"/>
                    <a:gd name="connsiteY97" fmla="*/ 1200232 h 1556467"/>
                    <a:gd name="connsiteX98" fmla="*/ 163830 w 2345705"/>
                    <a:gd name="connsiteY98" fmla="*/ 1194517 h 1556467"/>
                    <a:gd name="connsiteX99" fmla="*/ 142875 w 2345705"/>
                    <a:gd name="connsiteY99" fmla="*/ 1190707 h 1556467"/>
                    <a:gd name="connsiteX100" fmla="*/ 139065 w 2345705"/>
                    <a:gd name="connsiteY100" fmla="*/ 1184992 h 1556467"/>
                    <a:gd name="connsiteX101" fmla="*/ 133350 w 2345705"/>
                    <a:gd name="connsiteY101" fmla="*/ 1164037 h 1556467"/>
                    <a:gd name="connsiteX102" fmla="*/ 135255 w 2345705"/>
                    <a:gd name="connsiteY102" fmla="*/ 1127842 h 1556467"/>
                    <a:gd name="connsiteX103" fmla="*/ 137160 w 2345705"/>
                    <a:gd name="connsiteY103" fmla="*/ 1112602 h 1556467"/>
                    <a:gd name="connsiteX104" fmla="*/ 144780 w 2345705"/>
                    <a:gd name="connsiteY104" fmla="*/ 1108792 h 1556467"/>
                    <a:gd name="connsiteX105" fmla="*/ 169545 w 2345705"/>
                    <a:gd name="connsiteY105" fmla="*/ 1116412 h 1556467"/>
                    <a:gd name="connsiteX106" fmla="*/ 182880 w 2345705"/>
                    <a:gd name="connsiteY106" fmla="*/ 1120222 h 1556467"/>
                    <a:gd name="connsiteX107" fmla="*/ 188595 w 2345705"/>
                    <a:gd name="connsiteY107" fmla="*/ 1122127 h 1556467"/>
                    <a:gd name="connsiteX108" fmla="*/ 201930 w 2345705"/>
                    <a:gd name="connsiteY108" fmla="*/ 1129747 h 1556467"/>
                    <a:gd name="connsiteX109" fmla="*/ 219075 w 2345705"/>
                    <a:gd name="connsiteY109" fmla="*/ 1135462 h 1556467"/>
                    <a:gd name="connsiteX110" fmla="*/ 224790 w 2345705"/>
                    <a:gd name="connsiteY110" fmla="*/ 1137367 h 1556467"/>
                    <a:gd name="connsiteX111" fmla="*/ 241935 w 2345705"/>
                    <a:gd name="connsiteY111" fmla="*/ 1139272 h 1556467"/>
                    <a:gd name="connsiteX112" fmla="*/ 300990 w 2345705"/>
                    <a:gd name="connsiteY112" fmla="*/ 1137367 h 1556467"/>
                    <a:gd name="connsiteX113" fmla="*/ 320040 w 2345705"/>
                    <a:gd name="connsiteY113" fmla="*/ 1133557 h 1556467"/>
                    <a:gd name="connsiteX114" fmla="*/ 323850 w 2345705"/>
                    <a:gd name="connsiteY114" fmla="*/ 1127842 h 1556467"/>
                    <a:gd name="connsiteX115" fmla="*/ 321945 w 2345705"/>
                    <a:gd name="connsiteY115" fmla="*/ 1120222 h 1556467"/>
                    <a:gd name="connsiteX116" fmla="*/ 323850 w 2345705"/>
                    <a:gd name="connsiteY116" fmla="*/ 1104982 h 1556467"/>
                    <a:gd name="connsiteX117" fmla="*/ 325755 w 2345705"/>
                    <a:gd name="connsiteY117" fmla="*/ 1099267 h 1556467"/>
                    <a:gd name="connsiteX118" fmla="*/ 331470 w 2345705"/>
                    <a:gd name="connsiteY118" fmla="*/ 1097362 h 1556467"/>
                    <a:gd name="connsiteX119" fmla="*/ 325755 w 2345705"/>
                    <a:gd name="connsiteY119" fmla="*/ 1091647 h 1556467"/>
                    <a:gd name="connsiteX120" fmla="*/ 318135 w 2345705"/>
                    <a:gd name="connsiteY120" fmla="*/ 1087837 h 1556467"/>
                    <a:gd name="connsiteX121" fmla="*/ 219075 w 2345705"/>
                    <a:gd name="connsiteY121" fmla="*/ 1085932 h 1556467"/>
                    <a:gd name="connsiteX122" fmla="*/ 186690 w 2345705"/>
                    <a:gd name="connsiteY122" fmla="*/ 1084027 h 1556467"/>
                    <a:gd name="connsiteX123" fmla="*/ 167640 w 2345705"/>
                    <a:gd name="connsiteY123" fmla="*/ 1080217 h 1556467"/>
                    <a:gd name="connsiteX124" fmla="*/ 89535 w 2345705"/>
                    <a:gd name="connsiteY124" fmla="*/ 1082122 h 1556467"/>
                    <a:gd name="connsiteX125" fmla="*/ 83820 w 2345705"/>
                    <a:gd name="connsiteY125" fmla="*/ 1084027 h 1556467"/>
                    <a:gd name="connsiteX126" fmla="*/ 40005 w 2345705"/>
                    <a:gd name="connsiteY126" fmla="*/ 1082122 h 1556467"/>
                    <a:gd name="connsiteX127" fmla="*/ 34290 w 2345705"/>
                    <a:gd name="connsiteY127" fmla="*/ 1080217 h 1556467"/>
                    <a:gd name="connsiteX128" fmla="*/ 26670 w 2345705"/>
                    <a:gd name="connsiteY128" fmla="*/ 1078312 h 1556467"/>
                    <a:gd name="connsiteX129" fmla="*/ 20955 w 2345705"/>
                    <a:gd name="connsiteY129" fmla="*/ 1074502 h 1556467"/>
                    <a:gd name="connsiteX130" fmla="*/ 19050 w 2345705"/>
                    <a:gd name="connsiteY130" fmla="*/ 1068787 h 1556467"/>
                    <a:gd name="connsiteX131" fmla="*/ 17145 w 2345705"/>
                    <a:gd name="connsiteY131" fmla="*/ 1049737 h 1556467"/>
                    <a:gd name="connsiteX132" fmla="*/ 22860 w 2345705"/>
                    <a:gd name="connsiteY132" fmla="*/ 1047832 h 1556467"/>
                    <a:gd name="connsiteX133" fmla="*/ 30480 w 2345705"/>
                    <a:gd name="connsiteY133" fmla="*/ 1045927 h 1556467"/>
                    <a:gd name="connsiteX134" fmla="*/ 62865 w 2345705"/>
                    <a:gd name="connsiteY134" fmla="*/ 1040212 h 1556467"/>
                    <a:gd name="connsiteX135" fmla="*/ 68580 w 2345705"/>
                    <a:gd name="connsiteY135" fmla="*/ 1038307 h 1556467"/>
                    <a:gd name="connsiteX136" fmla="*/ 70485 w 2345705"/>
                    <a:gd name="connsiteY136" fmla="*/ 1011637 h 1556467"/>
                    <a:gd name="connsiteX137" fmla="*/ 104775 w 2345705"/>
                    <a:gd name="connsiteY137" fmla="*/ 1013542 h 1556467"/>
                    <a:gd name="connsiteX138" fmla="*/ 171450 w 2345705"/>
                    <a:gd name="connsiteY138" fmla="*/ 1019257 h 1556467"/>
                    <a:gd name="connsiteX139" fmla="*/ 190500 w 2345705"/>
                    <a:gd name="connsiteY139" fmla="*/ 1023067 h 1556467"/>
                    <a:gd name="connsiteX140" fmla="*/ 201930 w 2345705"/>
                    <a:gd name="connsiteY140" fmla="*/ 1026877 h 1556467"/>
                    <a:gd name="connsiteX141" fmla="*/ 207645 w 2345705"/>
                    <a:gd name="connsiteY141" fmla="*/ 1028782 h 1556467"/>
                    <a:gd name="connsiteX142" fmla="*/ 249555 w 2345705"/>
                    <a:gd name="connsiteY142" fmla="*/ 1024972 h 1556467"/>
                    <a:gd name="connsiteX143" fmla="*/ 255270 w 2345705"/>
                    <a:gd name="connsiteY143" fmla="*/ 1021162 h 1556467"/>
                    <a:gd name="connsiteX144" fmla="*/ 270510 w 2345705"/>
                    <a:gd name="connsiteY144" fmla="*/ 1013542 h 1556467"/>
                    <a:gd name="connsiteX145" fmla="*/ 272415 w 2345705"/>
                    <a:gd name="connsiteY145" fmla="*/ 1007827 h 1556467"/>
                    <a:gd name="connsiteX146" fmla="*/ 201930 w 2345705"/>
                    <a:gd name="connsiteY146" fmla="*/ 1005922 h 1556467"/>
                    <a:gd name="connsiteX147" fmla="*/ 196215 w 2345705"/>
                    <a:gd name="connsiteY147" fmla="*/ 1002112 h 1556467"/>
                    <a:gd name="connsiteX148" fmla="*/ 179070 w 2345705"/>
                    <a:gd name="connsiteY148" fmla="*/ 1000207 h 1556467"/>
                    <a:gd name="connsiteX149" fmla="*/ 160020 w 2345705"/>
                    <a:gd name="connsiteY149" fmla="*/ 996397 h 1556467"/>
                    <a:gd name="connsiteX150" fmla="*/ 154305 w 2345705"/>
                    <a:gd name="connsiteY150" fmla="*/ 992587 h 1556467"/>
                    <a:gd name="connsiteX151" fmla="*/ 171450 w 2345705"/>
                    <a:gd name="connsiteY151" fmla="*/ 983062 h 1556467"/>
                    <a:gd name="connsiteX152" fmla="*/ 169545 w 2345705"/>
                    <a:gd name="connsiteY152" fmla="*/ 977347 h 1556467"/>
                    <a:gd name="connsiteX153" fmla="*/ 163830 w 2345705"/>
                    <a:gd name="connsiteY153" fmla="*/ 973537 h 1556467"/>
                    <a:gd name="connsiteX154" fmla="*/ 160020 w 2345705"/>
                    <a:gd name="connsiteY154" fmla="*/ 967822 h 1556467"/>
                    <a:gd name="connsiteX155" fmla="*/ 161925 w 2345705"/>
                    <a:gd name="connsiteY155" fmla="*/ 962107 h 1556467"/>
                    <a:gd name="connsiteX156" fmla="*/ 167640 w 2345705"/>
                    <a:gd name="connsiteY156" fmla="*/ 960202 h 1556467"/>
                    <a:gd name="connsiteX157" fmla="*/ 203835 w 2345705"/>
                    <a:gd name="connsiteY157" fmla="*/ 964012 h 1556467"/>
                    <a:gd name="connsiteX158" fmla="*/ 213360 w 2345705"/>
                    <a:gd name="connsiteY158" fmla="*/ 967822 h 1556467"/>
                    <a:gd name="connsiteX159" fmla="*/ 219075 w 2345705"/>
                    <a:gd name="connsiteY159" fmla="*/ 969727 h 1556467"/>
                    <a:gd name="connsiteX160" fmla="*/ 232410 w 2345705"/>
                    <a:gd name="connsiteY160" fmla="*/ 975442 h 1556467"/>
                    <a:gd name="connsiteX161" fmla="*/ 245745 w 2345705"/>
                    <a:gd name="connsiteY161" fmla="*/ 977347 h 1556467"/>
                    <a:gd name="connsiteX162" fmla="*/ 299085 w 2345705"/>
                    <a:gd name="connsiteY162" fmla="*/ 981157 h 1556467"/>
                    <a:gd name="connsiteX163" fmla="*/ 281940 w 2345705"/>
                    <a:gd name="connsiteY163" fmla="*/ 971632 h 1556467"/>
                    <a:gd name="connsiteX164" fmla="*/ 274320 w 2345705"/>
                    <a:gd name="connsiteY164" fmla="*/ 960202 h 1556467"/>
                    <a:gd name="connsiteX165" fmla="*/ 270510 w 2345705"/>
                    <a:gd name="connsiteY165" fmla="*/ 954487 h 1556467"/>
                    <a:gd name="connsiteX166" fmla="*/ 260985 w 2345705"/>
                    <a:gd name="connsiteY166" fmla="*/ 943057 h 1556467"/>
                    <a:gd name="connsiteX167" fmla="*/ 259080 w 2345705"/>
                    <a:gd name="connsiteY167" fmla="*/ 935437 h 1556467"/>
                    <a:gd name="connsiteX168" fmla="*/ 249555 w 2345705"/>
                    <a:gd name="connsiteY168" fmla="*/ 924007 h 1556467"/>
                    <a:gd name="connsiteX169" fmla="*/ 245745 w 2345705"/>
                    <a:gd name="connsiteY169" fmla="*/ 918292 h 1556467"/>
                    <a:gd name="connsiteX170" fmla="*/ 243840 w 2345705"/>
                    <a:gd name="connsiteY170" fmla="*/ 912577 h 1556467"/>
                    <a:gd name="connsiteX171" fmla="*/ 230505 w 2345705"/>
                    <a:gd name="connsiteY171" fmla="*/ 895432 h 1556467"/>
                    <a:gd name="connsiteX172" fmla="*/ 220980 w 2345705"/>
                    <a:gd name="connsiteY172" fmla="*/ 887812 h 1556467"/>
                    <a:gd name="connsiteX173" fmla="*/ 219075 w 2345705"/>
                    <a:gd name="connsiteY173" fmla="*/ 882097 h 1556467"/>
                    <a:gd name="connsiteX174" fmla="*/ 207645 w 2345705"/>
                    <a:gd name="connsiteY174" fmla="*/ 876382 h 1556467"/>
                    <a:gd name="connsiteX175" fmla="*/ 194310 w 2345705"/>
                    <a:gd name="connsiteY175" fmla="*/ 868762 h 1556467"/>
                    <a:gd name="connsiteX176" fmla="*/ 188595 w 2345705"/>
                    <a:gd name="connsiteY176" fmla="*/ 866857 h 1556467"/>
                    <a:gd name="connsiteX177" fmla="*/ 182880 w 2345705"/>
                    <a:gd name="connsiteY177" fmla="*/ 863047 h 1556467"/>
                    <a:gd name="connsiteX178" fmla="*/ 177165 w 2345705"/>
                    <a:gd name="connsiteY178" fmla="*/ 861142 h 1556467"/>
                    <a:gd name="connsiteX179" fmla="*/ 165735 w 2345705"/>
                    <a:gd name="connsiteY179" fmla="*/ 853522 h 1556467"/>
                    <a:gd name="connsiteX180" fmla="*/ 160020 w 2345705"/>
                    <a:gd name="connsiteY180" fmla="*/ 849712 h 1556467"/>
                    <a:gd name="connsiteX181" fmla="*/ 156210 w 2345705"/>
                    <a:gd name="connsiteY181" fmla="*/ 843997 h 1556467"/>
                    <a:gd name="connsiteX182" fmla="*/ 144780 w 2345705"/>
                    <a:gd name="connsiteY182" fmla="*/ 840187 h 1556467"/>
                    <a:gd name="connsiteX183" fmla="*/ 139065 w 2345705"/>
                    <a:gd name="connsiteY183" fmla="*/ 834472 h 1556467"/>
                    <a:gd name="connsiteX184" fmla="*/ 131445 w 2345705"/>
                    <a:gd name="connsiteY184" fmla="*/ 832567 h 1556467"/>
                    <a:gd name="connsiteX185" fmla="*/ 125730 w 2345705"/>
                    <a:gd name="connsiteY185" fmla="*/ 821137 h 1556467"/>
                    <a:gd name="connsiteX186" fmla="*/ 121920 w 2345705"/>
                    <a:gd name="connsiteY186" fmla="*/ 815422 h 1556467"/>
                    <a:gd name="connsiteX187" fmla="*/ 123825 w 2345705"/>
                    <a:gd name="connsiteY187" fmla="*/ 809707 h 1556467"/>
                    <a:gd name="connsiteX188" fmla="*/ 131445 w 2345705"/>
                    <a:gd name="connsiteY188" fmla="*/ 798277 h 1556467"/>
                    <a:gd name="connsiteX189" fmla="*/ 139065 w 2345705"/>
                    <a:gd name="connsiteY189" fmla="*/ 784942 h 1556467"/>
                    <a:gd name="connsiteX190" fmla="*/ 144780 w 2345705"/>
                    <a:gd name="connsiteY190" fmla="*/ 783037 h 1556467"/>
                    <a:gd name="connsiteX191" fmla="*/ 160020 w 2345705"/>
                    <a:gd name="connsiteY191" fmla="*/ 788752 h 1556467"/>
                    <a:gd name="connsiteX192" fmla="*/ 165735 w 2345705"/>
                    <a:gd name="connsiteY192" fmla="*/ 790657 h 1556467"/>
                    <a:gd name="connsiteX193" fmla="*/ 177165 w 2345705"/>
                    <a:gd name="connsiteY193" fmla="*/ 798277 h 1556467"/>
                    <a:gd name="connsiteX194" fmla="*/ 188595 w 2345705"/>
                    <a:gd name="connsiteY194" fmla="*/ 803992 h 1556467"/>
                    <a:gd name="connsiteX195" fmla="*/ 194310 w 2345705"/>
                    <a:gd name="connsiteY195" fmla="*/ 805897 h 1556467"/>
                    <a:gd name="connsiteX196" fmla="*/ 209550 w 2345705"/>
                    <a:gd name="connsiteY196" fmla="*/ 811612 h 1556467"/>
                    <a:gd name="connsiteX197" fmla="*/ 215265 w 2345705"/>
                    <a:gd name="connsiteY197" fmla="*/ 815422 h 1556467"/>
                    <a:gd name="connsiteX198" fmla="*/ 228600 w 2345705"/>
                    <a:gd name="connsiteY198" fmla="*/ 821137 h 1556467"/>
                    <a:gd name="connsiteX199" fmla="*/ 236220 w 2345705"/>
                    <a:gd name="connsiteY199" fmla="*/ 828757 h 1556467"/>
                    <a:gd name="connsiteX200" fmla="*/ 241935 w 2345705"/>
                    <a:gd name="connsiteY200" fmla="*/ 834472 h 1556467"/>
                    <a:gd name="connsiteX201" fmla="*/ 253365 w 2345705"/>
                    <a:gd name="connsiteY201" fmla="*/ 840187 h 1556467"/>
                    <a:gd name="connsiteX202" fmla="*/ 264795 w 2345705"/>
                    <a:gd name="connsiteY202" fmla="*/ 845902 h 1556467"/>
                    <a:gd name="connsiteX203" fmla="*/ 280035 w 2345705"/>
                    <a:gd name="connsiteY203" fmla="*/ 840187 h 1556467"/>
                    <a:gd name="connsiteX204" fmla="*/ 281940 w 2345705"/>
                    <a:gd name="connsiteY204" fmla="*/ 826852 h 1556467"/>
                    <a:gd name="connsiteX205" fmla="*/ 289560 w 2345705"/>
                    <a:gd name="connsiteY205" fmla="*/ 815422 h 1556467"/>
                    <a:gd name="connsiteX206" fmla="*/ 293370 w 2345705"/>
                    <a:gd name="connsiteY206" fmla="*/ 803992 h 1556467"/>
                    <a:gd name="connsiteX207" fmla="*/ 308610 w 2345705"/>
                    <a:gd name="connsiteY207" fmla="*/ 790657 h 1556467"/>
                    <a:gd name="connsiteX208" fmla="*/ 314325 w 2345705"/>
                    <a:gd name="connsiteY208" fmla="*/ 786847 h 1556467"/>
                    <a:gd name="connsiteX209" fmla="*/ 320040 w 2345705"/>
                    <a:gd name="connsiteY209" fmla="*/ 775417 h 1556467"/>
                    <a:gd name="connsiteX210" fmla="*/ 300990 w 2345705"/>
                    <a:gd name="connsiteY210" fmla="*/ 758272 h 1556467"/>
                    <a:gd name="connsiteX211" fmla="*/ 295275 w 2345705"/>
                    <a:gd name="connsiteY211" fmla="*/ 752557 h 1556467"/>
                    <a:gd name="connsiteX212" fmla="*/ 291465 w 2345705"/>
                    <a:gd name="connsiteY212" fmla="*/ 741127 h 1556467"/>
                    <a:gd name="connsiteX213" fmla="*/ 274320 w 2345705"/>
                    <a:gd name="connsiteY213" fmla="*/ 727792 h 1556467"/>
                    <a:gd name="connsiteX214" fmla="*/ 262890 w 2345705"/>
                    <a:gd name="connsiteY214" fmla="*/ 722077 h 1556467"/>
                    <a:gd name="connsiteX215" fmla="*/ 259080 w 2345705"/>
                    <a:gd name="connsiteY215" fmla="*/ 716362 h 1556467"/>
                    <a:gd name="connsiteX216" fmla="*/ 253365 w 2345705"/>
                    <a:gd name="connsiteY216" fmla="*/ 712552 h 1556467"/>
                    <a:gd name="connsiteX217" fmla="*/ 240030 w 2345705"/>
                    <a:gd name="connsiteY217" fmla="*/ 703027 h 1556467"/>
                    <a:gd name="connsiteX218" fmla="*/ 232410 w 2345705"/>
                    <a:gd name="connsiteY218" fmla="*/ 695407 h 1556467"/>
                    <a:gd name="connsiteX219" fmla="*/ 228600 w 2345705"/>
                    <a:gd name="connsiteY219" fmla="*/ 689692 h 1556467"/>
                    <a:gd name="connsiteX220" fmla="*/ 228600 w 2345705"/>
                    <a:gd name="connsiteY220" fmla="*/ 651592 h 1556467"/>
                    <a:gd name="connsiteX221" fmla="*/ 230505 w 2345705"/>
                    <a:gd name="connsiteY221" fmla="*/ 645877 h 1556467"/>
                    <a:gd name="connsiteX222" fmla="*/ 243840 w 2345705"/>
                    <a:gd name="connsiteY222" fmla="*/ 640162 h 1556467"/>
                    <a:gd name="connsiteX223" fmla="*/ 270510 w 2345705"/>
                    <a:gd name="connsiteY223" fmla="*/ 642067 h 1556467"/>
                    <a:gd name="connsiteX224" fmla="*/ 276225 w 2345705"/>
                    <a:gd name="connsiteY224" fmla="*/ 645877 h 1556467"/>
                    <a:gd name="connsiteX225" fmla="*/ 281940 w 2345705"/>
                    <a:gd name="connsiteY225" fmla="*/ 647782 h 1556467"/>
                    <a:gd name="connsiteX226" fmla="*/ 285750 w 2345705"/>
                    <a:gd name="connsiteY226" fmla="*/ 653497 h 1556467"/>
                    <a:gd name="connsiteX227" fmla="*/ 291465 w 2345705"/>
                    <a:gd name="connsiteY227" fmla="*/ 655402 h 1556467"/>
                    <a:gd name="connsiteX228" fmla="*/ 295275 w 2345705"/>
                    <a:gd name="connsiteY228" fmla="*/ 666832 h 1556467"/>
                    <a:gd name="connsiteX229" fmla="*/ 297180 w 2345705"/>
                    <a:gd name="connsiteY229" fmla="*/ 672547 h 1556467"/>
                    <a:gd name="connsiteX230" fmla="*/ 304800 w 2345705"/>
                    <a:gd name="connsiteY230" fmla="*/ 683977 h 1556467"/>
                    <a:gd name="connsiteX231" fmla="*/ 308610 w 2345705"/>
                    <a:gd name="connsiteY231" fmla="*/ 689692 h 1556467"/>
                    <a:gd name="connsiteX232" fmla="*/ 320040 w 2345705"/>
                    <a:gd name="connsiteY232" fmla="*/ 697312 h 1556467"/>
                    <a:gd name="connsiteX233" fmla="*/ 329565 w 2345705"/>
                    <a:gd name="connsiteY233" fmla="*/ 706837 h 1556467"/>
                    <a:gd name="connsiteX234" fmla="*/ 339090 w 2345705"/>
                    <a:gd name="connsiteY234" fmla="*/ 714457 h 1556467"/>
                    <a:gd name="connsiteX235" fmla="*/ 348615 w 2345705"/>
                    <a:gd name="connsiteY235" fmla="*/ 725887 h 1556467"/>
                    <a:gd name="connsiteX236" fmla="*/ 350520 w 2345705"/>
                    <a:gd name="connsiteY236" fmla="*/ 731602 h 1556467"/>
                    <a:gd name="connsiteX237" fmla="*/ 358140 w 2345705"/>
                    <a:gd name="connsiteY237" fmla="*/ 743032 h 1556467"/>
                    <a:gd name="connsiteX238" fmla="*/ 367665 w 2345705"/>
                    <a:gd name="connsiteY238" fmla="*/ 758272 h 1556467"/>
                    <a:gd name="connsiteX239" fmla="*/ 371475 w 2345705"/>
                    <a:gd name="connsiteY239" fmla="*/ 752557 h 1556467"/>
                    <a:gd name="connsiteX240" fmla="*/ 367665 w 2345705"/>
                    <a:gd name="connsiteY240" fmla="*/ 746842 h 1556467"/>
                    <a:gd name="connsiteX241" fmla="*/ 356235 w 2345705"/>
                    <a:gd name="connsiteY241" fmla="*/ 733507 h 1556467"/>
                    <a:gd name="connsiteX242" fmla="*/ 354330 w 2345705"/>
                    <a:gd name="connsiteY242" fmla="*/ 727792 h 1556467"/>
                    <a:gd name="connsiteX243" fmla="*/ 350520 w 2345705"/>
                    <a:gd name="connsiteY243" fmla="*/ 722077 h 1556467"/>
                    <a:gd name="connsiteX244" fmla="*/ 346710 w 2345705"/>
                    <a:gd name="connsiteY244" fmla="*/ 710647 h 1556467"/>
                    <a:gd name="connsiteX245" fmla="*/ 344805 w 2345705"/>
                    <a:gd name="connsiteY245" fmla="*/ 704932 h 1556467"/>
                    <a:gd name="connsiteX246" fmla="*/ 340995 w 2345705"/>
                    <a:gd name="connsiteY246" fmla="*/ 699217 h 1556467"/>
                    <a:gd name="connsiteX247" fmla="*/ 339090 w 2345705"/>
                    <a:gd name="connsiteY247" fmla="*/ 693502 h 1556467"/>
                    <a:gd name="connsiteX248" fmla="*/ 321945 w 2345705"/>
                    <a:gd name="connsiteY248" fmla="*/ 680167 h 1556467"/>
                    <a:gd name="connsiteX249" fmla="*/ 310515 w 2345705"/>
                    <a:gd name="connsiteY249" fmla="*/ 674452 h 1556467"/>
                    <a:gd name="connsiteX250" fmla="*/ 304800 w 2345705"/>
                    <a:gd name="connsiteY250" fmla="*/ 668737 h 1556467"/>
                    <a:gd name="connsiteX251" fmla="*/ 299085 w 2345705"/>
                    <a:gd name="connsiteY251" fmla="*/ 664927 h 1556467"/>
                    <a:gd name="connsiteX252" fmla="*/ 285750 w 2345705"/>
                    <a:gd name="connsiteY252" fmla="*/ 655402 h 1556467"/>
                    <a:gd name="connsiteX253" fmla="*/ 281940 w 2345705"/>
                    <a:gd name="connsiteY253" fmla="*/ 649687 h 1556467"/>
                    <a:gd name="connsiteX254" fmla="*/ 278130 w 2345705"/>
                    <a:gd name="connsiteY254" fmla="*/ 628732 h 1556467"/>
                    <a:gd name="connsiteX255" fmla="*/ 280035 w 2345705"/>
                    <a:gd name="connsiteY255" fmla="*/ 594442 h 1556467"/>
                    <a:gd name="connsiteX256" fmla="*/ 283845 w 2345705"/>
                    <a:gd name="connsiteY256" fmla="*/ 588727 h 1556467"/>
                    <a:gd name="connsiteX257" fmla="*/ 302895 w 2345705"/>
                    <a:gd name="connsiteY257" fmla="*/ 584917 h 1556467"/>
                    <a:gd name="connsiteX258" fmla="*/ 314325 w 2345705"/>
                    <a:gd name="connsiteY258" fmla="*/ 581107 h 1556467"/>
                    <a:gd name="connsiteX259" fmla="*/ 321945 w 2345705"/>
                    <a:gd name="connsiteY259" fmla="*/ 583012 h 1556467"/>
                    <a:gd name="connsiteX260" fmla="*/ 333375 w 2345705"/>
                    <a:gd name="connsiteY260" fmla="*/ 592537 h 1556467"/>
                    <a:gd name="connsiteX261" fmla="*/ 342900 w 2345705"/>
                    <a:gd name="connsiteY261" fmla="*/ 609682 h 1556467"/>
                    <a:gd name="connsiteX262" fmla="*/ 354330 w 2345705"/>
                    <a:gd name="connsiteY262" fmla="*/ 626827 h 1556467"/>
                    <a:gd name="connsiteX263" fmla="*/ 358140 w 2345705"/>
                    <a:gd name="connsiteY263" fmla="*/ 632542 h 1556467"/>
                    <a:gd name="connsiteX264" fmla="*/ 361950 w 2345705"/>
                    <a:gd name="connsiteY264" fmla="*/ 638257 h 1556467"/>
                    <a:gd name="connsiteX265" fmla="*/ 363855 w 2345705"/>
                    <a:gd name="connsiteY265" fmla="*/ 643972 h 1556467"/>
                    <a:gd name="connsiteX266" fmla="*/ 365760 w 2345705"/>
                    <a:gd name="connsiteY266" fmla="*/ 651592 h 1556467"/>
                    <a:gd name="connsiteX267" fmla="*/ 379095 w 2345705"/>
                    <a:gd name="connsiteY267" fmla="*/ 668737 h 1556467"/>
                    <a:gd name="connsiteX268" fmla="*/ 384810 w 2345705"/>
                    <a:gd name="connsiteY268" fmla="*/ 672547 h 1556467"/>
                    <a:gd name="connsiteX269" fmla="*/ 394335 w 2345705"/>
                    <a:gd name="connsiteY269" fmla="*/ 682072 h 1556467"/>
                    <a:gd name="connsiteX270" fmla="*/ 398145 w 2345705"/>
                    <a:gd name="connsiteY270" fmla="*/ 687787 h 1556467"/>
                    <a:gd name="connsiteX271" fmla="*/ 403860 w 2345705"/>
                    <a:gd name="connsiteY271" fmla="*/ 699217 h 1556467"/>
                    <a:gd name="connsiteX272" fmla="*/ 421005 w 2345705"/>
                    <a:gd name="connsiteY272" fmla="*/ 708742 h 1556467"/>
                    <a:gd name="connsiteX273" fmla="*/ 419100 w 2345705"/>
                    <a:gd name="connsiteY273" fmla="*/ 693502 h 1556467"/>
                    <a:gd name="connsiteX274" fmla="*/ 413385 w 2345705"/>
                    <a:gd name="connsiteY274" fmla="*/ 682072 h 1556467"/>
                    <a:gd name="connsiteX275" fmla="*/ 411480 w 2345705"/>
                    <a:gd name="connsiteY275" fmla="*/ 676357 h 1556467"/>
                    <a:gd name="connsiteX276" fmla="*/ 407670 w 2345705"/>
                    <a:gd name="connsiteY276" fmla="*/ 670642 h 1556467"/>
                    <a:gd name="connsiteX277" fmla="*/ 400050 w 2345705"/>
                    <a:gd name="connsiteY277" fmla="*/ 657307 h 1556467"/>
                    <a:gd name="connsiteX278" fmla="*/ 398145 w 2345705"/>
                    <a:gd name="connsiteY278" fmla="*/ 651592 h 1556467"/>
                    <a:gd name="connsiteX279" fmla="*/ 388620 w 2345705"/>
                    <a:gd name="connsiteY279" fmla="*/ 640162 h 1556467"/>
                    <a:gd name="connsiteX280" fmla="*/ 382905 w 2345705"/>
                    <a:gd name="connsiteY280" fmla="*/ 628732 h 1556467"/>
                    <a:gd name="connsiteX281" fmla="*/ 377190 w 2345705"/>
                    <a:gd name="connsiteY281" fmla="*/ 626827 h 1556467"/>
                    <a:gd name="connsiteX282" fmla="*/ 371475 w 2345705"/>
                    <a:gd name="connsiteY282" fmla="*/ 621112 h 1556467"/>
                    <a:gd name="connsiteX283" fmla="*/ 365760 w 2345705"/>
                    <a:gd name="connsiteY283" fmla="*/ 617302 h 1556467"/>
                    <a:gd name="connsiteX284" fmla="*/ 361950 w 2345705"/>
                    <a:gd name="connsiteY284" fmla="*/ 611587 h 1556467"/>
                    <a:gd name="connsiteX285" fmla="*/ 356235 w 2345705"/>
                    <a:gd name="connsiteY285" fmla="*/ 605872 h 1556467"/>
                    <a:gd name="connsiteX286" fmla="*/ 350520 w 2345705"/>
                    <a:gd name="connsiteY286" fmla="*/ 586822 h 1556467"/>
                    <a:gd name="connsiteX287" fmla="*/ 348615 w 2345705"/>
                    <a:gd name="connsiteY287" fmla="*/ 581107 h 1556467"/>
                    <a:gd name="connsiteX288" fmla="*/ 346710 w 2345705"/>
                    <a:gd name="connsiteY288" fmla="*/ 575392 h 1556467"/>
                    <a:gd name="connsiteX289" fmla="*/ 342900 w 2345705"/>
                    <a:gd name="connsiteY289" fmla="*/ 569677 h 1556467"/>
                    <a:gd name="connsiteX290" fmla="*/ 340995 w 2345705"/>
                    <a:gd name="connsiteY290" fmla="*/ 562057 h 1556467"/>
                    <a:gd name="connsiteX291" fmla="*/ 339090 w 2345705"/>
                    <a:gd name="connsiteY291" fmla="*/ 556342 h 1556467"/>
                    <a:gd name="connsiteX292" fmla="*/ 340995 w 2345705"/>
                    <a:gd name="connsiteY292" fmla="*/ 527767 h 1556467"/>
                    <a:gd name="connsiteX293" fmla="*/ 342900 w 2345705"/>
                    <a:gd name="connsiteY293" fmla="*/ 518242 h 1556467"/>
                    <a:gd name="connsiteX294" fmla="*/ 344805 w 2345705"/>
                    <a:gd name="connsiteY294" fmla="*/ 512527 h 1556467"/>
                    <a:gd name="connsiteX295" fmla="*/ 350520 w 2345705"/>
                    <a:gd name="connsiteY295" fmla="*/ 510622 h 1556467"/>
                    <a:gd name="connsiteX296" fmla="*/ 375285 w 2345705"/>
                    <a:gd name="connsiteY296" fmla="*/ 512527 h 1556467"/>
                    <a:gd name="connsiteX297" fmla="*/ 381000 w 2345705"/>
                    <a:gd name="connsiteY297" fmla="*/ 514432 h 1556467"/>
                    <a:gd name="connsiteX298" fmla="*/ 388620 w 2345705"/>
                    <a:gd name="connsiteY298" fmla="*/ 525862 h 1556467"/>
                    <a:gd name="connsiteX299" fmla="*/ 390525 w 2345705"/>
                    <a:gd name="connsiteY299" fmla="*/ 560152 h 1556467"/>
                    <a:gd name="connsiteX300" fmla="*/ 392430 w 2345705"/>
                    <a:gd name="connsiteY300" fmla="*/ 567772 h 1556467"/>
                    <a:gd name="connsiteX301" fmla="*/ 398145 w 2345705"/>
                    <a:gd name="connsiteY301" fmla="*/ 573487 h 1556467"/>
                    <a:gd name="connsiteX302" fmla="*/ 403860 w 2345705"/>
                    <a:gd name="connsiteY302" fmla="*/ 584917 h 1556467"/>
                    <a:gd name="connsiteX303" fmla="*/ 407670 w 2345705"/>
                    <a:gd name="connsiteY303" fmla="*/ 596347 h 1556467"/>
                    <a:gd name="connsiteX304" fmla="*/ 409575 w 2345705"/>
                    <a:gd name="connsiteY304" fmla="*/ 602062 h 1556467"/>
                    <a:gd name="connsiteX305" fmla="*/ 413385 w 2345705"/>
                    <a:gd name="connsiteY305" fmla="*/ 619207 h 1556467"/>
                    <a:gd name="connsiteX306" fmla="*/ 421005 w 2345705"/>
                    <a:gd name="connsiteY306" fmla="*/ 630637 h 1556467"/>
                    <a:gd name="connsiteX307" fmla="*/ 424815 w 2345705"/>
                    <a:gd name="connsiteY307" fmla="*/ 636352 h 1556467"/>
                    <a:gd name="connsiteX308" fmla="*/ 434340 w 2345705"/>
                    <a:gd name="connsiteY308" fmla="*/ 657307 h 1556467"/>
                    <a:gd name="connsiteX309" fmla="*/ 438150 w 2345705"/>
                    <a:gd name="connsiteY309" fmla="*/ 663022 h 1556467"/>
                    <a:gd name="connsiteX310" fmla="*/ 440055 w 2345705"/>
                    <a:gd name="connsiteY310" fmla="*/ 668737 h 1556467"/>
                    <a:gd name="connsiteX311" fmla="*/ 443865 w 2345705"/>
                    <a:gd name="connsiteY311" fmla="*/ 676357 h 1556467"/>
                    <a:gd name="connsiteX312" fmla="*/ 451485 w 2345705"/>
                    <a:gd name="connsiteY312" fmla="*/ 693502 h 1556467"/>
                    <a:gd name="connsiteX313" fmla="*/ 453390 w 2345705"/>
                    <a:gd name="connsiteY313" fmla="*/ 704932 h 1556467"/>
                    <a:gd name="connsiteX314" fmla="*/ 459105 w 2345705"/>
                    <a:gd name="connsiteY314" fmla="*/ 708742 h 1556467"/>
                    <a:gd name="connsiteX315" fmla="*/ 480060 w 2345705"/>
                    <a:gd name="connsiteY315" fmla="*/ 704932 h 1556467"/>
                    <a:gd name="connsiteX316" fmla="*/ 483870 w 2345705"/>
                    <a:gd name="connsiteY316" fmla="*/ 699217 h 1556467"/>
                    <a:gd name="connsiteX317" fmla="*/ 489585 w 2345705"/>
                    <a:gd name="connsiteY317" fmla="*/ 693502 h 1556467"/>
                    <a:gd name="connsiteX318" fmla="*/ 497205 w 2345705"/>
                    <a:gd name="connsiteY318" fmla="*/ 682072 h 1556467"/>
                    <a:gd name="connsiteX319" fmla="*/ 502920 w 2345705"/>
                    <a:gd name="connsiteY319" fmla="*/ 659212 h 1556467"/>
                    <a:gd name="connsiteX320" fmla="*/ 508635 w 2345705"/>
                    <a:gd name="connsiteY320" fmla="*/ 647782 h 1556467"/>
                    <a:gd name="connsiteX321" fmla="*/ 506730 w 2345705"/>
                    <a:gd name="connsiteY321" fmla="*/ 634447 h 1556467"/>
                    <a:gd name="connsiteX322" fmla="*/ 499110 w 2345705"/>
                    <a:gd name="connsiteY322" fmla="*/ 632542 h 1556467"/>
                    <a:gd name="connsiteX323" fmla="*/ 487680 w 2345705"/>
                    <a:gd name="connsiteY323" fmla="*/ 628732 h 1556467"/>
                    <a:gd name="connsiteX324" fmla="*/ 481965 w 2345705"/>
                    <a:gd name="connsiteY324" fmla="*/ 626827 h 1556467"/>
                    <a:gd name="connsiteX325" fmla="*/ 476250 w 2345705"/>
                    <a:gd name="connsiteY325" fmla="*/ 623017 h 1556467"/>
                    <a:gd name="connsiteX326" fmla="*/ 464820 w 2345705"/>
                    <a:gd name="connsiteY326" fmla="*/ 611587 h 1556467"/>
                    <a:gd name="connsiteX327" fmla="*/ 453390 w 2345705"/>
                    <a:gd name="connsiteY327" fmla="*/ 603967 h 1556467"/>
                    <a:gd name="connsiteX328" fmla="*/ 445770 w 2345705"/>
                    <a:gd name="connsiteY328" fmla="*/ 600157 h 1556467"/>
                    <a:gd name="connsiteX329" fmla="*/ 440055 w 2345705"/>
                    <a:gd name="connsiteY329" fmla="*/ 594442 h 1556467"/>
                    <a:gd name="connsiteX330" fmla="*/ 438150 w 2345705"/>
                    <a:gd name="connsiteY330" fmla="*/ 588727 h 1556467"/>
                    <a:gd name="connsiteX331" fmla="*/ 430530 w 2345705"/>
                    <a:gd name="connsiteY331" fmla="*/ 577297 h 1556467"/>
                    <a:gd name="connsiteX332" fmla="*/ 440055 w 2345705"/>
                    <a:gd name="connsiteY332" fmla="*/ 541102 h 1556467"/>
                    <a:gd name="connsiteX333" fmla="*/ 445770 w 2345705"/>
                    <a:gd name="connsiteY333" fmla="*/ 537292 h 1556467"/>
                    <a:gd name="connsiteX334" fmla="*/ 462915 w 2345705"/>
                    <a:gd name="connsiteY334" fmla="*/ 539197 h 1556467"/>
                    <a:gd name="connsiteX335" fmla="*/ 464820 w 2345705"/>
                    <a:gd name="connsiteY335" fmla="*/ 544912 h 1556467"/>
                    <a:gd name="connsiteX336" fmla="*/ 468630 w 2345705"/>
                    <a:gd name="connsiteY336" fmla="*/ 552532 h 1556467"/>
                    <a:gd name="connsiteX337" fmla="*/ 472440 w 2345705"/>
                    <a:gd name="connsiteY337" fmla="*/ 558247 h 1556467"/>
                    <a:gd name="connsiteX338" fmla="*/ 476250 w 2345705"/>
                    <a:gd name="connsiteY338" fmla="*/ 569677 h 1556467"/>
                    <a:gd name="connsiteX339" fmla="*/ 478155 w 2345705"/>
                    <a:gd name="connsiteY339" fmla="*/ 575392 h 1556467"/>
                    <a:gd name="connsiteX340" fmla="*/ 483870 w 2345705"/>
                    <a:gd name="connsiteY340" fmla="*/ 581107 h 1556467"/>
                    <a:gd name="connsiteX341" fmla="*/ 487680 w 2345705"/>
                    <a:gd name="connsiteY341" fmla="*/ 586822 h 1556467"/>
                    <a:gd name="connsiteX342" fmla="*/ 493395 w 2345705"/>
                    <a:gd name="connsiteY342" fmla="*/ 588727 h 1556467"/>
                    <a:gd name="connsiteX343" fmla="*/ 499110 w 2345705"/>
                    <a:gd name="connsiteY343" fmla="*/ 592537 h 1556467"/>
                    <a:gd name="connsiteX344" fmla="*/ 501015 w 2345705"/>
                    <a:gd name="connsiteY344" fmla="*/ 586822 h 1556467"/>
                    <a:gd name="connsiteX345" fmla="*/ 499110 w 2345705"/>
                    <a:gd name="connsiteY345" fmla="*/ 581107 h 1556467"/>
                    <a:gd name="connsiteX346" fmla="*/ 495300 w 2345705"/>
                    <a:gd name="connsiteY346" fmla="*/ 565867 h 1556467"/>
                    <a:gd name="connsiteX347" fmla="*/ 489585 w 2345705"/>
                    <a:gd name="connsiteY347" fmla="*/ 560152 h 1556467"/>
                    <a:gd name="connsiteX348" fmla="*/ 481965 w 2345705"/>
                    <a:gd name="connsiteY348" fmla="*/ 548722 h 1556467"/>
                    <a:gd name="connsiteX349" fmla="*/ 476250 w 2345705"/>
                    <a:gd name="connsiteY349" fmla="*/ 543007 h 1556467"/>
                    <a:gd name="connsiteX350" fmla="*/ 472440 w 2345705"/>
                    <a:gd name="connsiteY350" fmla="*/ 537292 h 1556467"/>
                    <a:gd name="connsiteX351" fmla="*/ 466725 w 2345705"/>
                    <a:gd name="connsiteY351" fmla="*/ 533482 h 1556467"/>
                    <a:gd name="connsiteX352" fmla="*/ 461010 w 2345705"/>
                    <a:gd name="connsiteY352" fmla="*/ 523957 h 1556467"/>
                    <a:gd name="connsiteX353" fmla="*/ 457200 w 2345705"/>
                    <a:gd name="connsiteY353" fmla="*/ 518242 h 1556467"/>
                    <a:gd name="connsiteX354" fmla="*/ 451485 w 2345705"/>
                    <a:gd name="connsiteY354" fmla="*/ 514432 h 1556467"/>
                    <a:gd name="connsiteX355" fmla="*/ 447675 w 2345705"/>
                    <a:gd name="connsiteY355" fmla="*/ 508717 h 1556467"/>
                    <a:gd name="connsiteX356" fmla="*/ 441960 w 2345705"/>
                    <a:gd name="connsiteY356" fmla="*/ 504907 h 1556467"/>
                    <a:gd name="connsiteX357" fmla="*/ 440055 w 2345705"/>
                    <a:gd name="connsiteY357" fmla="*/ 499192 h 1556467"/>
                    <a:gd name="connsiteX358" fmla="*/ 434340 w 2345705"/>
                    <a:gd name="connsiteY358" fmla="*/ 493477 h 1556467"/>
                    <a:gd name="connsiteX359" fmla="*/ 421005 w 2345705"/>
                    <a:gd name="connsiteY359" fmla="*/ 478237 h 1556467"/>
                    <a:gd name="connsiteX360" fmla="*/ 409575 w 2345705"/>
                    <a:gd name="connsiteY360" fmla="*/ 474427 h 1556467"/>
                    <a:gd name="connsiteX361" fmla="*/ 403860 w 2345705"/>
                    <a:gd name="connsiteY361" fmla="*/ 472522 h 1556467"/>
                    <a:gd name="connsiteX362" fmla="*/ 398145 w 2345705"/>
                    <a:gd name="connsiteY362" fmla="*/ 470617 h 1556467"/>
                    <a:gd name="connsiteX363" fmla="*/ 392430 w 2345705"/>
                    <a:gd name="connsiteY363" fmla="*/ 468712 h 1556467"/>
                    <a:gd name="connsiteX364" fmla="*/ 392430 w 2345705"/>
                    <a:gd name="connsiteY364" fmla="*/ 447757 h 1556467"/>
                    <a:gd name="connsiteX365" fmla="*/ 403860 w 2345705"/>
                    <a:gd name="connsiteY365" fmla="*/ 443947 h 1556467"/>
                    <a:gd name="connsiteX366" fmla="*/ 426720 w 2345705"/>
                    <a:gd name="connsiteY366" fmla="*/ 445852 h 1556467"/>
                    <a:gd name="connsiteX367" fmla="*/ 430530 w 2345705"/>
                    <a:gd name="connsiteY367" fmla="*/ 440137 h 1556467"/>
                    <a:gd name="connsiteX368" fmla="*/ 432435 w 2345705"/>
                    <a:gd name="connsiteY368" fmla="*/ 422992 h 1556467"/>
                    <a:gd name="connsiteX369" fmla="*/ 438150 w 2345705"/>
                    <a:gd name="connsiteY369" fmla="*/ 424897 h 1556467"/>
                    <a:gd name="connsiteX370" fmla="*/ 449580 w 2345705"/>
                    <a:gd name="connsiteY370" fmla="*/ 434422 h 1556467"/>
                    <a:gd name="connsiteX371" fmla="*/ 455295 w 2345705"/>
                    <a:gd name="connsiteY371" fmla="*/ 438232 h 1556467"/>
                    <a:gd name="connsiteX372" fmla="*/ 462915 w 2345705"/>
                    <a:gd name="connsiteY372" fmla="*/ 472522 h 1556467"/>
                    <a:gd name="connsiteX373" fmla="*/ 464820 w 2345705"/>
                    <a:gd name="connsiteY373" fmla="*/ 478237 h 1556467"/>
                    <a:gd name="connsiteX374" fmla="*/ 476250 w 2345705"/>
                    <a:gd name="connsiteY374" fmla="*/ 483952 h 1556467"/>
                    <a:gd name="connsiteX375" fmla="*/ 487680 w 2345705"/>
                    <a:gd name="connsiteY375" fmla="*/ 482047 h 1556467"/>
                    <a:gd name="connsiteX376" fmla="*/ 491490 w 2345705"/>
                    <a:gd name="connsiteY376" fmla="*/ 476332 h 1556467"/>
                    <a:gd name="connsiteX377" fmla="*/ 485775 w 2345705"/>
                    <a:gd name="connsiteY377" fmla="*/ 449662 h 1556467"/>
                    <a:gd name="connsiteX378" fmla="*/ 468630 w 2345705"/>
                    <a:gd name="connsiteY378" fmla="*/ 440137 h 1556467"/>
                    <a:gd name="connsiteX379" fmla="*/ 451485 w 2345705"/>
                    <a:gd name="connsiteY379" fmla="*/ 430612 h 1556467"/>
                    <a:gd name="connsiteX380" fmla="*/ 449580 w 2345705"/>
                    <a:gd name="connsiteY380" fmla="*/ 419182 h 1556467"/>
                    <a:gd name="connsiteX381" fmla="*/ 447675 w 2345705"/>
                    <a:gd name="connsiteY381" fmla="*/ 413467 h 1556467"/>
                    <a:gd name="connsiteX382" fmla="*/ 445770 w 2345705"/>
                    <a:gd name="connsiteY382" fmla="*/ 403942 h 1556467"/>
                    <a:gd name="connsiteX383" fmla="*/ 447675 w 2345705"/>
                    <a:gd name="connsiteY383" fmla="*/ 382987 h 1556467"/>
                    <a:gd name="connsiteX384" fmla="*/ 453390 w 2345705"/>
                    <a:gd name="connsiteY384" fmla="*/ 379177 h 1556467"/>
                    <a:gd name="connsiteX385" fmla="*/ 461010 w 2345705"/>
                    <a:gd name="connsiteY385" fmla="*/ 386797 h 1556467"/>
                    <a:gd name="connsiteX386" fmla="*/ 466725 w 2345705"/>
                    <a:gd name="connsiteY386" fmla="*/ 390607 h 1556467"/>
                    <a:gd name="connsiteX387" fmla="*/ 476250 w 2345705"/>
                    <a:gd name="connsiteY387" fmla="*/ 402037 h 1556467"/>
                    <a:gd name="connsiteX388" fmla="*/ 487680 w 2345705"/>
                    <a:gd name="connsiteY388" fmla="*/ 411562 h 1556467"/>
                    <a:gd name="connsiteX389" fmla="*/ 497205 w 2345705"/>
                    <a:gd name="connsiteY389" fmla="*/ 381082 h 1556467"/>
                    <a:gd name="connsiteX390" fmla="*/ 508635 w 2345705"/>
                    <a:gd name="connsiteY390" fmla="*/ 386797 h 1556467"/>
                    <a:gd name="connsiteX391" fmla="*/ 521970 w 2345705"/>
                    <a:gd name="connsiteY391" fmla="*/ 394417 h 1556467"/>
                    <a:gd name="connsiteX392" fmla="*/ 529590 w 2345705"/>
                    <a:gd name="connsiteY392" fmla="*/ 407752 h 1556467"/>
                    <a:gd name="connsiteX393" fmla="*/ 537210 w 2345705"/>
                    <a:gd name="connsiteY393" fmla="*/ 419182 h 1556467"/>
                    <a:gd name="connsiteX394" fmla="*/ 552450 w 2345705"/>
                    <a:gd name="connsiteY394" fmla="*/ 442042 h 1556467"/>
                    <a:gd name="connsiteX395" fmla="*/ 560070 w 2345705"/>
                    <a:gd name="connsiteY395" fmla="*/ 459187 h 1556467"/>
                    <a:gd name="connsiteX396" fmla="*/ 561975 w 2345705"/>
                    <a:gd name="connsiteY396" fmla="*/ 464902 h 1556467"/>
                    <a:gd name="connsiteX397" fmla="*/ 542925 w 2345705"/>
                    <a:gd name="connsiteY397" fmla="*/ 443947 h 1556467"/>
                    <a:gd name="connsiteX398" fmla="*/ 533400 w 2345705"/>
                    <a:gd name="connsiteY398" fmla="*/ 434422 h 1556467"/>
                    <a:gd name="connsiteX399" fmla="*/ 529590 w 2345705"/>
                    <a:gd name="connsiteY399" fmla="*/ 428707 h 1556467"/>
                    <a:gd name="connsiteX400" fmla="*/ 523875 w 2345705"/>
                    <a:gd name="connsiteY400" fmla="*/ 424897 h 1556467"/>
                    <a:gd name="connsiteX401" fmla="*/ 514350 w 2345705"/>
                    <a:gd name="connsiteY401" fmla="*/ 407752 h 1556467"/>
                    <a:gd name="connsiteX402" fmla="*/ 508635 w 2345705"/>
                    <a:gd name="connsiteY402" fmla="*/ 403942 h 1556467"/>
                    <a:gd name="connsiteX403" fmla="*/ 502920 w 2345705"/>
                    <a:gd name="connsiteY403" fmla="*/ 396322 h 1556467"/>
                    <a:gd name="connsiteX404" fmla="*/ 489585 w 2345705"/>
                    <a:gd name="connsiteY404" fmla="*/ 382987 h 1556467"/>
                    <a:gd name="connsiteX405" fmla="*/ 487680 w 2345705"/>
                    <a:gd name="connsiteY405" fmla="*/ 377272 h 1556467"/>
                    <a:gd name="connsiteX406" fmla="*/ 483870 w 2345705"/>
                    <a:gd name="connsiteY406" fmla="*/ 371557 h 1556467"/>
                    <a:gd name="connsiteX407" fmla="*/ 485775 w 2345705"/>
                    <a:gd name="connsiteY407" fmla="*/ 322027 h 1556467"/>
                    <a:gd name="connsiteX408" fmla="*/ 489585 w 2345705"/>
                    <a:gd name="connsiteY408" fmla="*/ 314407 h 1556467"/>
                    <a:gd name="connsiteX409" fmla="*/ 497205 w 2345705"/>
                    <a:gd name="connsiteY409" fmla="*/ 293452 h 1556467"/>
                    <a:gd name="connsiteX410" fmla="*/ 504825 w 2345705"/>
                    <a:gd name="connsiteY410" fmla="*/ 295357 h 1556467"/>
                    <a:gd name="connsiteX411" fmla="*/ 520065 w 2345705"/>
                    <a:gd name="connsiteY411" fmla="*/ 302977 h 1556467"/>
                    <a:gd name="connsiteX412" fmla="*/ 523875 w 2345705"/>
                    <a:gd name="connsiteY412" fmla="*/ 308692 h 1556467"/>
                    <a:gd name="connsiteX413" fmla="*/ 539115 w 2345705"/>
                    <a:gd name="connsiteY413" fmla="*/ 316312 h 1556467"/>
                    <a:gd name="connsiteX414" fmla="*/ 552450 w 2345705"/>
                    <a:gd name="connsiteY414" fmla="*/ 333457 h 1556467"/>
                    <a:gd name="connsiteX415" fmla="*/ 556260 w 2345705"/>
                    <a:gd name="connsiteY415" fmla="*/ 339172 h 1556467"/>
                    <a:gd name="connsiteX416" fmla="*/ 560070 w 2345705"/>
                    <a:gd name="connsiteY416" fmla="*/ 352507 h 1556467"/>
                    <a:gd name="connsiteX417" fmla="*/ 561975 w 2345705"/>
                    <a:gd name="connsiteY417" fmla="*/ 358222 h 1556467"/>
                    <a:gd name="connsiteX418" fmla="*/ 565785 w 2345705"/>
                    <a:gd name="connsiteY418" fmla="*/ 390607 h 1556467"/>
                    <a:gd name="connsiteX419" fmla="*/ 569595 w 2345705"/>
                    <a:gd name="connsiteY419" fmla="*/ 405847 h 1556467"/>
                    <a:gd name="connsiteX420" fmla="*/ 581025 w 2345705"/>
                    <a:gd name="connsiteY420" fmla="*/ 413467 h 1556467"/>
                    <a:gd name="connsiteX421" fmla="*/ 582930 w 2345705"/>
                    <a:gd name="connsiteY421" fmla="*/ 407752 h 1556467"/>
                    <a:gd name="connsiteX422" fmla="*/ 594360 w 2345705"/>
                    <a:gd name="connsiteY422" fmla="*/ 403942 h 1556467"/>
                    <a:gd name="connsiteX423" fmla="*/ 603885 w 2345705"/>
                    <a:gd name="connsiteY423" fmla="*/ 405847 h 1556467"/>
                    <a:gd name="connsiteX424" fmla="*/ 613410 w 2345705"/>
                    <a:gd name="connsiteY424" fmla="*/ 417277 h 1556467"/>
                    <a:gd name="connsiteX425" fmla="*/ 619125 w 2345705"/>
                    <a:gd name="connsiteY425" fmla="*/ 421087 h 1556467"/>
                    <a:gd name="connsiteX426" fmla="*/ 621030 w 2345705"/>
                    <a:gd name="connsiteY426" fmla="*/ 426802 h 1556467"/>
                    <a:gd name="connsiteX427" fmla="*/ 624840 w 2345705"/>
                    <a:gd name="connsiteY427" fmla="*/ 432517 h 1556467"/>
                    <a:gd name="connsiteX428" fmla="*/ 628650 w 2345705"/>
                    <a:gd name="connsiteY428" fmla="*/ 468712 h 1556467"/>
                    <a:gd name="connsiteX429" fmla="*/ 638175 w 2345705"/>
                    <a:gd name="connsiteY429" fmla="*/ 485857 h 1556467"/>
                    <a:gd name="connsiteX430" fmla="*/ 645795 w 2345705"/>
                    <a:gd name="connsiteY430" fmla="*/ 495382 h 1556467"/>
                    <a:gd name="connsiteX431" fmla="*/ 657225 w 2345705"/>
                    <a:gd name="connsiteY431" fmla="*/ 493477 h 1556467"/>
                    <a:gd name="connsiteX432" fmla="*/ 662940 w 2345705"/>
                    <a:gd name="connsiteY432" fmla="*/ 491572 h 1556467"/>
                    <a:gd name="connsiteX433" fmla="*/ 674370 w 2345705"/>
                    <a:gd name="connsiteY433" fmla="*/ 489667 h 1556467"/>
                    <a:gd name="connsiteX434" fmla="*/ 674370 w 2345705"/>
                    <a:gd name="connsiteY434" fmla="*/ 462997 h 1556467"/>
                    <a:gd name="connsiteX435" fmla="*/ 670560 w 2345705"/>
                    <a:gd name="connsiteY435" fmla="*/ 457282 h 1556467"/>
                    <a:gd name="connsiteX436" fmla="*/ 668655 w 2345705"/>
                    <a:gd name="connsiteY436" fmla="*/ 451567 h 1556467"/>
                    <a:gd name="connsiteX437" fmla="*/ 659130 w 2345705"/>
                    <a:gd name="connsiteY437" fmla="*/ 438232 h 1556467"/>
                    <a:gd name="connsiteX438" fmla="*/ 657225 w 2345705"/>
                    <a:gd name="connsiteY438" fmla="*/ 432517 h 1556467"/>
                    <a:gd name="connsiteX439" fmla="*/ 649605 w 2345705"/>
                    <a:gd name="connsiteY439" fmla="*/ 415372 h 1556467"/>
                    <a:gd name="connsiteX440" fmla="*/ 647700 w 2345705"/>
                    <a:gd name="connsiteY440" fmla="*/ 409657 h 1556467"/>
                    <a:gd name="connsiteX441" fmla="*/ 645795 w 2345705"/>
                    <a:gd name="connsiteY441" fmla="*/ 388702 h 1556467"/>
                    <a:gd name="connsiteX442" fmla="*/ 641985 w 2345705"/>
                    <a:gd name="connsiteY442" fmla="*/ 375367 h 1556467"/>
                    <a:gd name="connsiteX443" fmla="*/ 640080 w 2345705"/>
                    <a:gd name="connsiteY443" fmla="*/ 367747 h 1556467"/>
                    <a:gd name="connsiteX444" fmla="*/ 636270 w 2345705"/>
                    <a:gd name="connsiteY444" fmla="*/ 362032 h 1556467"/>
                    <a:gd name="connsiteX445" fmla="*/ 643890 w 2345705"/>
                    <a:gd name="connsiteY445" fmla="*/ 335362 h 1556467"/>
                    <a:gd name="connsiteX446" fmla="*/ 653415 w 2345705"/>
                    <a:gd name="connsiteY446" fmla="*/ 333457 h 1556467"/>
                    <a:gd name="connsiteX447" fmla="*/ 651510 w 2345705"/>
                    <a:gd name="connsiteY447" fmla="*/ 280117 h 1556467"/>
                    <a:gd name="connsiteX448" fmla="*/ 653415 w 2345705"/>
                    <a:gd name="connsiteY448" fmla="*/ 259162 h 1556467"/>
                    <a:gd name="connsiteX449" fmla="*/ 664845 w 2345705"/>
                    <a:gd name="connsiteY449" fmla="*/ 253447 h 1556467"/>
                    <a:gd name="connsiteX450" fmla="*/ 672465 w 2345705"/>
                    <a:gd name="connsiteY450" fmla="*/ 264877 h 1556467"/>
                    <a:gd name="connsiteX451" fmla="*/ 676275 w 2345705"/>
                    <a:gd name="connsiteY451" fmla="*/ 270592 h 1556467"/>
                    <a:gd name="connsiteX452" fmla="*/ 678180 w 2345705"/>
                    <a:gd name="connsiteY452" fmla="*/ 276307 h 1556467"/>
                    <a:gd name="connsiteX453" fmla="*/ 674370 w 2345705"/>
                    <a:gd name="connsiteY453" fmla="*/ 253447 h 1556467"/>
                    <a:gd name="connsiteX454" fmla="*/ 664845 w 2345705"/>
                    <a:gd name="connsiteY454" fmla="*/ 240112 h 1556467"/>
                    <a:gd name="connsiteX455" fmla="*/ 662940 w 2345705"/>
                    <a:gd name="connsiteY455" fmla="*/ 207727 h 1556467"/>
                    <a:gd name="connsiteX456" fmla="*/ 666750 w 2345705"/>
                    <a:gd name="connsiteY456" fmla="*/ 202012 h 1556467"/>
                    <a:gd name="connsiteX457" fmla="*/ 678180 w 2345705"/>
                    <a:gd name="connsiteY457" fmla="*/ 198202 h 1556467"/>
                    <a:gd name="connsiteX458" fmla="*/ 687705 w 2345705"/>
                    <a:gd name="connsiteY458" fmla="*/ 205822 h 1556467"/>
                    <a:gd name="connsiteX459" fmla="*/ 697230 w 2345705"/>
                    <a:gd name="connsiteY459" fmla="*/ 215347 h 1556467"/>
                    <a:gd name="connsiteX460" fmla="*/ 706755 w 2345705"/>
                    <a:gd name="connsiteY460" fmla="*/ 224872 h 1556467"/>
                    <a:gd name="connsiteX461" fmla="*/ 710565 w 2345705"/>
                    <a:gd name="connsiteY461" fmla="*/ 266782 h 1556467"/>
                    <a:gd name="connsiteX462" fmla="*/ 712470 w 2345705"/>
                    <a:gd name="connsiteY462" fmla="*/ 274402 h 1556467"/>
                    <a:gd name="connsiteX463" fmla="*/ 718185 w 2345705"/>
                    <a:gd name="connsiteY463" fmla="*/ 276307 h 1556467"/>
                    <a:gd name="connsiteX464" fmla="*/ 729615 w 2345705"/>
                    <a:gd name="connsiteY464" fmla="*/ 285832 h 1556467"/>
                    <a:gd name="connsiteX465" fmla="*/ 735330 w 2345705"/>
                    <a:gd name="connsiteY465" fmla="*/ 289642 h 1556467"/>
                    <a:gd name="connsiteX466" fmla="*/ 744855 w 2345705"/>
                    <a:gd name="connsiteY466" fmla="*/ 306787 h 1556467"/>
                    <a:gd name="connsiteX467" fmla="*/ 746760 w 2345705"/>
                    <a:gd name="connsiteY467" fmla="*/ 323932 h 1556467"/>
                    <a:gd name="connsiteX468" fmla="*/ 748665 w 2345705"/>
                    <a:gd name="connsiteY468" fmla="*/ 329647 h 1556467"/>
                    <a:gd name="connsiteX469" fmla="*/ 750570 w 2345705"/>
                    <a:gd name="connsiteY469" fmla="*/ 301072 h 1556467"/>
                    <a:gd name="connsiteX470" fmla="*/ 752475 w 2345705"/>
                    <a:gd name="connsiteY470" fmla="*/ 295357 h 1556467"/>
                    <a:gd name="connsiteX471" fmla="*/ 765810 w 2345705"/>
                    <a:gd name="connsiteY471" fmla="*/ 293452 h 1556467"/>
                    <a:gd name="connsiteX472" fmla="*/ 760095 w 2345705"/>
                    <a:gd name="connsiteY472" fmla="*/ 278212 h 1556467"/>
                    <a:gd name="connsiteX473" fmla="*/ 756285 w 2345705"/>
                    <a:gd name="connsiteY473" fmla="*/ 270592 h 1556467"/>
                    <a:gd name="connsiteX474" fmla="*/ 750570 w 2345705"/>
                    <a:gd name="connsiteY474" fmla="*/ 251542 h 1556467"/>
                    <a:gd name="connsiteX475" fmla="*/ 752475 w 2345705"/>
                    <a:gd name="connsiteY475" fmla="*/ 203917 h 1556467"/>
                    <a:gd name="connsiteX476" fmla="*/ 767715 w 2345705"/>
                    <a:gd name="connsiteY476" fmla="*/ 205822 h 1556467"/>
                    <a:gd name="connsiteX477" fmla="*/ 784860 w 2345705"/>
                    <a:gd name="connsiteY477" fmla="*/ 211537 h 1556467"/>
                    <a:gd name="connsiteX478" fmla="*/ 788670 w 2345705"/>
                    <a:gd name="connsiteY478" fmla="*/ 238207 h 1556467"/>
                    <a:gd name="connsiteX479" fmla="*/ 790575 w 2345705"/>
                    <a:gd name="connsiteY479" fmla="*/ 247732 h 1556467"/>
                    <a:gd name="connsiteX480" fmla="*/ 794385 w 2345705"/>
                    <a:gd name="connsiteY480" fmla="*/ 253447 h 1556467"/>
                    <a:gd name="connsiteX481" fmla="*/ 800100 w 2345705"/>
                    <a:gd name="connsiteY481" fmla="*/ 264877 h 1556467"/>
                    <a:gd name="connsiteX482" fmla="*/ 802005 w 2345705"/>
                    <a:gd name="connsiteY482" fmla="*/ 272497 h 1556467"/>
                    <a:gd name="connsiteX483" fmla="*/ 805815 w 2345705"/>
                    <a:gd name="connsiteY483" fmla="*/ 283927 h 1556467"/>
                    <a:gd name="connsiteX484" fmla="*/ 807720 w 2345705"/>
                    <a:gd name="connsiteY484" fmla="*/ 291547 h 1556467"/>
                    <a:gd name="connsiteX485" fmla="*/ 811530 w 2345705"/>
                    <a:gd name="connsiteY485" fmla="*/ 302977 h 1556467"/>
                    <a:gd name="connsiteX486" fmla="*/ 815340 w 2345705"/>
                    <a:gd name="connsiteY486" fmla="*/ 318217 h 1556467"/>
                    <a:gd name="connsiteX487" fmla="*/ 817245 w 2345705"/>
                    <a:gd name="connsiteY487" fmla="*/ 325837 h 1556467"/>
                    <a:gd name="connsiteX488" fmla="*/ 821055 w 2345705"/>
                    <a:gd name="connsiteY488" fmla="*/ 337267 h 1556467"/>
                    <a:gd name="connsiteX489" fmla="*/ 822960 w 2345705"/>
                    <a:gd name="connsiteY489" fmla="*/ 327742 h 1556467"/>
                    <a:gd name="connsiteX490" fmla="*/ 824865 w 2345705"/>
                    <a:gd name="connsiteY490" fmla="*/ 314407 h 1556467"/>
                    <a:gd name="connsiteX491" fmla="*/ 826770 w 2345705"/>
                    <a:gd name="connsiteY491" fmla="*/ 308692 h 1556467"/>
                    <a:gd name="connsiteX492" fmla="*/ 828675 w 2345705"/>
                    <a:gd name="connsiteY492" fmla="*/ 299167 h 1556467"/>
                    <a:gd name="connsiteX493" fmla="*/ 830580 w 2345705"/>
                    <a:gd name="connsiteY493" fmla="*/ 291547 h 1556467"/>
                    <a:gd name="connsiteX494" fmla="*/ 828675 w 2345705"/>
                    <a:gd name="connsiteY494" fmla="*/ 268687 h 1556467"/>
                    <a:gd name="connsiteX495" fmla="*/ 824865 w 2345705"/>
                    <a:gd name="connsiteY495" fmla="*/ 262972 h 1556467"/>
                    <a:gd name="connsiteX496" fmla="*/ 819150 w 2345705"/>
                    <a:gd name="connsiteY496" fmla="*/ 253447 h 1556467"/>
                    <a:gd name="connsiteX497" fmla="*/ 838200 w 2345705"/>
                    <a:gd name="connsiteY497" fmla="*/ 249637 h 1556467"/>
                    <a:gd name="connsiteX498" fmla="*/ 862965 w 2345705"/>
                    <a:gd name="connsiteY498" fmla="*/ 251542 h 1556467"/>
                    <a:gd name="connsiteX499" fmla="*/ 868680 w 2345705"/>
                    <a:gd name="connsiteY499" fmla="*/ 253447 h 1556467"/>
                    <a:gd name="connsiteX500" fmla="*/ 874395 w 2345705"/>
                    <a:gd name="connsiteY500" fmla="*/ 242017 h 1556467"/>
                    <a:gd name="connsiteX501" fmla="*/ 876300 w 2345705"/>
                    <a:gd name="connsiteY501" fmla="*/ 232492 h 1556467"/>
                    <a:gd name="connsiteX502" fmla="*/ 880110 w 2345705"/>
                    <a:gd name="connsiteY502" fmla="*/ 221062 h 1556467"/>
                    <a:gd name="connsiteX503" fmla="*/ 882015 w 2345705"/>
                    <a:gd name="connsiteY503" fmla="*/ 213442 h 1556467"/>
                    <a:gd name="connsiteX504" fmla="*/ 876300 w 2345705"/>
                    <a:gd name="connsiteY504" fmla="*/ 175342 h 1556467"/>
                    <a:gd name="connsiteX505" fmla="*/ 874395 w 2345705"/>
                    <a:gd name="connsiteY505" fmla="*/ 169627 h 1556467"/>
                    <a:gd name="connsiteX506" fmla="*/ 872490 w 2345705"/>
                    <a:gd name="connsiteY506" fmla="*/ 163912 h 1556467"/>
                    <a:gd name="connsiteX507" fmla="*/ 861060 w 2345705"/>
                    <a:gd name="connsiteY507" fmla="*/ 152482 h 1556467"/>
                    <a:gd name="connsiteX508" fmla="*/ 853440 w 2345705"/>
                    <a:gd name="connsiteY508" fmla="*/ 141052 h 1556467"/>
                    <a:gd name="connsiteX509" fmla="*/ 855345 w 2345705"/>
                    <a:gd name="connsiteY509" fmla="*/ 125812 h 1556467"/>
                    <a:gd name="connsiteX510" fmla="*/ 861060 w 2345705"/>
                    <a:gd name="connsiteY510" fmla="*/ 123907 h 1556467"/>
                    <a:gd name="connsiteX511" fmla="*/ 895350 w 2345705"/>
                    <a:gd name="connsiteY511" fmla="*/ 125812 h 1556467"/>
                    <a:gd name="connsiteX512" fmla="*/ 912495 w 2345705"/>
                    <a:gd name="connsiteY512" fmla="*/ 133432 h 1556467"/>
                    <a:gd name="connsiteX513" fmla="*/ 920115 w 2345705"/>
                    <a:gd name="connsiteY513" fmla="*/ 150577 h 1556467"/>
                    <a:gd name="connsiteX514" fmla="*/ 922020 w 2345705"/>
                    <a:gd name="connsiteY514" fmla="*/ 156292 h 1556467"/>
                    <a:gd name="connsiteX515" fmla="*/ 927735 w 2345705"/>
                    <a:gd name="connsiteY515" fmla="*/ 181057 h 1556467"/>
                    <a:gd name="connsiteX516" fmla="*/ 933450 w 2345705"/>
                    <a:gd name="connsiteY516" fmla="*/ 156292 h 1556467"/>
                    <a:gd name="connsiteX517" fmla="*/ 935355 w 2345705"/>
                    <a:gd name="connsiteY517" fmla="*/ 150577 h 1556467"/>
                    <a:gd name="connsiteX518" fmla="*/ 954405 w 2345705"/>
                    <a:gd name="connsiteY518" fmla="*/ 152482 h 1556467"/>
                    <a:gd name="connsiteX519" fmla="*/ 958215 w 2345705"/>
                    <a:gd name="connsiteY519" fmla="*/ 158197 h 1556467"/>
                    <a:gd name="connsiteX520" fmla="*/ 967740 w 2345705"/>
                    <a:gd name="connsiteY520" fmla="*/ 171532 h 1556467"/>
                    <a:gd name="connsiteX521" fmla="*/ 969645 w 2345705"/>
                    <a:gd name="connsiteY521" fmla="*/ 177247 h 1556467"/>
                    <a:gd name="connsiteX522" fmla="*/ 967740 w 2345705"/>
                    <a:gd name="connsiteY522" fmla="*/ 198202 h 1556467"/>
                    <a:gd name="connsiteX523" fmla="*/ 969645 w 2345705"/>
                    <a:gd name="connsiteY523" fmla="*/ 192487 h 1556467"/>
                    <a:gd name="connsiteX524" fmla="*/ 975360 w 2345705"/>
                    <a:gd name="connsiteY524" fmla="*/ 188677 h 1556467"/>
                    <a:gd name="connsiteX525" fmla="*/ 982980 w 2345705"/>
                    <a:gd name="connsiteY525" fmla="*/ 205822 h 1556467"/>
                    <a:gd name="connsiteX526" fmla="*/ 984885 w 2345705"/>
                    <a:gd name="connsiteY526" fmla="*/ 211537 h 1556467"/>
                    <a:gd name="connsiteX527" fmla="*/ 988695 w 2345705"/>
                    <a:gd name="connsiteY527" fmla="*/ 217252 h 1556467"/>
                    <a:gd name="connsiteX528" fmla="*/ 992505 w 2345705"/>
                    <a:gd name="connsiteY528" fmla="*/ 228682 h 1556467"/>
                    <a:gd name="connsiteX529" fmla="*/ 994410 w 2345705"/>
                    <a:gd name="connsiteY529" fmla="*/ 234397 h 1556467"/>
                    <a:gd name="connsiteX530" fmla="*/ 992505 w 2345705"/>
                    <a:gd name="connsiteY530" fmla="*/ 268687 h 1556467"/>
                    <a:gd name="connsiteX531" fmla="*/ 990600 w 2345705"/>
                    <a:gd name="connsiteY531" fmla="*/ 282022 h 1556467"/>
                    <a:gd name="connsiteX532" fmla="*/ 992505 w 2345705"/>
                    <a:gd name="connsiteY532" fmla="*/ 348697 h 1556467"/>
                    <a:gd name="connsiteX533" fmla="*/ 1003935 w 2345705"/>
                    <a:gd name="connsiteY533" fmla="*/ 371557 h 1556467"/>
                    <a:gd name="connsiteX534" fmla="*/ 1009650 w 2345705"/>
                    <a:gd name="connsiteY534" fmla="*/ 382987 h 1556467"/>
                    <a:gd name="connsiteX535" fmla="*/ 1011555 w 2345705"/>
                    <a:gd name="connsiteY535" fmla="*/ 402037 h 1556467"/>
                    <a:gd name="connsiteX536" fmla="*/ 1015365 w 2345705"/>
                    <a:gd name="connsiteY536" fmla="*/ 394417 h 1556467"/>
                    <a:gd name="connsiteX537" fmla="*/ 1021080 w 2345705"/>
                    <a:gd name="connsiteY537" fmla="*/ 381082 h 1556467"/>
                    <a:gd name="connsiteX538" fmla="*/ 1019175 w 2345705"/>
                    <a:gd name="connsiteY538" fmla="*/ 322027 h 1556467"/>
                    <a:gd name="connsiteX539" fmla="*/ 1021080 w 2345705"/>
                    <a:gd name="connsiteY539" fmla="*/ 304882 h 1556467"/>
                    <a:gd name="connsiteX540" fmla="*/ 1024890 w 2345705"/>
                    <a:gd name="connsiteY540" fmla="*/ 310597 h 1556467"/>
                    <a:gd name="connsiteX541" fmla="*/ 1030605 w 2345705"/>
                    <a:gd name="connsiteY541" fmla="*/ 314407 h 1556467"/>
                    <a:gd name="connsiteX542" fmla="*/ 1036320 w 2345705"/>
                    <a:gd name="connsiteY542" fmla="*/ 320122 h 1556467"/>
                    <a:gd name="connsiteX543" fmla="*/ 1042035 w 2345705"/>
                    <a:gd name="connsiteY543" fmla="*/ 331552 h 1556467"/>
                    <a:gd name="connsiteX544" fmla="*/ 1045845 w 2345705"/>
                    <a:gd name="connsiteY544" fmla="*/ 342982 h 1556467"/>
                    <a:gd name="connsiteX545" fmla="*/ 1047750 w 2345705"/>
                    <a:gd name="connsiteY545" fmla="*/ 350602 h 1556467"/>
                    <a:gd name="connsiteX546" fmla="*/ 1051560 w 2345705"/>
                    <a:gd name="connsiteY546" fmla="*/ 356317 h 1556467"/>
                    <a:gd name="connsiteX547" fmla="*/ 1053465 w 2345705"/>
                    <a:gd name="connsiteY547" fmla="*/ 384892 h 1556467"/>
                    <a:gd name="connsiteX548" fmla="*/ 1055370 w 2345705"/>
                    <a:gd name="connsiteY548" fmla="*/ 390607 h 1556467"/>
                    <a:gd name="connsiteX549" fmla="*/ 1053465 w 2345705"/>
                    <a:gd name="connsiteY549" fmla="*/ 396322 h 1556467"/>
                    <a:gd name="connsiteX550" fmla="*/ 1059180 w 2345705"/>
                    <a:gd name="connsiteY550" fmla="*/ 388702 h 1556467"/>
                    <a:gd name="connsiteX551" fmla="*/ 1062990 w 2345705"/>
                    <a:gd name="connsiteY551" fmla="*/ 377272 h 1556467"/>
                    <a:gd name="connsiteX552" fmla="*/ 1068705 w 2345705"/>
                    <a:gd name="connsiteY552" fmla="*/ 314407 h 1556467"/>
                    <a:gd name="connsiteX553" fmla="*/ 1070610 w 2345705"/>
                    <a:gd name="connsiteY553" fmla="*/ 291547 h 1556467"/>
                    <a:gd name="connsiteX554" fmla="*/ 1072515 w 2345705"/>
                    <a:gd name="connsiteY554" fmla="*/ 280117 h 1556467"/>
                    <a:gd name="connsiteX555" fmla="*/ 1064895 w 2345705"/>
                    <a:gd name="connsiteY555" fmla="*/ 268687 h 1556467"/>
                    <a:gd name="connsiteX556" fmla="*/ 1057275 w 2345705"/>
                    <a:gd name="connsiteY556" fmla="*/ 257257 h 1556467"/>
                    <a:gd name="connsiteX557" fmla="*/ 1053465 w 2345705"/>
                    <a:gd name="connsiteY557" fmla="*/ 245827 h 1556467"/>
                    <a:gd name="connsiteX558" fmla="*/ 1051560 w 2345705"/>
                    <a:gd name="connsiteY558" fmla="*/ 236302 h 1556467"/>
                    <a:gd name="connsiteX559" fmla="*/ 1047750 w 2345705"/>
                    <a:gd name="connsiteY559" fmla="*/ 228682 h 1556467"/>
                    <a:gd name="connsiteX560" fmla="*/ 1045845 w 2345705"/>
                    <a:gd name="connsiteY560" fmla="*/ 217252 h 1556467"/>
                    <a:gd name="connsiteX561" fmla="*/ 1040130 w 2345705"/>
                    <a:gd name="connsiteY561" fmla="*/ 196297 h 1556467"/>
                    <a:gd name="connsiteX562" fmla="*/ 1038225 w 2345705"/>
                    <a:gd name="connsiteY562" fmla="*/ 188677 h 1556467"/>
                    <a:gd name="connsiteX563" fmla="*/ 1034415 w 2345705"/>
                    <a:gd name="connsiteY563" fmla="*/ 177247 h 1556467"/>
                    <a:gd name="connsiteX564" fmla="*/ 1032510 w 2345705"/>
                    <a:gd name="connsiteY564" fmla="*/ 171532 h 1556467"/>
                    <a:gd name="connsiteX565" fmla="*/ 1034415 w 2345705"/>
                    <a:gd name="connsiteY565" fmla="*/ 162007 h 1556467"/>
                    <a:gd name="connsiteX566" fmla="*/ 1040130 w 2345705"/>
                    <a:gd name="connsiteY566" fmla="*/ 160102 h 1556467"/>
                    <a:gd name="connsiteX567" fmla="*/ 1047750 w 2345705"/>
                    <a:gd name="connsiteY567" fmla="*/ 148672 h 1556467"/>
                    <a:gd name="connsiteX568" fmla="*/ 1047750 w 2345705"/>
                    <a:gd name="connsiteY568" fmla="*/ 148672 h 1556467"/>
                    <a:gd name="connsiteX569" fmla="*/ 1051560 w 2345705"/>
                    <a:gd name="connsiteY569" fmla="*/ 137242 h 1556467"/>
                    <a:gd name="connsiteX570" fmla="*/ 1053465 w 2345705"/>
                    <a:gd name="connsiteY570" fmla="*/ 131527 h 1556467"/>
                    <a:gd name="connsiteX571" fmla="*/ 1053465 w 2345705"/>
                    <a:gd name="connsiteY571" fmla="*/ 81997 h 1556467"/>
                    <a:gd name="connsiteX572" fmla="*/ 1055370 w 2345705"/>
                    <a:gd name="connsiteY572" fmla="*/ 62947 h 1556467"/>
                    <a:gd name="connsiteX573" fmla="*/ 1061085 w 2345705"/>
                    <a:gd name="connsiteY573" fmla="*/ 49612 h 1556467"/>
                    <a:gd name="connsiteX574" fmla="*/ 1072515 w 2345705"/>
                    <a:gd name="connsiteY574" fmla="*/ 43897 h 1556467"/>
                    <a:gd name="connsiteX575" fmla="*/ 1078230 w 2345705"/>
                    <a:gd name="connsiteY575" fmla="*/ 40087 h 1556467"/>
                    <a:gd name="connsiteX576" fmla="*/ 1085850 w 2345705"/>
                    <a:gd name="connsiteY576" fmla="*/ 51517 h 1556467"/>
                    <a:gd name="connsiteX577" fmla="*/ 1087755 w 2345705"/>
                    <a:gd name="connsiteY577" fmla="*/ 62947 h 1556467"/>
                    <a:gd name="connsiteX578" fmla="*/ 1089660 w 2345705"/>
                    <a:gd name="connsiteY578" fmla="*/ 68662 h 1556467"/>
                    <a:gd name="connsiteX579" fmla="*/ 1087755 w 2345705"/>
                    <a:gd name="connsiteY579" fmla="*/ 99142 h 1556467"/>
                    <a:gd name="connsiteX580" fmla="*/ 1087755 w 2345705"/>
                    <a:gd name="connsiteY580" fmla="*/ 106762 h 1556467"/>
                    <a:gd name="connsiteX581" fmla="*/ 1095375 w 2345705"/>
                    <a:gd name="connsiteY581" fmla="*/ 83902 h 1556467"/>
                    <a:gd name="connsiteX582" fmla="*/ 1101090 w 2345705"/>
                    <a:gd name="connsiteY582" fmla="*/ 81997 h 1556467"/>
                    <a:gd name="connsiteX583" fmla="*/ 1106805 w 2345705"/>
                    <a:gd name="connsiteY583" fmla="*/ 87712 h 1556467"/>
                    <a:gd name="connsiteX584" fmla="*/ 1112520 w 2345705"/>
                    <a:gd name="connsiteY584" fmla="*/ 99142 h 1556467"/>
                    <a:gd name="connsiteX585" fmla="*/ 1116330 w 2345705"/>
                    <a:gd name="connsiteY585" fmla="*/ 106762 h 1556467"/>
                    <a:gd name="connsiteX586" fmla="*/ 1129665 w 2345705"/>
                    <a:gd name="connsiteY586" fmla="*/ 129622 h 1556467"/>
                    <a:gd name="connsiteX587" fmla="*/ 1137285 w 2345705"/>
                    <a:gd name="connsiteY587" fmla="*/ 141052 h 1556467"/>
                    <a:gd name="connsiteX588" fmla="*/ 1148715 w 2345705"/>
                    <a:gd name="connsiteY588" fmla="*/ 144862 h 1556467"/>
                    <a:gd name="connsiteX589" fmla="*/ 1144905 w 2345705"/>
                    <a:gd name="connsiteY589" fmla="*/ 139147 h 1556467"/>
                    <a:gd name="connsiteX590" fmla="*/ 1156335 w 2345705"/>
                    <a:gd name="connsiteY590" fmla="*/ 125812 h 1556467"/>
                    <a:gd name="connsiteX591" fmla="*/ 1162050 w 2345705"/>
                    <a:gd name="connsiteY591" fmla="*/ 123907 h 1556467"/>
                    <a:gd name="connsiteX592" fmla="*/ 1179195 w 2345705"/>
                    <a:gd name="connsiteY592" fmla="*/ 127717 h 1556467"/>
                    <a:gd name="connsiteX593" fmla="*/ 1183005 w 2345705"/>
                    <a:gd name="connsiteY593" fmla="*/ 142957 h 1556467"/>
                    <a:gd name="connsiteX594" fmla="*/ 1184910 w 2345705"/>
                    <a:gd name="connsiteY594" fmla="*/ 150577 h 1556467"/>
                    <a:gd name="connsiteX595" fmla="*/ 1183005 w 2345705"/>
                    <a:gd name="connsiteY595" fmla="*/ 177247 h 1556467"/>
                    <a:gd name="connsiteX596" fmla="*/ 1179195 w 2345705"/>
                    <a:gd name="connsiteY596" fmla="*/ 182962 h 1556467"/>
                    <a:gd name="connsiteX597" fmla="*/ 1177290 w 2345705"/>
                    <a:gd name="connsiteY597" fmla="*/ 188677 h 1556467"/>
                    <a:gd name="connsiteX598" fmla="*/ 1171575 w 2345705"/>
                    <a:gd name="connsiteY598" fmla="*/ 200107 h 1556467"/>
                    <a:gd name="connsiteX599" fmla="*/ 1173480 w 2345705"/>
                    <a:gd name="connsiteY599" fmla="*/ 213442 h 1556467"/>
                    <a:gd name="connsiteX600" fmla="*/ 1186815 w 2345705"/>
                    <a:gd name="connsiteY600" fmla="*/ 211537 h 1556467"/>
                    <a:gd name="connsiteX601" fmla="*/ 1183005 w 2345705"/>
                    <a:gd name="connsiteY601" fmla="*/ 188677 h 1556467"/>
                    <a:gd name="connsiteX602" fmla="*/ 1192530 w 2345705"/>
                    <a:gd name="connsiteY602" fmla="*/ 175342 h 1556467"/>
                    <a:gd name="connsiteX603" fmla="*/ 1202055 w 2345705"/>
                    <a:gd name="connsiteY603" fmla="*/ 173437 h 1556467"/>
                    <a:gd name="connsiteX604" fmla="*/ 1219200 w 2345705"/>
                    <a:gd name="connsiteY604" fmla="*/ 186772 h 1556467"/>
                    <a:gd name="connsiteX605" fmla="*/ 1223010 w 2345705"/>
                    <a:gd name="connsiteY605" fmla="*/ 198202 h 1556467"/>
                    <a:gd name="connsiteX606" fmla="*/ 1221105 w 2345705"/>
                    <a:gd name="connsiteY606" fmla="*/ 222967 h 1556467"/>
                    <a:gd name="connsiteX607" fmla="*/ 1226820 w 2345705"/>
                    <a:gd name="connsiteY607" fmla="*/ 224872 h 1556467"/>
                    <a:gd name="connsiteX608" fmla="*/ 1236345 w 2345705"/>
                    <a:gd name="connsiteY608" fmla="*/ 207727 h 1556467"/>
                    <a:gd name="connsiteX609" fmla="*/ 1232535 w 2345705"/>
                    <a:gd name="connsiteY609" fmla="*/ 188677 h 1556467"/>
                    <a:gd name="connsiteX610" fmla="*/ 1228725 w 2345705"/>
                    <a:gd name="connsiteY610" fmla="*/ 181057 h 1556467"/>
                    <a:gd name="connsiteX611" fmla="*/ 1228725 w 2345705"/>
                    <a:gd name="connsiteY611" fmla="*/ 146767 h 1556467"/>
                    <a:gd name="connsiteX612" fmla="*/ 1245870 w 2345705"/>
                    <a:gd name="connsiteY612" fmla="*/ 137242 h 1556467"/>
                    <a:gd name="connsiteX613" fmla="*/ 1259205 w 2345705"/>
                    <a:gd name="connsiteY613" fmla="*/ 141052 h 1556467"/>
                    <a:gd name="connsiteX614" fmla="*/ 1266825 w 2345705"/>
                    <a:gd name="connsiteY614" fmla="*/ 154387 h 1556467"/>
                    <a:gd name="connsiteX615" fmla="*/ 1268730 w 2345705"/>
                    <a:gd name="connsiteY615" fmla="*/ 219157 h 1556467"/>
                    <a:gd name="connsiteX616" fmla="*/ 1272540 w 2345705"/>
                    <a:gd name="connsiteY616" fmla="*/ 255352 h 1556467"/>
                    <a:gd name="connsiteX617" fmla="*/ 1278255 w 2345705"/>
                    <a:gd name="connsiteY617" fmla="*/ 253447 h 1556467"/>
                    <a:gd name="connsiteX618" fmla="*/ 1280160 w 2345705"/>
                    <a:gd name="connsiteY618" fmla="*/ 247732 h 1556467"/>
                    <a:gd name="connsiteX619" fmla="*/ 1282065 w 2345705"/>
                    <a:gd name="connsiteY619" fmla="*/ 226777 h 1556467"/>
                    <a:gd name="connsiteX620" fmla="*/ 1285875 w 2345705"/>
                    <a:gd name="connsiteY620" fmla="*/ 215347 h 1556467"/>
                    <a:gd name="connsiteX621" fmla="*/ 1287780 w 2345705"/>
                    <a:gd name="connsiteY621" fmla="*/ 209632 h 1556467"/>
                    <a:gd name="connsiteX622" fmla="*/ 1291590 w 2345705"/>
                    <a:gd name="connsiteY622" fmla="*/ 177247 h 1556467"/>
                    <a:gd name="connsiteX623" fmla="*/ 1293495 w 2345705"/>
                    <a:gd name="connsiteY623" fmla="*/ 171532 h 1556467"/>
                    <a:gd name="connsiteX624" fmla="*/ 1304925 w 2345705"/>
                    <a:gd name="connsiteY624" fmla="*/ 160102 h 1556467"/>
                    <a:gd name="connsiteX625" fmla="*/ 1310640 w 2345705"/>
                    <a:gd name="connsiteY625" fmla="*/ 156292 h 1556467"/>
                    <a:gd name="connsiteX626" fmla="*/ 1318260 w 2345705"/>
                    <a:gd name="connsiteY626" fmla="*/ 158197 h 1556467"/>
                    <a:gd name="connsiteX627" fmla="*/ 1323975 w 2345705"/>
                    <a:gd name="connsiteY627" fmla="*/ 160102 h 1556467"/>
                    <a:gd name="connsiteX628" fmla="*/ 1325880 w 2345705"/>
                    <a:gd name="connsiteY628" fmla="*/ 169627 h 1556467"/>
                    <a:gd name="connsiteX629" fmla="*/ 1327785 w 2345705"/>
                    <a:gd name="connsiteY629" fmla="*/ 188677 h 1556467"/>
                    <a:gd name="connsiteX630" fmla="*/ 1333500 w 2345705"/>
                    <a:gd name="connsiteY630" fmla="*/ 177247 h 1556467"/>
                    <a:gd name="connsiteX631" fmla="*/ 1335405 w 2345705"/>
                    <a:gd name="connsiteY631" fmla="*/ 171532 h 1556467"/>
                    <a:gd name="connsiteX632" fmla="*/ 1343025 w 2345705"/>
                    <a:gd name="connsiteY632" fmla="*/ 116287 h 1556467"/>
                    <a:gd name="connsiteX633" fmla="*/ 1350645 w 2345705"/>
                    <a:gd name="connsiteY633" fmla="*/ 104857 h 1556467"/>
                    <a:gd name="connsiteX634" fmla="*/ 1358265 w 2345705"/>
                    <a:gd name="connsiteY634" fmla="*/ 101047 h 1556467"/>
                    <a:gd name="connsiteX635" fmla="*/ 1362075 w 2345705"/>
                    <a:gd name="connsiteY635" fmla="*/ 108667 h 1556467"/>
                    <a:gd name="connsiteX636" fmla="*/ 1367790 w 2345705"/>
                    <a:gd name="connsiteY636" fmla="*/ 122002 h 1556467"/>
                    <a:gd name="connsiteX637" fmla="*/ 1373505 w 2345705"/>
                    <a:gd name="connsiteY637" fmla="*/ 123907 h 1556467"/>
                    <a:gd name="connsiteX638" fmla="*/ 1375410 w 2345705"/>
                    <a:gd name="connsiteY638" fmla="*/ 114382 h 1556467"/>
                    <a:gd name="connsiteX639" fmla="*/ 1377315 w 2345705"/>
                    <a:gd name="connsiteY639" fmla="*/ 106762 h 1556467"/>
                    <a:gd name="connsiteX640" fmla="*/ 1383030 w 2345705"/>
                    <a:gd name="connsiteY640" fmla="*/ 62947 h 1556467"/>
                    <a:gd name="connsiteX641" fmla="*/ 1403985 w 2345705"/>
                    <a:gd name="connsiteY641" fmla="*/ 1987 h 1556467"/>
                    <a:gd name="connsiteX642" fmla="*/ 1409700 w 2345705"/>
                    <a:gd name="connsiteY642" fmla="*/ 3892 h 1556467"/>
                    <a:gd name="connsiteX643" fmla="*/ 1417320 w 2345705"/>
                    <a:gd name="connsiteY643" fmla="*/ 15322 h 1556467"/>
                    <a:gd name="connsiteX644" fmla="*/ 1411605 w 2345705"/>
                    <a:gd name="connsiteY644" fmla="*/ 64852 h 1556467"/>
                    <a:gd name="connsiteX645" fmla="*/ 1409700 w 2345705"/>
                    <a:gd name="connsiteY645" fmla="*/ 70567 h 1556467"/>
                    <a:gd name="connsiteX646" fmla="*/ 1411605 w 2345705"/>
                    <a:gd name="connsiteY646" fmla="*/ 125812 h 1556467"/>
                    <a:gd name="connsiteX647" fmla="*/ 1419225 w 2345705"/>
                    <a:gd name="connsiteY647" fmla="*/ 114382 h 1556467"/>
                    <a:gd name="connsiteX648" fmla="*/ 1430655 w 2345705"/>
                    <a:gd name="connsiteY648" fmla="*/ 106762 h 1556467"/>
                    <a:gd name="connsiteX649" fmla="*/ 1440180 w 2345705"/>
                    <a:gd name="connsiteY649" fmla="*/ 108667 h 1556467"/>
                    <a:gd name="connsiteX650" fmla="*/ 1447800 w 2345705"/>
                    <a:gd name="connsiteY650" fmla="*/ 112477 h 1556467"/>
                    <a:gd name="connsiteX651" fmla="*/ 1453515 w 2345705"/>
                    <a:gd name="connsiteY651" fmla="*/ 106762 h 1556467"/>
                    <a:gd name="connsiteX652" fmla="*/ 1461135 w 2345705"/>
                    <a:gd name="connsiteY652" fmla="*/ 95332 h 1556467"/>
                    <a:gd name="connsiteX653" fmla="*/ 1466850 w 2345705"/>
                    <a:gd name="connsiteY653" fmla="*/ 93427 h 1556467"/>
                    <a:gd name="connsiteX654" fmla="*/ 1476375 w 2345705"/>
                    <a:gd name="connsiteY654" fmla="*/ 97237 h 1556467"/>
                    <a:gd name="connsiteX655" fmla="*/ 1480185 w 2345705"/>
                    <a:gd name="connsiteY655" fmla="*/ 83902 h 1556467"/>
                    <a:gd name="connsiteX656" fmla="*/ 1487805 w 2345705"/>
                    <a:gd name="connsiteY656" fmla="*/ 81997 h 1556467"/>
                    <a:gd name="connsiteX657" fmla="*/ 1499235 w 2345705"/>
                    <a:gd name="connsiteY657" fmla="*/ 83902 h 1556467"/>
                    <a:gd name="connsiteX658" fmla="*/ 1495425 w 2345705"/>
                    <a:gd name="connsiteY658" fmla="*/ 181057 h 1556467"/>
                    <a:gd name="connsiteX659" fmla="*/ 1501140 w 2345705"/>
                    <a:gd name="connsiteY659" fmla="*/ 219157 h 1556467"/>
                    <a:gd name="connsiteX660" fmla="*/ 1506855 w 2345705"/>
                    <a:gd name="connsiteY660" fmla="*/ 222967 h 1556467"/>
                    <a:gd name="connsiteX661" fmla="*/ 1514475 w 2345705"/>
                    <a:gd name="connsiteY661" fmla="*/ 224872 h 1556467"/>
                    <a:gd name="connsiteX662" fmla="*/ 1516380 w 2345705"/>
                    <a:gd name="connsiteY662" fmla="*/ 211537 h 1556467"/>
                    <a:gd name="connsiteX663" fmla="*/ 1518285 w 2345705"/>
                    <a:gd name="connsiteY663" fmla="*/ 205822 h 1556467"/>
                    <a:gd name="connsiteX664" fmla="*/ 1522095 w 2345705"/>
                    <a:gd name="connsiteY664" fmla="*/ 186772 h 1556467"/>
                    <a:gd name="connsiteX665" fmla="*/ 1522095 w 2345705"/>
                    <a:gd name="connsiteY665" fmla="*/ 133432 h 1556467"/>
                    <a:gd name="connsiteX666" fmla="*/ 1539240 w 2345705"/>
                    <a:gd name="connsiteY666" fmla="*/ 135337 h 1556467"/>
                    <a:gd name="connsiteX667" fmla="*/ 1541145 w 2345705"/>
                    <a:gd name="connsiteY667" fmla="*/ 150577 h 1556467"/>
                    <a:gd name="connsiteX668" fmla="*/ 1548765 w 2345705"/>
                    <a:gd name="connsiteY668" fmla="*/ 139147 h 1556467"/>
                    <a:gd name="connsiteX669" fmla="*/ 1560195 w 2345705"/>
                    <a:gd name="connsiteY669" fmla="*/ 141052 h 1556467"/>
                    <a:gd name="connsiteX670" fmla="*/ 1564005 w 2345705"/>
                    <a:gd name="connsiteY670" fmla="*/ 146767 h 1556467"/>
                    <a:gd name="connsiteX671" fmla="*/ 1567815 w 2345705"/>
                    <a:gd name="connsiteY671" fmla="*/ 160102 h 1556467"/>
                    <a:gd name="connsiteX672" fmla="*/ 1573530 w 2345705"/>
                    <a:gd name="connsiteY672" fmla="*/ 158197 h 1556467"/>
                    <a:gd name="connsiteX673" fmla="*/ 1579245 w 2345705"/>
                    <a:gd name="connsiteY673" fmla="*/ 152482 h 1556467"/>
                    <a:gd name="connsiteX674" fmla="*/ 1584960 w 2345705"/>
                    <a:gd name="connsiteY674" fmla="*/ 148672 h 1556467"/>
                    <a:gd name="connsiteX675" fmla="*/ 1590675 w 2345705"/>
                    <a:gd name="connsiteY675" fmla="*/ 150577 h 1556467"/>
                    <a:gd name="connsiteX676" fmla="*/ 1600200 w 2345705"/>
                    <a:gd name="connsiteY676" fmla="*/ 154387 h 1556467"/>
                    <a:gd name="connsiteX677" fmla="*/ 1607820 w 2345705"/>
                    <a:gd name="connsiteY677" fmla="*/ 156292 h 1556467"/>
                    <a:gd name="connsiteX678" fmla="*/ 1621155 w 2345705"/>
                    <a:gd name="connsiteY678" fmla="*/ 160102 h 1556467"/>
                    <a:gd name="connsiteX679" fmla="*/ 1624965 w 2345705"/>
                    <a:gd name="connsiteY679" fmla="*/ 165817 h 1556467"/>
                    <a:gd name="connsiteX680" fmla="*/ 1611630 w 2345705"/>
                    <a:gd name="connsiteY680" fmla="*/ 173437 h 1556467"/>
                    <a:gd name="connsiteX681" fmla="*/ 1604010 w 2345705"/>
                    <a:gd name="connsiteY681" fmla="*/ 186772 h 1556467"/>
                    <a:gd name="connsiteX682" fmla="*/ 1600200 w 2345705"/>
                    <a:gd name="connsiteY682" fmla="*/ 192487 h 1556467"/>
                    <a:gd name="connsiteX683" fmla="*/ 1594485 w 2345705"/>
                    <a:gd name="connsiteY683" fmla="*/ 213442 h 1556467"/>
                    <a:gd name="connsiteX684" fmla="*/ 1592580 w 2345705"/>
                    <a:gd name="connsiteY684" fmla="*/ 219157 h 1556467"/>
                    <a:gd name="connsiteX685" fmla="*/ 1590675 w 2345705"/>
                    <a:gd name="connsiteY685" fmla="*/ 228682 h 1556467"/>
                    <a:gd name="connsiteX686" fmla="*/ 1588770 w 2345705"/>
                    <a:gd name="connsiteY686" fmla="*/ 253447 h 1556467"/>
                    <a:gd name="connsiteX687" fmla="*/ 1586865 w 2345705"/>
                    <a:gd name="connsiteY687" fmla="*/ 259162 h 1556467"/>
                    <a:gd name="connsiteX688" fmla="*/ 1581150 w 2345705"/>
                    <a:gd name="connsiteY688" fmla="*/ 261067 h 1556467"/>
                    <a:gd name="connsiteX689" fmla="*/ 1556385 w 2345705"/>
                    <a:gd name="connsiteY689" fmla="*/ 238207 h 1556467"/>
                    <a:gd name="connsiteX690" fmla="*/ 1550670 w 2345705"/>
                    <a:gd name="connsiteY690" fmla="*/ 240112 h 1556467"/>
                    <a:gd name="connsiteX691" fmla="*/ 1556385 w 2345705"/>
                    <a:gd name="connsiteY691" fmla="*/ 247732 h 1556467"/>
                    <a:gd name="connsiteX692" fmla="*/ 1562100 w 2345705"/>
                    <a:gd name="connsiteY692" fmla="*/ 253447 h 1556467"/>
                    <a:gd name="connsiteX693" fmla="*/ 1575435 w 2345705"/>
                    <a:gd name="connsiteY693" fmla="*/ 268687 h 1556467"/>
                    <a:gd name="connsiteX694" fmla="*/ 1579245 w 2345705"/>
                    <a:gd name="connsiteY694" fmla="*/ 238207 h 1556467"/>
                    <a:gd name="connsiteX695" fmla="*/ 1581150 w 2345705"/>
                    <a:gd name="connsiteY695" fmla="*/ 217252 h 1556467"/>
                    <a:gd name="connsiteX696" fmla="*/ 1583055 w 2345705"/>
                    <a:gd name="connsiteY696" fmla="*/ 211537 h 1556467"/>
                    <a:gd name="connsiteX697" fmla="*/ 1586865 w 2345705"/>
                    <a:gd name="connsiteY697" fmla="*/ 192487 h 1556467"/>
                    <a:gd name="connsiteX698" fmla="*/ 1588770 w 2345705"/>
                    <a:gd name="connsiteY698" fmla="*/ 184867 h 1556467"/>
                    <a:gd name="connsiteX699" fmla="*/ 1592580 w 2345705"/>
                    <a:gd name="connsiteY699" fmla="*/ 169627 h 1556467"/>
                    <a:gd name="connsiteX700" fmla="*/ 1596390 w 2345705"/>
                    <a:gd name="connsiteY700" fmla="*/ 163912 h 1556467"/>
                    <a:gd name="connsiteX701" fmla="*/ 1598295 w 2345705"/>
                    <a:gd name="connsiteY701" fmla="*/ 158197 h 1556467"/>
                    <a:gd name="connsiteX702" fmla="*/ 1602105 w 2345705"/>
                    <a:gd name="connsiteY702" fmla="*/ 152482 h 1556467"/>
                    <a:gd name="connsiteX703" fmla="*/ 1607820 w 2345705"/>
                    <a:gd name="connsiteY703" fmla="*/ 141052 h 1556467"/>
                    <a:gd name="connsiteX704" fmla="*/ 1619250 w 2345705"/>
                    <a:gd name="connsiteY704" fmla="*/ 139147 h 1556467"/>
                    <a:gd name="connsiteX705" fmla="*/ 1624965 w 2345705"/>
                    <a:gd name="connsiteY705" fmla="*/ 137242 h 1556467"/>
                    <a:gd name="connsiteX706" fmla="*/ 1630680 w 2345705"/>
                    <a:gd name="connsiteY706" fmla="*/ 167722 h 1556467"/>
                    <a:gd name="connsiteX707" fmla="*/ 1632585 w 2345705"/>
                    <a:gd name="connsiteY707" fmla="*/ 173437 h 1556467"/>
                    <a:gd name="connsiteX708" fmla="*/ 1634490 w 2345705"/>
                    <a:gd name="connsiteY708" fmla="*/ 179152 h 1556467"/>
                    <a:gd name="connsiteX709" fmla="*/ 1645920 w 2345705"/>
                    <a:gd name="connsiteY709" fmla="*/ 167722 h 1556467"/>
                    <a:gd name="connsiteX710" fmla="*/ 1649730 w 2345705"/>
                    <a:gd name="connsiteY710" fmla="*/ 162007 h 1556467"/>
                    <a:gd name="connsiteX711" fmla="*/ 1651635 w 2345705"/>
                    <a:gd name="connsiteY711" fmla="*/ 156292 h 1556467"/>
                    <a:gd name="connsiteX712" fmla="*/ 1657350 w 2345705"/>
                    <a:gd name="connsiteY712" fmla="*/ 152482 h 1556467"/>
                    <a:gd name="connsiteX713" fmla="*/ 1659255 w 2345705"/>
                    <a:gd name="connsiteY713" fmla="*/ 116287 h 1556467"/>
                    <a:gd name="connsiteX714" fmla="*/ 1664970 w 2345705"/>
                    <a:gd name="connsiteY714" fmla="*/ 118192 h 1556467"/>
                    <a:gd name="connsiteX715" fmla="*/ 1670685 w 2345705"/>
                    <a:gd name="connsiteY715" fmla="*/ 123907 h 1556467"/>
                    <a:gd name="connsiteX716" fmla="*/ 1676400 w 2345705"/>
                    <a:gd name="connsiteY716" fmla="*/ 127717 h 1556467"/>
                    <a:gd name="connsiteX717" fmla="*/ 1670685 w 2345705"/>
                    <a:gd name="connsiteY717" fmla="*/ 167722 h 1556467"/>
                    <a:gd name="connsiteX718" fmla="*/ 1664970 w 2345705"/>
                    <a:gd name="connsiteY718" fmla="*/ 175342 h 1556467"/>
                    <a:gd name="connsiteX719" fmla="*/ 1661160 w 2345705"/>
                    <a:gd name="connsiteY719" fmla="*/ 186772 h 1556467"/>
                    <a:gd name="connsiteX720" fmla="*/ 1657350 w 2345705"/>
                    <a:gd name="connsiteY720" fmla="*/ 202012 h 1556467"/>
                    <a:gd name="connsiteX721" fmla="*/ 1655445 w 2345705"/>
                    <a:gd name="connsiteY721" fmla="*/ 217252 h 1556467"/>
                    <a:gd name="connsiteX722" fmla="*/ 1653540 w 2345705"/>
                    <a:gd name="connsiteY722" fmla="*/ 228682 h 1556467"/>
                    <a:gd name="connsiteX723" fmla="*/ 1649730 w 2345705"/>
                    <a:gd name="connsiteY723" fmla="*/ 262972 h 1556467"/>
                    <a:gd name="connsiteX724" fmla="*/ 1647825 w 2345705"/>
                    <a:gd name="connsiteY724" fmla="*/ 268687 h 1556467"/>
                    <a:gd name="connsiteX725" fmla="*/ 1645920 w 2345705"/>
                    <a:gd name="connsiteY725" fmla="*/ 276307 h 1556467"/>
                    <a:gd name="connsiteX726" fmla="*/ 1642110 w 2345705"/>
                    <a:gd name="connsiteY726" fmla="*/ 285832 h 1556467"/>
                    <a:gd name="connsiteX727" fmla="*/ 1640205 w 2345705"/>
                    <a:gd name="connsiteY727" fmla="*/ 299167 h 1556467"/>
                    <a:gd name="connsiteX728" fmla="*/ 1653540 w 2345705"/>
                    <a:gd name="connsiteY728" fmla="*/ 278212 h 1556467"/>
                    <a:gd name="connsiteX729" fmla="*/ 1655445 w 2345705"/>
                    <a:gd name="connsiteY729" fmla="*/ 272497 h 1556467"/>
                    <a:gd name="connsiteX730" fmla="*/ 1659255 w 2345705"/>
                    <a:gd name="connsiteY730" fmla="*/ 266782 h 1556467"/>
                    <a:gd name="connsiteX731" fmla="*/ 1661160 w 2345705"/>
                    <a:gd name="connsiteY731" fmla="*/ 261067 h 1556467"/>
                    <a:gd name="connsiteX732" fmla="*/ 1666875 w 2345705"/>
                    <a:gd name="connsiteY732" fmla="*/ 255352 h 1556467"/>
                    <a:gd name="connsiteX733" fmla="*/ 1670685 w 2345705"/>
                    <a:gd name="connsiteY733" fmla="*/ 249637 h 1556467"/>
                    <a:gd name="connsiteX734" fmla="*/ 1684020 w 2345705"/>
                    <a:gd name="connsiteY734" fmla="*/ 240112 h 1556467"/>
                    <a:gd name="connsiteX735" fmla="*/ 1689735 w 2345705"/>
                    <a:gd name="connsiteY735" fmla="*/ 238207 h 1556467"/>
                    <a:gd name="connsiteX736" fmla="*/ 1699260 w 2345705"/>
                    <a:gd name="connsiteY736" fmla="*/ 240112 h 1556467"/>
                    <a:gd name="connsiteX737" fmla="*/ 1704975 w 2345705"/>
                    <a:gd name="connsiteY737" fmla="*/ 243922 h 1556467"/>
                    <a:gd name="connsiteX738" fmla="*/ 1710690 w 2345705"/>
                    <a:gd name="connsiteY738" fmla="*/ 226777 h 1556467"/>
                    <a:gd name="connsiteX739" fmla="*/ 1714500 w 2345705"/>
                    <a:gd name="connsiteY739" fmla="*/ 219157 h 1556467"/>
                    <a:gd name="connsiteX740" fmla="*/ 1716405 w 2345705"/>
                    <a:gd name="connsiteY740" fmla="*/ 213442 h 1556467"/>
                    <a:gd name="connsiteX741" fmla="*/ 1720215 w 2345705"/>
                    <a:gd name="connsiteY741" fmla="*/ 207727 h 1556467"/>
                    <a:gd name="connsiteX742" fmla="*/ 1722120 w 2345705"/>
                    <a:gd name="connsiteY742" fmla="*/ 202012 h 1556467"/>
                    <a:gd name="connsiteX743" fmla="*/ 1725930 w 2345705"/>
                    <a:gd name="connsiteY743" fmla="*/ 196297 h 1556467"/>
                    <a:gd name="connsiteX744" fmla="*/ 1737360 w 2345705"/>
                    <a:gd name="connsiteY744" fmla="*/ 192487 h 1556467"/>
                    <a:gd name="connsiteX745" fmla="*/ 1743075 w 2345705"/>
                    <a:gd name="connsiteY745" fmla="*/ 186772 h 1556467"/>
                    <a:gd name="connsiteX746" fmla="*/ 1758315 w 2345705"/>
                    <a:gd name="connsiteY746" fmla="*/ 182962 h 1556467"/>
                    <a:gd name="connsiteX747" fmla="*/ 1764030 w 2345705"/>
                    <a:gd name="connsiteY747" fmla="*/ 188677 h 1556467"/>
                    <a:gd name="connsiteX748" fmla="*/ 1769745 w 2345705"/>
                    <a:gd name="connsiteY748" fmla="*/ 213442 h 1556467"/>
                    <a:gd name="connsiteX749" fmla="*/ 1765935 w 2345705"/>
                    <a:gd name="connsiteY749" fmla="*/ 222967 h 1556467"/>
                    <a:gd name="connsiteX750" fmla="*/ 1752600 w 2345705"/>
                    <a:gd name="connsiteY750" fmla="*/ 228682 h 1556467"/>
                    <a:gd name="connsiteX751" fmla="*/ 1746885 w 2345705"/>
                    <a:gd name="connsiteY751" fmla="*/ 232492 h 1556467"/>
                    <a:gd name="connsiteX752" fmla="*/ 1739265 w 2345705"/>
                    <a:gd name="connsiteY752" fmla="*/ 243922 h 1556467"/>
                    <a:gd name="connsiteX753" fmla="*/ 1737360 w 2345705"/>
                    <a:gd name="connsiteY753" fmla="*/ 249637 h 1556467"/>
                    <a:gd name="connsiteX754" fmla="*/ 1733550 w 2345705"/>
                    <a:gd name="connsiteY754" fmla="*/ 255352 h 1556467"/>
                    <a:gd name="connsiteX755" fmla="*/ 1720215 w 2345705"/>
                    <a:gd name="connsiteY755" fmla="*/ 270592 h 1556467"/>
                    <a:gd name="connsiteX756" fmla="*/ 1716405 w 2345705"/>
                    <a:gd name="connsiteY756" fmla="*/ 289642 h 1556467"/>
                    <a:gd name="connsiteX757" fmla="*/ 1724025 w 2345705"/>
                    <a:gd name="connsiteY757" fmla="*/ 295357 h 1556467"/>
                    <a:gd name="connsiteX758" fmla="*/ 1737360 w 2345705"/>
                    <a:gd name="connsiteY758" fmla="*/ 283927 h 1556467"/>
                    <a:gd name="connsiteX759" fmla="*/ 1744980 w 2345705"/>
                    <a:gd name="connsiteY759" fmla="*/ 278212 h 1556467"/>
                    <a:gd name="connsiteX760" fmla="*/ 1748790 w 2345705"/>
                    <a:gd name="connsiteY760" fmla="*/ 283927 h 1556467"/>
                    <a:gd name="connsiteX761" fmla="*/ 1746885 w 2345705"/>
                    <a:gd name="connsiteY761" fmla="*/ 306787 h 1556467"/>
                    <a:gd name="connsiteX762" fmla="*/ 1731645 w 2345705"/>
                    <a:gd name="connsiteY762" fmla="*/ 325837 h 1556467"/>
                    <a:gd name="connsiteX763" fmla="*/ 1720215 w 2345705"/>
                    <a:gd name="connsiteY763" fmla="*/ 344887 h 1556467"/>
                    <a:gd name="connsiteX764" fmla="*/ 1725930 w 2345705"/>
                    <a:gd name="connsiteY764" fmla="*/ 348697 h 1556467"/>
                    <a:gd name="connsiteX765" fmla="*/ 1744980 w 2345705"/>
                    <a:gd name="connsiteY765" fmla="*/ 342982 h 1556467"/>
                    <a:gd name="connsiteX766" fmla="*/ 1750695 w 2345705"/>
                    <a:gd name="connsiteY766" fmla="*/ 337267 h 1556467"/>
                    <a:gd name="connsiteX767" fmla="*/ 1748790 w 2345705"/>
                    <a:gd name="connsiteY767" fmla="*/ 297262 h 1556467"/>
                    <a:gd name="connsiteX768" fmla="*/ 1746885 w 2345705"/>
                    <a:gd name="connsiteY768" fmla="*/ 287737 h 1556467"/>
                    <a:gd name="connsiteX769" fmla="*/ 1748790 w 2345705"/>
                    <a:gd name="connsiteY769" fmla="*/ 259162 h 1556467"/>
                    <a:gd name="connsiteX770" fmla="*/ 1756410 w 2345705"/>
                    <a:gd name="connsiteY770" fmla="*/ 245827 h 1556467"/>
                    <a:gd name="connsiteX771" fmla="*/ 1762125 w 2345705"/>
                    <a:gd name="connsiteY771" fmla="*/ 242017 h 1556467"/>
                    <a:gd name="connsiteX772" fmla="*/ 1784985 w 2345705"/>
                    <a:gd name="connsiteY772" fmla="*/ 222967 h 1556467"/>
                    <a:gd name="connsiteX773" fmla="*/ 1794510 w 2345705"/>
                    <a:gd name="connsiteY773" fmla="*/ 215347 h 1556467"/>
                    <a:gd name="connsiteX774" fmla="*/ 1800225 w 2345705"/>
                    <a:gd name="connsiteY774" fmla="*/ 209632 h 1556467"/>
                    <a:gd name="connsiteX775" fmla="*/ 1815465 w 2345705"/>
                    <a:gd name="connsiteY775" fmla="*/ 200107 h 1556467"/>
                    <a:gd name="connsiteX776" fmla="*/ 1823085 w 2345705"/>
                    <a:gd name="connsiteY776" fmla="*/ 198202 h 1556467"/>
                    <a:gd name="connsiteX777" fmla="*/ 1824990 w 2345705"/>
                    <a:gd name="connsiteY777" fmla="*/ 209632 h 1556467"/>
                    <a:gd name="connsiteX778" fmla="*/ 1819275 w 2345705"/>
                    <a:gd name="connsiteY778" fmla="*/ 242017 h 1556467"/>
                    <a:gd name="connsiteX779" fmla="*/ 1815465 w 2345705"/>
                    <a:gd name="connsiteY779" fmla="*/ 259162 h 1556467"/>
                    <a:gd name="connsiteX780" fmla="*/ 1817370 w 2345705"/>
                    <a:gd name="connsiteY780" fmla="*/ 272497 h 1556467"/>
                    <a:gd name="connsiteX781" fmla="*/ 1824990 w 2345705"/>
                    <a:gd name="connsiteY781" fmla="*/ 261067 h 1556467"/>
                    <a:gd name="connsiteX782" fmla="*/ 1830705 w 2345705"/>
                    <a:gd name="connsiteY782" fmla="*/ 255352 h 1556467"/>
                    <a:gd name="connsiteX783" fmla="*/ 1836420 w 2345705"/>
                    <a:gd name="connsiteY783" fmla="*/ 251542 h 1556467"/>
                    <a:gd name="connsiteX784" fmla="*/ 1847850 w 2345705"/>
                    <a:gd name="connsiteY784" fmla="*/ 234397 h 1556467"/>
                    <a:gd name="connsiteX785" fmla="*/ 1849755 w 2345705"/>
                    <a:gd name="connsiteY785" fmla="*/ 228682 h 1556467"/>
                    <a:gd name="connsiteX786" fmla="*/ 1853565 w 2345705"/>
                    <a:gd name="connsiteY786" fmla="*/ 222967 h 1556467"/>
                    <a:gd name="connsiteX787" fmla="*/ 1864995 w 2345705"/>
                    <a:gd name="connsiteY787" fmla="*/ 215347 h 1556467"/>
                    <a:gd name="connsiteX788" fmla="*/ 1868805 w 2345705"/>
                    <a:gd name="connsiteY788" fmla="*/ 209632 h 1556467"/>
                    <a:gd name="connsiteX789" fmla="*/ 1895475 w 2345705"/>
                    <a:gd name="connsiteY789" fmla="*/ 207727 h 1556467"/>
                    <a:gd name="connsiteX790" fmla="*/ 1905000 w 2345705"/>
                    <a:gd name="connsiteY790" fmla="*/ 242017 h 1556467"/>
                    <a:gd name="connsiteX791" fmla="*/ 1922145 w 2345705"/>
                    <a:gd name="connsiteY791" fmla="*/ 243922 h 1556467"/>
                    <a:gd name="connsiteX792" fmla="*/ 1920240 w 2345705"/>
                    <a:gd name="connsiteY792" fmla="*/ 276307 h 1556467"/>
                    <a:gd name="connsiteX793" fmla="*/ 1916430 w 2345705"/>
                    <a:gd name="connsiteY793" fmla="*/ 282022 h 1556467"/>
                    <a:gd name="connsiteX794" fmla="*/ 1914525 w 2345705"/>
                    <a:gd name="connsiteY794" fmla="*/ 291547 h 1556467"/>
                    <a:gd name="connsiteX795" fmla="*/ 1906905 w 2345705"/>
                    <a:gd name="connsiteY795" fmla="*/ 302977 h 1556467"/>
                    <a:gd name="connsiteX796" fmla="*/ 1889760 w 2345705"/>
                    <a:gd name="connsiteY796" fmla="*/ 322027 h 1556467"/>
                    <a:gd name="connsiteX797" fmla="*/ 1876425 w 2345705"/>
                    <a:gd name="connsiteY797" fmla="*/ 333457 h 1556467"/>
                    <a:gd name="connsiteX798" fmla="*/ 1866900 w 2345705"/>
                    <a:gd name="connsiteY798" fmla="*/ 348697 h 1556467"/>
                    <a:gd name="connsiteX799" fmla="*/ 1863090 w 2345705"/>
                    <a:gd name="connsiteY799" fmla="*/ 356317 h 1556467"/>
                    <a:gd name="connsiteX800" fmla="*/ 1857375 w 2345705"/>
                    <a:gd name="connsiteY800" fmla="*/ 365842 h 1556467"/>
                    <a:gd name="connsiteX801" fmla="*/ 1853565 w 2345705"/>
                    <a:gd name="connsiteY801" fmla="*/ 371557 h 1556467"/>
                    <a:gd name="connsiteX802" fmla="*/ 1851660 w 2345705"/>
                    <a:gd name="connsiteY802" fmla="*/ 377272 h 1556467"/>
                    <a:gd name="connsiteX803" fmla="*/ 1857375 w 2345705"/>
                    <a:gd name="connsiteY803" fmla="*/ 373462 h 1556467"/>
                    <a:gd name="connsiteX804" fmla="*/ 1866900 w 2345705"/>
                    <a:gd name="connsiteY804" fmla="*/ 371557 h 1556467"/>
                    <a:gd name="connsiteX805" fmla="*/ 1878330 w 2345705"/>
                    <a:gd name="connsiteY805" fmla="*/ 362032 h 1556467"/>
                    <a:gd name="connsiteX806" fmla="*/ 1897380 w 2345705"/>
                    <a:gd name="connsiteY806" fmla="*/ 352507 h 1556467"/>
                    <a:gd name="connsiteX807" fmla="*/ 1903095 w 2345705"/>
                    <a:gd name="connsiteY807" fmla="*/ 344887 h 1556467"/>
                    <a:gd name="connsiteX808" fmla="*/ 1914525 w 2345705"/>
                    <a:gd name="connsiteY808" fmla="*/ 333457 h 1556467"/>
                    <a:gd name="connsiteX809" fmla="*/ 1920240 w 2345705"/>
                    <a:gd name="connsiteY809" fmla="*/ 323932 h 1556467"/>
                    <a:gd name="connsiteX810" fmla="*/ 1924050 w 2345705"/>
                    <a:gd name="connsiteY810" fmla="*/ 318217 h 1556467"/>
                    <a:gd name="connsiteX811" fmla="*/ 1935480 w 2345705"/>
                    <a:gd name="connsiteY811" fmla="*/ 310597 h 1556467"/>
                    <a:gd name="connsiteX812" fmla="*/ 1952625 w 2345705"/>
                    <a:gd name="connsiteY812" fmla="*/ 297262 h 1556467"/>
                    <a:gd name="connsiteX813" fmla="*/ 1958340 w 2345705"/>
                    <a:gd name="connsiteY813" fmla="*/ 295357 h 1556467"/>
                    <a:gd name="connsiteX814" fmla="*/ 1971675 w 2345705"/>
                    <a:gd name="connsiteY814" fmla="*/ 291547 h 1556467"/>
                    <a:gd name="connsiteX815" fmla="*/ 1975485 w 2345705"/>
                    <a:gd name="connsiteY815" fmla="*/ 297262 h 1556467"/>
                    <a:gd name="connsiteX816" fmla="*/ 1971675 w 2345705"/>
                    <a:gd name="connsiteY816" fmla="*/ 318217 h 1556467"/>
                    <a:gd name="connsiteX817" fmla="*/ 1969770 w 2345705"/>
                    <a:gd name="connsiteY817" fmla="*/ 325837 h 1556467"/>
                    <a:gd name="connsiteX818" fmla="*/ 1956435 w 2345705"/>
                    <a:gd name="connsiteY818" fmla="*/ 341077 h 1556467"/>
                    <a:gd name="connsiteX819" fmla="*/ 1956435 w 2345705"/>
                    <a:gd name="connsiteY819" fmla="*/ 375367 h 1556467"/>
                    <a:gd name="connsiteX820" fmla="*/ 1950720 w 2345705"/>
                    <a:gd name="connsiteY820" fmla="*/ 379177 h 1556467"/>
                    <a:gd name="connsiteX821" fmla="*/ 1943100 w 2345705"/>
                    <a:gd name="connsiteY821" fmla="*/ 386797 h 1556467"/>
                    <a:gd name="connsiteX822" fmla="*/ 1927860 w 2345705"/>
                    <a:gd name="connsiteY822" fmla="*/ 394417 h 1556467"/>
                    <a:gd name="connsiteX823" fmla="*/ 1922145 w 2345705"/>
                    <a:gd name="connsiteY823" fmla="*/ 400132 h 1556467"/>
                    <a:gd name="connsiteX824" fmla="*/ 1910715 w 2345705"/>
                    <a:gd name="connsiteY824" fmla="*/ 403942 h 1556467"/>
                    <a:gd name="connsiteX825" fmla="*/ 1891665 w 2345705"/>
                    <a:gd name="connsiteY825" fmla="*/ 413467 h 1556467"/>
                    <a:gd name="connsiteX826" fmla="*/ 1880235 w 2345705"/>
                    <a:gd name="connsiteY826" fmla="*/ 426802 h 1556467"/>
                    <a:gd name="connsiteX827" fmla="*/ 1878330 w 2345705"/>
                    <a:gd name="connsiteY827" fmla="*/ 434422 h 1556467"/>
                    <a:gd name="connsiteX828" fmla="*/ 1880235 w 2345705"/>
                    <a:gd name="connsiteY828" fmla="*/ 445852 h 1556467"/>
                    <a:gd name="connsiteX829" fmla="*/ 1887855 w 2345705"/>
                    <a:gd name="connsiteY829" fmla="*/ 457282 h 1556467"/>
                    <a:gd name="connsiteX830" fmla="*/ 1897380 w 2345705"/>
                    <a:gd name="connsiteY830" fmla="*/ 466807 h 1556467"/>
                    <a:gd name="connsiteX831" fmla="*/ 1912620 w 2345705"/>
                    <a:gd name="connsiteY831" fmla="*/ 470617 h 1556467"/>
                    <a:gd name="connsiteX832" fmla="*/ 1918335 w 2345705"/>
                    <a:gd name="connsiteY832" fmla="*/ 464902 h 1556467"/>
                    <a:gd name="connsiteX833" fmla="*/ 1925955 w 2345705"/>
                    <a:gd name="connsiteY833" fmla="*/ 459187 h 1556467"/>
                    <a:gd name="connsiteX834" fmla="*/ 1931670 w 2345705"/>
                    <a:gd name="connsiteY834" fmla="*/ 457282 h 1556467"/>
                    <a:gd name="connsiteX835" fmla="*/ 1937385 w 2345705"/>
                    <a:gd name="connsiteY835" fmla="*/ 453472 h 1556467"/>
                    <a:gd name="connsiteX836" fmla="*/ 1950720 w 2345705"/>
                    <a:gd name="connsiteY836" fmla="*/ 449662 h 1556467"/>
                    <a:gd name="connsiteX837" fmla="*/ 1962150 w 2345705"/>
                    <a:gd name="connsiteY837" fmla="*/ 443947 h 1556467"/>
                    <a:gd name="connsiteX838" fmla="*/ 1975485 w 2345705"/>
                    <a:gd name="connsiteY838" fmla="*/ 434422 h 1556467"/>
                    <a:gd name="connsiteX839" fmla="*/ 1988820 w 2345705"/>
                    <a:gd name="connsiteY839" fmla="*/ 432517 h 1556467"/>
                    <a:gd name="connsiteX840" fmla="*/ 1994535 w 2345705"/>
                    <a:gd name="connsiteY840" fmla="*/ 434422 h 1556467"/>
                    <a:gd name="connsiteX841" fmla="*/ 1998345 w 2345705"/>
                    <a:gd name="connsiteY841" fmla="*/ 440137 h 1556467"/>
                    <a:gd name="connsiteX842" fmla="*/ 2004060 w 2345705"/>
                    <a:gd name="connsiteY842" fmla="*/ 455377 h 1556467"/>
                    <a:gd name="connsiteX843" fmla="*/ 2002155 w 2345705"/>
                    <a:gd name="connsiteY843" fmla="*/ 461092 h 1556467"/>
                    <a:gd name="connsiteX844" fmla="*/ 1985010 w 2345705"/>
                    <a:gd name="connsiteY844" fmla="*/ 478237 h 1556467"/>
                    <a:gd name="connsiteX845" fmla="*/ 1979295 w 2345705"/>
                    <a:gd name="connsiteY845" fmla="*/ 482047 h 1556467"/>
                    <a:gd name="connsiteX846" fmla="*/ 1971675 w 2345705"/>
                    <a:gd name="connsiteY846" fmla="*/ 483952 h 1556467"/>
                    <a:gd name="connsiteX847" fmla="*/ 1998345 w 2345705"/>
                    <a:gd name="connsiteY847" fmla="*/ 487762 h 1556467"/>
                    <a:gd name="connsiteX848" fmla="*/ 2004060 w 2345705"/>
                    <a:gd name="connsiteY848" fmla="*/ 489667 h 1556467"/>
                    <a:gd name="connsiteX849" fmla="*/ 2011680 w 2345705"/>
                    <a:gd name="connsiteY849" fmla="*/ 495382 h 1556467"/>
                    <a:gd name="connsiteX850" fmla="*/ 2023110 w 2345705"/>
                    <a:gd name="connsiteY850" fmla="*/ 503002 h 1556467"/>
                    <a:gd name="connsiteX851" fmla="*/ 2026920 w 2345705"/>
                    <a:gd name="connsiteY851" fmla="*/ 508717 h 1556467"/>
                    <a:gd name="connsiteX852" fmla="*/ 2032635 w 2345705"/>
                    <a:gd name="connsiteY852" fmla="*/ 525862 h 1556467"/>
                    <a:gd name="connsiteX853" fmla="*/ 2030730 w 2345705"/>
                    <a:gd name="connsiteY853" fmla="*/ 539197 h 1556467"/>
                    <a:gd name="connsiteX854" fmla="*/ 2025015 w 2345705"/>
                    <a:gd name="connsiteY854" fmla="*/ 544912 h 1556467"/>
                    <a:gd name="connsiteX855" fmla="*/ 2005965 w 2345705"/>
                    <a:gd name="connsiteY855" fmla="*/ 550627 h 1556467"/>
                    <a:gd name="connsiteX856" fmla="*/ 1958340 w 2345705"/>
                    <a:gd name="connsiteY856" fmla="*/ 544912 h 1556467"/>
                    <a:gd name="connsiteX857" fmla="*/ 1946910 w 2345705"/>
                    <a:gd name="connsiteY857" fmla="*/ 539197 h 1556467"/>
                    <a:gd name="connsiteX858" fmla="*/ 1935480 w 2345705"/>
                    <a:gd name="connsiteY858" fmla="*/ 531577 h 1556467"/>
                    <a:gd name="connsiteX859" fmla="*/ 1912620 w 2345705"/>
                    <a:gd name="connsiteY859" fmla="*/ 533482 h 1556467"/>
                    <a:gd name="connsiteX860" fmla="*/ 1910715 w 2345705"/>
                    <a:gd name="connsiteY860" fmla="*/ 539197 h 1556467"/>
                    <a:gd name="connsiteX861" fmla="*/ 1912620 w 2345705"/>
                    <a:gd name="connsiteY861" fmla="*/ 583012 h 1556467"/>
                    <a:gd name="connsiteX862" fmla="*/ 1946910 w 2345705"/>
                    <a:gd name="connsiteY862" fmla="*/ 581107 h 1556467"/>
                    <a:gd name="connsiteX863" fmla="*/ 1956435 w 2345705"/>
                    <a:gd name="connsiteY863" fmla="*/ 579202 h 1556467"/>
                    <a:gd name="connsiteX864" fmla="*/ 1967865 w 2345705"/>
                    <a:gd name="connsiteY864" fmla="*/ 575392 h 1556467"/>
                    <a:gd name="connsiteX865" fmla="*/ 1986915 w 2345705"/>
                    <a:gd name="connsiteY865" fmla="*/ 573487 h 1556467"/>
                    <a:gd name="connsiteX866" fmla="*/ 1996440 w 2345705"/>
                    <a:gd name="connsiteY866" fmla="*/ 571582 h 1556467"/>
                    <a:gd name="connsiteX867" fmla="*/ 2051685 w 2345705"/>
                    <a:gd name="connsiteY867" fmla="*/ 567772 h 1556467"/>
                    <a:gd name="connsiteX868" fmla="*/ 2068830 w 2345705"/>
                    <a:gd name="connsiteY868" fmla="*/ 567772 h 1556467"/>
                    <a:gd name="connsiteX869" fmla="*/ 2076450 w 2345705"/>
                    <a:gd name="connsiteY869" fmla="*/ 584917 h 1556467"/>
                    <a:gd name="connsiteX870" fmla="*/ 2078355 w 2345705"/>
                    <a:gd name="connsiteY870" fmla="*/ 598252 h 1556467"/>
                    <a:gd name="connsiteX871" fmla="*/ 2076450 w 2345705"/>
                    <a:gd name="connsiteY871" fmla="*/ 603967 h 1556467"/>
                    <a:gd name="connsiteX872" fmla="*/ 2042160 w 2345705"/>
                    <a:gd name="connsiteY872" fmla="*/ 605872 h 1556467"/>
                    <a:gd name="connsiteX873" fmla="*/ 2019300 w 2345705"/>
                    <a:gd name="connsiteY873" fmla="*/ 598252 h 1556467"/>
                    <a:gd name="connsiteX874" fmla="*/ 2011680 w 2345705"/>
                    <a:gd name="connsiteY874" fmla="*/ 596347 h 1556467"/>
                    <a:gd name="connsiteX875" fmla="*/ 1998345 w 2345705"/>
                    <a:gd name="connsiteY875" fmla="*/ 598252 h 1556467"/>
                    <a:gd name="connsiteX876" fmla="*/ 1988820 w 2345705"/>
                    <a:gd name="connsiteY876" fmla="*/ 602062 h 1556467"/>
                    <a:gd name="connsiteX877" fmla="*/ 1981200 w 2345705"/>
                    <a:gd name="connsiteY877" fmla="*/ 603967 h 1556467"/>
                    <a:gd name="connsiteX878" fmla="*/ 1975485 w 2345705"/>
                    <a:gd name="connsiteY878" fmla="*/ 605872 h 1556467"/>
                    <a:gd name="connsiteX879" fmla="*/ 1967865 w 2345705"/>
                    <a:gd name="connsiteY879" fmla="*/ 607777 h 1556467"/>
                    <a:gd name="connsiteX880" fmla="*/ 1950720 w 2345705"/>
                    <a:gd name="connsiteY880" fmla="*/ 615397 h 1556467"/>
                    <a:gd name="connsiteX881" fmla="*/ 1945005 w 2345705"/>
                    <a:gd name="connsiteY881" fmla="*/ 619207 h 1556467"/>
                    <a:gd name="connsiteX882" fmla="*/ 1941195 w 2345705"/>
                    <a:gd name="connsiteY882" fmla="*/ 624922 h 1556467"/>
                    <a:gd name="connsiteX883" fmla="*/ 1929765 w 2345705"/>
                    <a:gd name="connsiteY883" fmla="*/ 632542 h 1556467"/>
                    <a:gd name="connsiteX884" fmla="*/ 1920240 w 2345705"/>
                    <a:gd name="connsiteY884" fmla="*/ 645877 h 1556467"/>
                    <a:gd name="connsiteX885" fmla="*/ 1918335 w 2345705"/>
                    <a:gd name="connsiteY885" fmla="*/ 653497 h 1556467"/>
                    <a:gd name="connsiteX886" fmla="*/ 1916430 w 2345705"/>
                    <a:gd name="connsiteY886" fmla="*/ 659212 h 1556467"/>
                    <a:gd name="connsiteX887" fmla="*/ 1918335 w 2345705"/>
                    <a:gd name="connsiteY887" fmla="*/ 670642 h 1556467"/>
                    <a:gd name="connsiteX888" fmla="*/ 1927860 w 2345705"/>
                    <a:gd name="connsiteY888" fmla="*/ 661117 h 1556467"/>
                    <a:gd name="connsiteX889" fmla="*/ 1933575 w 2345705"/>
                    <a:gd name="connsiteY889" fmla="*/ 649687 h 1556467"/>
                    <a:gd name="connsiteX890" fmla="*/ 1937385 w 2345705"/>
                    <a:gd name="connsiteY890" fmla="*/ 643972 h 1556467"/>
                    <a:gd name="connsiteX891" fmla="*/ 1939290 w 2345705"/>
                    <a:gd name="connsiteY891" fmla="*/ 636352 h 1556467"/>
                    <a:gd name="connsiteX892" fmla="*/ 1981200 w 2345705"/>
                    <a:gd name="connsiteY892" fmla="*/ 628732 h 1556467"/>
                    <a:gd name="connsiteX893" fmla="*/ 1986915 w 2345705"/>
                    <a:gd name="connsiteY893" fmla="*/ 626827 h 1556467"/>
                    <a:gd name="connsiteX894" fmla="*/ 1988820 w 2345705"/>
                    <a:gd name="connsiteY894" fmla="*/ 661117 h 1556467"/>
                    <a:gd name="connsiteX895" fmla="*/ 1979295 w 2345705"/>
                    <a:gd name="connsiteY895" fmla="*/ 670642 h 1556467"/>
                    <a:gd name="connsiteX896" fmla="*/ 1973580 w 2345705"/>
                    <a:gd name="connsiteY896" fmla="*/ 672547 h 1556467"/>
                    <a:gd name="connsiteX897" fmla="*/ 1965960 w 2345705"/>
                    <a:gd name="connsiteY897" fmla="*/ 676357 h 1556467"/>
                    <a:gd name="connsiteX898" fmla="*/ 1962150 w 2345705"/>
                    <a:gd name="connsiteY898" fmla="*/ 682072 h 1556467"/>
                    <a:gd name="connsiteX899" fmla="*/ 1954530 w 2345705"/>
                    <a:gd name="connsiteY899" fmla="*/ 687787 h 1556467"/>
                    <a:gd name="connsiteX900" fmla="*/ 1962150 w 2345705"/>
                    <a:gd name="connsiteY900" fmla="*/ 691597 h 1556467"/>
                    <a:gd name="connsiteX901" fmla="*/ 2042160 w 2345705"/>
                    <a:gd name="connsiteY901" fmla="*/ 693502 h 1556467"/>
                    <a:gd name="connsiteX902" fmla="*/ 2055495 w 2345705"/>
                    <a:gd name="connsiteY902" fmla="*/ 691597 h 1556467"/>
                    <a:gd name="connsiteX903" fmla="*/ 2074545 w 2345705"/>
                    <a:gd name="connsiteY903" fmla="*/ 680167 h 1556467"/>
                    <a:gd name="connsiteX904" fmla="*/ 2108835 w 2345705"/>
                    <a:gd name="connsiteY904" fmla="*/ 674452 h 1556467"/>
                    <a:gd name="connsiteX905" fmla="*/ 2122170 w 2345705"/>
                    <a:gd name="connsiteY905" fmla="*/ 670642 h 1556467"/>
                    <a:gd name="connsiteX906" fmla="*/ 2137410 w 2345705"/>
                    <a:gd name="connsiteY906" fmla="*/ 666832 h 1556467"/>
                    <a:gd name="connsiteX907" fmla="*/ 2160270 w 2345705"/>
                    <a:gd name="connsiteY907" fmla="*/ 668737 h 1556467"/>
                    <a:gd name="connsiteX908" fmla="*/ 2162175 w 2345705"/>
                    <a:gd name="connsiteY908" fmla="*/ 674452 h 1556467"/>
                    <a:gd name="connsiteX909" fmla="*/ 2164080 w 2345705"/>
                    <a:gd name="connsiteY909" fmla="*/ 691597 h 1556467"/>
                    <a:gd name="connsiteX910" fmla="*/ 2162175 w 2345705"/>
                    <a:gd name="connsiteY910" fmla="*/ 703027 h 1556467"/>
                    <a:gd name="connsiteX911" fmla="*/ 2154555 w 2345705"/>
                    <a:gd name="connsiteY911" fmla="*/ 706837 h 1556467"/>
                    <a:gd name="connsiteX912" fmla="*/ 2148840 w 2345705"/>
                    <a:gd name="connsiteY912" fmla="*/ 708742 h 1556467"/>
                    <a:gd name="connsiteX913" fmla="*/ 2137410 w 2345705"/>
                    <a:gd name="connsiteY913" fmla="*/ 714457 h 1556467"/>
                    <a:gd name="connsiteX914" fmla="*/ 2139315 w 2345705"/>
                    <a:gd name="connsiteY914" fmla="*/ 725887 h 1556467"/>
                    <a:gd name="connsiteX915" fmla="*/ 2150745 w 2345705"/>
                    <a:gd name="connsiteY915" fmla="*/ 737317 h 1556467"/>
                    <a:gd name="connsiteX916" fmla="*/ 2154555 w 2345705"/>
                    <a:gd name="connsiteY916" fmla="*/ 743032 h 1556467"/>
                    <a:gd name="connsiteX917" fmla="*/ 2156460 w 2345705"/>
                    <a:gd name="connsiteY917" fmla="*/ 750652 h 1556467"/>
                    <a:gd name="connsiteX918" fmla="*/ 2160270 w 2345705"/>
                    <a:gd name="connsiteY918" fmla="*/ 756367 h 1556467"/>
                    <a:gd name="connsiteX919" fmla="*/ 2158365 w 2345705"/>
                    <a:gd name="connsiteY919" fmla="*/ 779227 h 1556467"/>
                    <a:gd name="connsiteX920" fmla="*/ 2146935 w 2345705"/>
                    <a:gd name="connsiteY920" fmla="*/ 798277 h 1556467"/>
                    <a:gd name="connsiteX921" fmla="*/ 2112645 w 2345705"/>
                    <a:gd name="connsiteY921" fmla="*/ 800182 h 1556467"/>
                    <a:gd name="connsiteX922" fmla="*/ 2106930 w 2345705"/>
                    <a:gd name="connsiteY922" fmla="*/ 803992 h 1556467"/>
                    <a:gd name="connsiteX923" fmla="*/ 2108835 w 2345705"/>
                    <a:gd name="connsiteY923" fmla="*/ 807802 h 1556467"/>
                    <a:gd name="connsiteX924" fmla="*/ 2116455 w 2345705"/>
                    <a:gd name="connsiteY924" fmla="*/ 819232 h 1556467"/>
                    <a:gd name="connsiteX925" fmla="*/ 2114550 w 2345705"/>
                    <a:gd name="connsiteY925" fmla="*/ 853522 h 1556467"/>
                    <a:gd name="connsiteX926" fmla="*/ 2110740 w 2345705"/>
                    <a:gd name="connsiteY926" fmla="*/ 872572 h 1556467"/>
                    <a:gd name="connsiteX927" fmla="*/ 2105025 w 2345705"/>
                    <a:gd name="connsiteY927" fmla="*/ 895432 h 1556467"/>
                    <a:gd name="connsiteX928" fmla="*/ 2103120 w 2345705"/>
                    <a:gd name="connsiteY928" fmla="*/ 908767 h 1556467"/>
                    <a:gd name="connsiteX929" fmla="*/ 2101215 w 2345705"/>
                    <a:gd name="connsiteY929" fmla="*/ 914482 h 1556467"/>
                    <a:gd name="connsiteX930" fmla="*/ 2095500 w 2345705"/>
                    <a:gd name="connsiteY930" fmla="*/ 918292 h 1556467"/>
                    <a:gd name="connsiteX931" fmla="*/ 2085975 w 2345705"/>
                    <a:gd name="connsiteY931" fmla="*/ 931627 h 1556467"/>
                    <a:gd name="connsiteX932" fmla="*/ 2082165 w 2345705"/>
                    <a:gd name="connsiteY932" fmla="*/ 937342 h 1556467"/>
                    <a:gd name="connsiteX933" fmla="*/ 2078355 w 2345705"/>
                    <a:gd name="connsiteY933" fmla="*/ 948772 h 1556467"/>
                    <a:gd name="connsiteX934" fmla="*/ 2070735 w 2345705"/>
                    <a:gd name="connsiteY934" fmla="*/ 964012 h 1556467"/>
                    <a:gd name="connsiteX935" fmla="*/ 2068830 w 2345705"/>
                    <a:gd name="connsiteY935" fmla="*/ 973537 h 1556467"/>
                    <a:gd name="connsiteX936" fmla="*/ 2074545 w 2345705"/>
                    <a:gd name="connsiteY936" fmla="*/ 977347 h 1556467"/>
                    <a:gd name="connsiteX937" fmla="*/ 2114550 w 2345705"/>
                    <a:gd name="connsiteY937" fmla="*/ 983062 h 1556467"/>
                    <a:gd name="connsiteX938" fmla="*/ 2120265 w 2345705"/>
                    <a:gd name="connsiteY938" fmla="*/ 984967 h 1556467"/>
                    <a:gd name="connsiteX939" fmla="*/ 2152650 w 2345705"/>
                    <a:gd name="connsiteY939" fmla="*/ 983062 h 1556467"/>
                    <a:gd name="connsiteX940" fmla="*/ 2160270 w 2345705"/>
                    <a:gd name="connsiteY940" fmla="*/ 981157 h 1556467"/>
                    <a:gd name="connsiteX941" fmla="*/ 2173605 w 2345705"/>
                    <a:gd name="connsiteY941" fmla="*/ 979252 h 1556467"/>
                    <a:gd name="connsiteX942" fmla="*/ 2190750 w 2345705"/>
                    <a:gd name="connsiteY942" fmla="*/ 977347 h 1556467"/>
                    <a:gd name="connsiteX943" fmla="*/ 2221230 w 2345705"/>
                    <a:gd name="connsiteY943" fmla="*/ 971632 h 1556467"/>
                    <a:gd name="connsiteX944" fmla="*/ 2230755 w 2345705"/>
                    <a:gd name="connsiteY944" fmla="*/ 967822 h 1556467"/>
                    <a:gd name="connsiteX945" fmla="*/ 2236470 w 2345705"/>
                    <a:gd name="connsiteY945" fmla="*/ 979252 h 1556467"/>
                    <a:gd name="connsiteX946" fmla="*/ 2274570 w 2345705"/>
                    <a:gd name="connsiteY946" fmla="*/ 983062 h 1556467"/>
                    <a:gd name="connsiteX947" fmla="*/ 2295525 w 2345705"/>
                    <a:gd name="connsiteY947" fmla="*/ 975442 h 1556467"/>
                    <a:gd name="connsiteX948" fmla="*/ 2301240 w 2345705"/>
                    <a:gd name="connsiteY948" fmla="*/ 977347 h 1556467"/>
                    <a:gd name="connsiteX949" fmla="*/ 2303145 w 2345705"/>
                    <a:gd name="connsiteY949" fmla="*/ 984967 h 1556467"/>
                    <a:gd name="connsiteX950" fmla="*/ 2306955 w 2345705"/>
                    <a:gd name="connsiteY950" fmla="*/ 1002112 h 1556467"/>
                    <a:gd name="connsiteX951" fmla="*/ 2301240 w 2345705"/>
                    <a:gd name="connsiteY951" fmla="*/ 1042117 h 1556467"/>
                    <a:gd name="connsiteX952" fmla="*/ 2291715 w 2345705"/>
                    <a:gd name="connsiteY952" fmla="*/ 1051642 h 1556467"/>
                    <a:gd name="connsiteX953" fmla="*/ 2282190 w 2345705"/>
                    <a:gd name="connsiteY953" fmla="*/ 1053547 h 1556467"/>
                    <a:gd name="connsiteX954" fmla="*/ 2251710 w 2345705"/>
                    <a:gd name="connsiteY954" fmla="*/ 1057357 h 1556467"/>
                    <a:gd name="connsiteX955" fmla="*/ 2234565 w 2345705"/>
                    <a:gd name="connsiteY955" fmla="*/ 1061167 h 1556467"/>
                    <a:gd name="connsiteX956" fmla="*/ 2205990 w 2345705"/>
                    <a:gd name="connsiteY956" fmla="*/ 1068787 h 1556467"/>
                    <a:gd name="connsiteX957" fmla="*/ 2181225 w 2345705"/>
                    <a:gd name="connsiteY957" fmla="*/ 1070692 h 1556467"/>
                    <a:gd name="connsiteX958" fmla="*/ 2164080 w 2345705"/>
                    <a:gd name="connsiteY958" fmla="*/ 1074502 h 1556467"/>
                    <a:gd name="connsiteX959" fmla="*/ 2158365 w 2345705"/>
                    <a:gd name="connsiteY959" fmla="*/ 1078312 h 1556467"/>
                    <a:gd name="connsiteX960" fmla="*/ 2148840 w 2345705"/>
                    <a:gd name="connsiteY960" fmla="*/ 1082122 h 1556467"/>
                    <a:gd name="connsiteX961" fmla="*/ 2175510 w 2345705"/>
                    <a:gd name="connsiteY961" fmla="*/ 1101172 h 1556467"/>
                    <a:gd name="connsiteX962" fmla="*/ 2188845 w 2345705"/>
                    <a:gd name="connsiteY962" fmla="*/ 1108792 h 1556467"/>
                    <a:gd name="connsiteX963" fmla="*/ 2196465 w 2345705"/>
                    <a:gd name="connsiteY963" fmla="*/ 1112602 h 1556467"/>
                    <a:gd name="connsiteX964" fmla="*/ 2207895 w 2345705"/>
                    <a:gd name="connsiteY964" fmla="*/ 1114507 h 1556467"/>
                    <a:gd name="connsiteX965" fmla="*/ 2215515 w 2345705"/>
                    <a:gd name="connsiteY965" fmla="*/ 1118317 h 1556467"/>
                    <a:gd name="connsiteX966" fmla="*/ 2221230 w 2345705"/>
                    <a:gd name="connsiteY966" fmla="*/ 1120222 h 1556467"/>
                    <a:gd name="connsiteX967" fmla="*/ 2238375 w 2345705"/>
                    <a:gd name="connsiteY967" fmla="*/ 1127842 h 1556467"/>
                    <a:gd name="connsiteX968" fmla="*/ 2244090 w 2345705"/>
                    <a:gd name="connsiteY968" fmla="*/ 1141177 h 1556467"/>
                    <a:gd name="connsiteX969" fmla="*/ 2257425 w 2345705"/>
                    <a:gd name="connsiteY969" fmla="*/ 1160227 h 1556467"/>
                    <a:gd name="connsiteX970" fmla="*/ 2261235 w 2345705"/>
                    <a:gd name="connsiteY970" fmla="*/ 1167847 h 1556467"/>
                    <a:gd name="connsiteX971" fmla="*/ 2265045 w 2345705"/>
                    <a:gd name="connsiteY971" fmla="*/ 1173562 h 1556467"/>
                    <a:gd name="connsiteX972" fmla="*/ 2270760 w 2345705"/>
                    <a:gd name="connsiteY972" fmla="*/ 1181182 h 1556467"/>
                    <a:gd name="connsiteX973" fmla="*/ 2284095 w 2345705"/>
                    <a:gd name="connsiteY973" fmla="*/ 1192612 h 1556467"/>
                    <a:gd name="connsiteX974" fmla="*/ 2289810 w 2345705"/>
                    <a:gd name="connsiteY974" fmla="*/ 1194517 h 1556467"/>
                    <a:gd name="connsiteX975" fmla="*/ 2299335 w 2345705"/>
                    <a:gd name="connsiteY975" fmla="*/ 1205947 h 1556467"/>
                    <a:gd name="connsiteX976" fmla="*/ 2306955 w 2345705"/>
                    <a:gd name="connsiteY976" fmla="*/ 1213567 h 1556467"/>
                    <a:gd name="connsiteX977" fmla="*/ 2314575 w 2345705"/>
                    <a:gd name="connsiteY977" fmla="*/ 1228807 h 1556467"/>
                    <a:gd name="connsiteX978" fmla="*/ 2318385 w 2345705"/>
                    <a:gd name="connsiteY978" fmla="*/ 1244047 h 1556467"/>
                    <a:gd name="connsiteX979" fmla="*/ 2316480 w 2345705"/>
                    <a:gd name="connsiteY979" fmla="*/ 1249762 h 1556467"/>
                    <a:gd name="connsiteX980" fmla="*/ 2297430 w 2345705"/>
                    <a:gd name="connsiteY980" fmla="*/ 1247857 h 1556467"/>
                    <a:gd name="connsiteX981" fmla="*/ 2287905 w 2345705"/>
                    <a:gd name="connsiteY981" fmla="*/ 1240237 h 1556467"/>
                    <a:gd name="connsiteX982" fmla="*/ 2261235 w 2345705"/>
                    <a:gd name="connsiteY982" fmla="*/ 1223092 h 1556467"/>
                    <a:gd name="connsiteX983" fmla="*/ 2247900 w 2345705"/>
                    <a:gd name="connsiteY983" fmla="*/ 1211662 h 1556467"/>
                    <a:gd name="connsiteX984" fmla="*/ 2236470 w 2345705"/>
                    <a:gd name="connsiteY984" fmla="*/ 1204042 h 1556467"/>
                    <a:gd name="connsiteX985" fmla="*/ 2230755 w 2345705"/>
                    <a:gd name="connsiteY985" fmla="*/ 1200232 h 1556467"/>
                    <a:gd name="connsiteX986" fmla="*/ 2225040 w 2345705"/>
                    <a:gd name="connsiteY986" fmla="*/ 1192612 h 1556467"/>
                    <a:gd name="connsiteX987" fmla="*/ 2194560 w 2345705"/>
                    <a:gd name="connsiteY987" fmla="*/ 1173562 h 1556467"/>
                    <a:gd name="connsiteX988" fmla="*/ 2181225 w 2345705"/>
                    <a:gd name="connsiteY988" fmla="*/ 1175467 h 1556467"/>
                    <a:gd name="connsiteX989" fmla="*/ 2165985 w 2345705"/>
                    <a:gd name="connsiteY989" fmla="*/ 1198327 h 1556467"/>
                    <a:gd name="connsiteX990" fmla="*/ 2205990 w 2345705"/>
                    <a:gd name="connsiteY990" fmla="*/ 1221187 h 1556467"/>
                    <a:gd name="connsiteX991" fmla="*/ 2221230 w 2345705"/>
                    <a:gd name="connsiteY991" fmla="*/ 1230712 h 1556467"/>
                    <a:gd name="connsiteX992" fmla="*/ 2228850 w 2345705"/>
                    <a:gd name="connsiteY992" fmla="*/ 1234522 h 1556467"/>
                    <a:gd name="connsiteX993" fmla="*/ 2234565 w 2345705"/>
                    <a:gd name="connsiteY993" fmla="*/ 1240237 h 1556467"/>
                    <a:gd name="connsiteX994" fmla="*/ 2240280 w 2345705"/>
                    <a:gd name="connsiteY994" fmla="*/ 1253572 h 1556467"/>
                    <a:gd name="connsiteX995" fmla="*/ 2245995 w 2345705"/>
                    <a:gd name="connsiteY995" fmla="*/ 1259287 h 1556467"/>
                    <a:gd name="connsiteX996" fmla="*/ 2257425 w 2345705"/>
                    <a:gd name="connsiteY996" fmla="*/ 1276432 h 1556467"/>
                    <a:gd name="connsiteX997" fmla="*/ 2263140 w 2345705"/>
                    <a:gd name="connsiteY997" fmla="*/ 1282147 h 1556467"/>
                    <a:gd name="connsiteX998" fmla="*/ 2266950 w 2345705"/>
                    <a:gd name="connsiteY998" fmla="*/ 1289767 h 1556467"/>
                    <a:gd name="connsiteX999" fmla="*/ 2278380 w 2345705"/>
                    <a:gd name="connsiteY999" fmla="*/ 1295482 h 1556467"/>
                    <a:gd name="connsiteX1000" fmla="*/ 2287905 w 2345705"/>
                    <a:gd name="connsiteY1000" fmla="*/ 1303102 h 1556467"/>
                    <a:gd name="connsiteX1001" fmla="*/ 2301240 w 2345705"/>
                    <a:gd name="connsiteY1001" fmla="*/ 1312627 h 1556467"/>
                    <a:gd name="connsiteX1002" fmla="*/ 2312670 w 2345705"/>
                    <a:gd name="connsiteY1002" fmla="*/ 1318342 h 1556467"/>
                    <a:gd name="connsiteX1003" fmla="*/ 2327910 w 2345705"/>
                    <a:gd name="connsiteY1003" fmla="*/ 1333582 h 1556467"/>
                    <a:gd name="connsiteX1004" fmla="*/ 2333625 w 2345705"/>
                    <a:gd name="connsiteY1004" fmla="*/ 1339297 h 1556467"/>
                    <a:gd name="connsiteX1005" fmla="*/ 2339340 w 2345705"/>
                    <a:gd name="connsiteY1005" fmla="*/ 1341202 h 1556467"/>
                    <a:gd name="connsiteX1006" fmla="*/ 2343150 w 2345705"/>
                    <a:gd name="connsiteY1006" fmla="*/ 1346917 h 1556467"/>
                    <a:gd name="connsiteX1007" fmla="*/ 2341245 w 2345705"/>
                    <a:gd name="connsiteY1007" fmla="*/ 1381207 h 1556467"/>
                    <a:gd name="connsiteX1008" fmla="*/ 2329815 w 2345705"/>
                    <a:gd name="connsiteY1008" fmla="*/ 1386922 h 1556467"/>
                    <a:gd name="connsiteX1009" fmla="*/ 2310765 w 2345705"/>
                    <a:gd name="connsiteY1009" fmla="*/ 1390732 h 1556467"/>
                    <a:gd name="connsiteX1010" fmla="*/ 2286000 w 2345705"/>
                    <a:gd name="connsiteY1010" fmla="*/ 1383112 h 1556467"/>
                    <a:gd name="connsiteX1011" fmla="*/ 2265045 w 2345705"/>
                    <a:gd name="connsiteY1011" fmla="*/ 1371682 h 1556467"/>
                    <a:gd name="connsiteX1012" fmla="*/ 2247900 w 2345705"/>
                    <a:gd name="connsiteY1012" fmla="*/ 1358347 h 1556467"/>
                    <a:gd name="connsiteX1013" fmla="*/ 2223135 w 2345705"/>
                    <a:gd name="connsiteY1013" fmla="*/ 1343107 h 1556467"/>
                    <a:gd name="connsiteX1014" fmla="*/ 2209800 w 2345705"/>
                    <a:gd name="connsiteY1014" fmla="*/ 1333582 h 1556467"/>
                    <a:gd name="connsiteX1015" fmla="*/ 2204085 w 2345705"/>
                    <a:gd name="connsiteY1015" fmla="*/ 1324057 h 1556467"/>
                    <a:gd name="connsiteX1016" fmla="*/ 2198370 w 2345705"/>
                    <a:gd name="connsiteY1016" fmla="*/ 1320247 h 1556467"/>
                    <a:gd name="connsiteX1017" fmla="*/ 2190750 w 2345705"/>
                    <a:gd name="connsiteY1017" fmla="*/ 1314532 h 1556467"/>
                    <a:gd name="connsiteX1018" fmla="*/ 2183130 w 2345705"/>
                    <a:gd name="connsiteY1018" fmla="*/ 1306912 h 1556467"/>
                    <a:gd name="connsiteX1019" fmla="*/ 2175510 w 2345705"/>
                    <a:gd name="connsiteY1019" fmla="*/ 1303102 h 1556467"/>
                    <a:gd name="connsiteX1020" fmla="*/ 2169795 w 2345705"/>
                    <a:gd name="connsiteY1020" fmla="*/ 1299292 h 1556467"/>
                    <a:gd name="connsiteX1021" fmla="*/ 2152650 w 2345705"/>
                    <a:gd name="connsiteY1021" fmla="*/ 1295482 h 1556467"/>
                    <a:gd name="connsiteX1022" fmla="*/ 2106930 w 2345705"/>
                    <a:gd name="connsiteY1022" fmla="*/ 1299292 h 1556467"/>
                    <a:gd name="connsiteX1023" fmla="*/ 2091690 w 2345705"/>
                    <a:gd name="connsiteY1023" fmla="*/ 1301197 h 1556467"/>
                    <a:gd name="connsiteX1024" fmla="*/ 2072640 w 2345705"/>
                    <a:gd name="connsiteY1024" fmla="*/ 1299292 h 1556467"/>
                    <a:gd name="connsiteX1025" fmla="*/ 2061210 w 2345705"/>
                    <a:gd name="connsiteY1025" fmla="*/ 1295482 h 1556467"/>
                    <a:gd name="connsiteX1026" fmla="*/ 2015490 w 2345705"/>
                    <a:gd name="connsiteY1026" fmla="*/ 1295482 h 1556467"/>
                    <a:gd name="connsiteX1027" fmla="*/ 2007870 w 2345705"/>
                    <a:gd name="connsiteY1027" fmla="*/ 1308817 h 1556467"/>
                    <a:gd name="connsiteX1028" fmla="*/ 2000250 w 2345705"/>
                    <a:gd name="connsiteY1028" fmla="*/ 1312627 h 1556467"/>
                    <a:gd name="connsiteX1029" fmla="*/ 1973580 w 2345705"/>
                    <a:gd name="connsiteY1029" fmla="*/ 1316437 h 1556467"/>
                    <a:gd name="connsiteX1030" fmla="*/ 1922145 w 2345705"/>
                    <a:gd name="connsiteY1030" fmla="*/ 1312627 h 1556467"/>
                    <a:gd name="connsiteX1031" fmla="*/ 1893570 w 2345705"/>
                    <a:gd name="connsiteY1031" fmla="*/ 1293577 h 1556467"/>
                    <a:gd name="connsiteX1032" fmla="*/ 1887855 w 2345705"/>
                    <a:gd name="connsiteY1032" fmla="*/ 1291672 h 1556467"/>
                    <a:gd name="connsiteX1033" fmla="*/ 1882140 w 2345705"/>
                    <a:gd name="connsiteY1033" fmla="*/ 1287862 h 1556467"/>
                    <a:gd name="connsiteX1034" fmla="*/ 1859280 w 2345705"/>
                    <a:gd name="connsiteY1034" fmla="*/ 1284052 h 1556467"/>
                    <a:gd name="connsiteX1035" fmla="*/ 1834515 w 2345705"/>
                    <a:gd name="connsiteY1035" fmla="*/ 1276432 h 1556467"/>
                    <a:gd name="connsiteX1036" fmla="*/ 1809750 w 2345705"/>
                    <a:gd name="connsiteY1036" fmla="*/ 1266907 h 1556467"/>
                    <a:gd name="connsiteX1037" fmla="*/ 1807845 w 2345705"/>
                    <a:gd name="connsiteY1037" fmla="*/ 1259287 h 1556467"/>
                    <a:gd name="connsiteX1038" fmla="*/ 1805940 w 2345705"/>
                    <a:gd name="connsiteY1038" fmla="*/ 1244047 h 1556467"/>
                    <a:gd name="connsiteX1039" fmla="*/ 1800225 w 2345705"/>
                    <a:gd name="connsiteY1039" fmla="*/ 1242142 h 1556467"/>
                    <a:gd name="connsiteX1040" fmla="*/ 1790700 w 2345705"/>
                    <a:gd name="connsiteY1040" fmla="*/ 1236427 h 1556467"/>
                    <a:gd name="connsiteX1041" fmla="*/ 1777365 w 2345705"/>
                    <a:gd name="connsiteY1041" fmla="*/ 1230712 h 1556467"/>
                    <a:gd name="connsiteX1042" fmla="*/ 1752600 w 2345705"/>
                    <a:gd name="connsiteY1042" fmla="*/ 1224997 h 1556467"/>
                    <a:gd name="connsiteX1043" fmla="*/ 1724025 w 2345705"/>
                    <a:gd name="connsiteY1043" fmla="*/ 1226902 h 1556467"/>
                    <a:gd name="connsiteX1044" fmla="*/ 1710690 w 2345705"/>
                    <a:gd name="connsiteY1044" fmla="*/ 1230712 h 1556467"/>
                    <a:gd name="connsiteX1045" fmla="*/ 1699260 w 2345705"/>
                    <a:gd name="connsiteY1045" fmla="*/ 1253572 h 1556467"/>
                    <a:gd name="connsiteX1046" fmla="*/ 1693545 w 2345705"/>
                    <a:gd name="connsiteY1046" fmla="*/ 1257382 h 1556467"/>
                    <a:gd name="connsiteX1047" fmla="*/ 1682115 w 2345705"/>
                    <a:gd name="connsiteY1047" fmla="*/ 1268812 h 1556467"/>
                    <a:gd name="connsiteX1048" fmla="*/ 1676400 w 2345705"/>
                    <a:gd name="connsiteY1048" fmla="*/ 1270717 h 1556467"/>
                    <a:gd name="connsiteX1049" fmla="*/ 1663065 w 2345705"/>
                    <a:gd name="connsiteY1049" fmla="*/ 1278337 h 1556467"/>
                    <a:gd name="connsiteX1050" fmla="*/ 1657350 w 2345705"/>
                    <a:gd name="connsiteY1050" fmla="*/ 1280242 h 1556467"/>
                    <a:gd name="connsiteX1051" fmla="*/ 1645920 w 2345705"/>
                    <a:gd name="connsiteY1051" fmla="*/ 1287862 h 1556467"/>
                    <a:gd name="connsiteX1052" fmla="*/ 1640205 w 2345705"/>
                    <a:gd name="connsiteY1052" fmla="*/ 1289767 h 1556467"/>
                    <a:gd name="connsiteX1053" fmla="*/ 1623060 w 2345705"/>
                    <a:gd name="connsiteY1053" fmla="*/ 1297387 h 1556467"/>
                    <a:gd name="connsiteX1054" fmla="*/ 1584960 w 2345705"/>
                    <a:gd name="connsiteY1054" fmla="*/ 1299292 h 1556467"/>
                    <a:gd name="connsiteX1055" fmla="*/ 1567815 w 2345705"/>
                    <a:gd name="connsiteY1055" fmla="*/ 1301197 h 1556467"/>
                    <a:gd name="connsiteX1056" fmla="*/ 1516380 w 2345705"/>
                    <a:gd name="connsiteY1056" fmla="*/ 1305007 h 1556467"/>
                    <a:gd name="connsiteX1057" fmla="*/ 1506855 w 2345705"/>
                    <a:gd name="connsiteY1057" fmla="*/ 1303102 h 1556467"/>
                    <a:gd name="connsiteX1058" fmla="*/ 1499235 w 2345705"/>
                    <a:gd name="connsiteY1058" fmla="*/ 1299292 h 1556467"/>
                    <a:gd name="connsiteX1059" fmla="*/ 1480185 w 2345705"/>
                    <a:gd name="connsiteY1059" fmla="*/ 1293577 h 1556467"/>
                    <a:gd name="connsiteX1060" fmla="*/ 1474470 w 2345705"/>
                    <a:gd name="connsiteY1060" fmla="*/ 1289767 h 1556467"/>
                    <a:gd name="connsiteX1061" fmla="*/ 1449705 w 2345705"/>
                    <a:gd name="connsiteY1061" fmla="*/ 1293577 h 1556467"/>
                    <a:gd name="connsiteX1062" fmla="*/ 1440180 w 2345705"/>
                    <a:gd name="connsiteY1062" fmla="*/ 1297387 h 1556467"/>
                    <a:gd name="connsiteX1063" fmla="*/ 1434465 w 2345705"/>
                    <a:gd name="connsiteY1063" fmla="*/ 1299292 h 1556467"/>
                    <a:gd name="connsiteX1064" fmla="*/ 1426845 w 2345705"/>
                    <a:gd name="connsiteY1064" fmla="*/ 1305007 h 1556467"/>
                    <a:gd name="connsiteX1065" fmla="*/ 1424940 w 2345705"/>
                    <a:gd name="connsiteY1065" fmla="*/ 1310722 h 1556467"/>
                    <a:gd name="connsiteX1066" fmla="*/ 1419225 w 2345705"/>
                    <a:gd name="connsiteY1066" fmla="*/ 1320247 h 1556467"/>
                    <a:gd name="connsiteX1067" fmla="*/ 1415415 w 2345705"/>
                    <a:gd name="connsiteY1067" fmla="*/ 1343107 h 1556467"/>
                    <a:gd name="connsiteX1068" fmla="*/ 1409700 w 2345705"/>
                    <a:gd name="connsiteY1068" fmla="*/ 1352632 h 1556467"/>
                    <a:gd name="connsiteX1069" fmla="*/ 1400175 w 2345705"/>
                    <a:gd name="connsiteY1069" fmla="*/ 1356442 h 1556467"/>
                    <a:gd name="connsiteX1070" fmla="*/ 1358265 w 2345705"/>
                    <a:gd name="connsiteY1070" fmla="*/ 1354537 h 1556467"/>
                    <a:gd name="connsiteX1071" fmla="*/ 1350645 w 2345705"/>
                    <a:gd name="connsiteY1071" fmla="*/ 1350727 h 1556467"/>
                    <a:gd name="connsiteX1072" fmla="*/ 1331595 w 2345705"/>
                    <a:gd name="connsiteY1072" fmla="*/ 1343107 h 1556467"/>
                    <a:gd name="connsiteX1073" fmla="*/ 1316355 w 2345705"/>
                    <a:gd name="connsiteY1073" fmla="*/ 1333582 h 1556467"/>
                    <a:gd name="connsiteX1074" fmla="*/ 1308735 w 2345705"/>
                    <a:gd name="connsiteY1074" fmla="*/ 1329772 h 1556467"/>
                    <a:gd name="connsiteX1075" fmla="*/ 1299210 w 2345705"/>
                    <a:gd name="connsiteY1075" fmla="*/ 1318342 h 1556467"/>
                    <a:gd name="connsiteX1076" fmla="*/ 1293495 w 2345705"/>
                    <a:gd name="connsiteY1076" fmla="*/ 1312627 h 1556467"/>
                    <a:gd name="connsiteX1077" fmla="*/ 1291590 w 2345705"/>
                    <a:gd name="connsiteY1077" fmla="*/ 1306912 h 1556467"/>
                    <a:gd name="connsiteX1078" fmla="*/ 1272540 w 2345705"/>
                    <a:gd name="connsiteY1078" fmla="*/ 1285957 h 1556467"/>
                    <a:gd name="connsiteX1079" fmla="*/ 1264920 w 2345705"/>
                    <a:gd name="connsiteY1079" fmla="*/ 1280242 h 1556467"/>
                    <a:gd name="connsiteX1080" fmla="*/ 1259205 w 2345705"/>
                    <a:gd name="connsiteY1080" fmla="*/ 1276432 h 1556467"/>
                    <a:gd name="connsiteX1081" fmla="*/ 1207770 w 2345705"/>
                    <a:gd name="connsiteY1081" fmla="*/ 1274527 h 1556467"/>
                    <a:gd name="connsiteX1082" fmla="*/ 1192530 w 2345705"/>
                    <a:gd name="connsiteY1082" fmla="*/ 1272622 h 1556467"/>
                    <a:gd name="connsiteX1083" fmla="*/ 1183005 w 2345705"/>
                    <a:gd name="connsiteY1083" fmla="*/ 1270717 h 1556467"/>
                    <a:gd name="connsiteX1084" fmla="*/ 1177290 w 2345705"/>
                    <a:gd name="connsiteY1084" fmla="*/ 1257382 h 1556467"/>
                    <a:gd name="connsiteX1085" fmla="*/ 1169670 w 2345705"/>
                    <a:gd name="connsiteY1085" fmla="*/ 1244047 h 1556467"/>
                    <a:gd name="connsiteX1086" fmla="*/ 1167765 w 2345705"/>
                    <a:gd name="connsiteY1086" fmla="*/ 1232617 h 1556467"/>
                    <a:gd name="connsiteX1087" fmla="*/ 1152525 w 2345705"/>
                    <a:gd name="connsiteY1087" fmla="*/ 1234522 h 1556467"/>
                    <a:gd name="connsiteX1088" fmla="*/ 1148715 w 2345705"/>
                    <a:gd name="connsiteY1088" fmla="*/ 1240237 h 1556467"/>
                    <a:gd name="connsiteX1089" fmla="*/ 1143000 w 2345705"/>
                    <a:gd name="connsiteY1089" fmla="*/ 1245952 h 1556467"/>
                    <a:gd name="connsiteX1090" fmla="*/ 1135380 w 2345705"/>
                    <a:gd name="connsiteY1090" fmla="*/ 1268812 h 1556467"/>
                    <a:gd name="connsiteX1091" fmla="*/ 1127760 w 2345705"/>
                    <a:gd name="connsiteY1091" fmla="*/ 1280242 h 1556467"/>
                    <a:gd name="connsiteX1092" fmla="*/ 1122045 w 2345705"/>
                    <a:gd name="connsiteY1092" fmla="*/ 1289767 h 1556467"/>
                    <a:gd name="connsiteX1093" fmla="*/ 1116330 w 2345705"/>
                    <a:gd name="connsiteY1093" fmla="*/ 1293577 h 1556467"/>
                    <a:gd name="connsiteX1094" fmla="*/ 1102995 w 2345705"/>
                    <a:gd name="connsiteY1094" fmla="*/ 1310722 h 1556467"/>
                    <a:gd name="connsiteX1095" fmla="*/ 1099185 w 2345705"/>
                    <a:gd name="connsiteY1095" fmla="*/ 1333582 h 1556467"/>
                    <a:gd name="connsiteX1096" fmla="*/ 1095375 w 2345705"/>
                    <a:gd name="connsiteY1096" fmla="*/ 1343107 h 1556467"/>
                    <a:gd name="connsiteX1097" fmla="*/ 1093470 w 2345705"/>
                    <a:gd name="connsiteY1097" fmla="*/ 1348822 h 1556467"/>
                    <a:gd name="connsiteX1098" fmla="*/ 1083945 w 2345705"/>
                    <a:gd name="connsiteY1098" fmla="*/ 1367872 h 1556467"/>
                    <a:gd name="connsiteX1099" fmla="*/ 1074420 w 2345705"/>
                    <a:gd name="connsiteY1099" fmla="*/ 1383112 h 1556467"/>
                    <a:gd name="connsiteX1100" fmla="*/ 1055370 w 2345705"/>
                    <a:gd name="connsiteY1100" fmla="*/ 1379302 h 1556467"/>
                    <a:gd name="connsiteX1101" fmla="*/ 1053465 w 2345705"/>
                    <a:gd name="connsiteY1101" fmla="*/ 1369777 h 1556467"/>
                    <a:gd name="connsiteX1102" fmla="*/ 1049655 w 2345705"/>
                    <a:gd name="connsiteY1102" fmla="*/ 1352632 h 1556467"/>
                    <a:gd name="connsiteX1103" fmla="*/ 1057275 w 2345705"/>
                    <a:gd name="connsiteY1103" fmla="*/ 1329772 h 1556467"/>
                    <a:gd name="connsiteX1104" fmla="*/ 1062990 w 2345705"/>
                    <a:gd name="connsiteY1104" fmla="*/ 1325962 h 1556467"/>
                    <a:gd name="connsiteX1105" fmla="*/ 1064895 w 2345705"/>
                    <a:gd name="connsiteY1105" fmla="*/ 1318342 h 1556467"/>
                    <a:gd name="connsiteX1106" fmla="*/ 1053465 w 2345705"/>
                    <a:gd name="connsiteY1106" fmla="*/ 1308817 h 1556467"/>
                    <a:gd name="connsiteX1107" fmla="*/ 1042035 w 2345705"/>
                    <a:gd name="connsiteY1107" fmla="*/ 1306912 h 1556467"/>
                    <a:gd name="connsiteX1108" fmla="*/ 1032510 w 2345705"/>
                    <a:gd name="connsiteY1108" fmla="*/ 1301197 h 1556467"/>
                    <a:gd name="connsiteX1109" fmla="*/ 1026795 w 2345705"/>
                    <a:gd name="connsiteY1109" fmla="*/ 1293577 h 1556467"/>
                    <a:gd name="connsiteX1110" fmla="*/ 1002030 w 2345705"/>
                    <a:gd name="connsiteY1110" fmla="*/ 1293577 h 1556467"/>
                    <a:gd name="connsiteX1111" fmla="*/ 996315 w 2345705"/>
                    <a:gd name="connsiteY1111" fmla="*/ 1297387 h 1556467"/>
                    <a:gd name="connsiteX1112" fmla="*/ 986790 w 2345705"/>
                    <a:gd name="connsiteY1112" fmla="*/ 1301197 h 1556467"/>
                    <a:gd name="connsiteX1113" fmla="*/ 982980 w 2345705"/>
                    <a:gd name="connsiteY1113" fmla="*/ 1306912 h 1556467"/>
                    <a:gd name="connsiteX1114" fmla="*/ 977265 w 2345705"/>
                    <a:gd name="connsiteY1114" fmla="*/ 1312627 h 1556467"/>
                    <a:gd name="connsiteX1115" fmla="*/ 975360 w 2345705"/>
                    <a:gd name="connsiteY1115" fmla="*/ 1320247 h 1556467"/>
                    <a:gd name="connsiteX1116" fmla="*/ 973455 w 2345705"/>
                    <a:gd name="connsiteY1116" fmla="*/ 1325962 h 1556467"/>
                    <a:gd name="connsiteX1117" fmla="*/ 971550 w 2345705"/>
                    <a:gd name="connsiteY1117" fmla="*/ 1345012 h 1556467"/>
                    <a:gd name="connsiteX1118" fmla="*/ 956310 w 2345705"/>
                    <a:gd name="connsiteY1118" fmla="*/ 1360252 h 1556467"/>
                    <a:gd name="connsiteX1119" fmla="*/ 948690 w 2345705"/>
                    <a:gd name="connsiteY1119" fmla="*/ 1367872 h 1556467"/>
                    <a:gd name="connsiteX1120" fmla="*/ 935355 w 2345705"/>
                    <a:gd name="connsiteY1120" fmla="*/ 1377397 h 1556467"/>
                    <a:gd name="connsiteX1121" fmla="*/ 923925 w 2345705"/>
                    <a:gd name="connsiteY1121" fmla="*/ 1383112 h 1556467"/>
                    <a:gd name="connsiteX1122" fmla="*/ 906780 w 2345705"/>
                    <a:gd name="connsiteY1122" fmla="*/ 1373587 h 1556467"/>
                    <a:gd name="connsiteX1123" fmla="*/ 893445 w 2345705"/>
                    <a:gd name="connsiteY1123" fmla="*/ 1365967 h 1556467"/>
                    <a:gd name="connsiteX1124" fmla="*/ 882015 w 2345705"/>
                    <a:gd name="connsiteY1124" fmla="*/ 1360252 h 1556467"/>
                    <a:gd name="connsiteX1125" fmla="*/ 876300 w 2345705"/>
                    <a:gd name="connsiteY1125" fmla="*/ 1358347 h 1556467"/>
                    <a:gd name="connsiteX1126" fmla="*/ 870585 w 2345705"/>
                    <a:gd name="connsiteY1126" fmla="*/ 1354537 h 1556467"/>
                    <a:gd name="connsiteX1127" fmla="*/ 883920 w 2345705"/>
                    <a:gd name="connsiteY1127" fmla="*/ 1324057 h 1556467"/>
                    <a:gd name="connsiteX1128" fmla="*/ 889635 w 2345705"/>
                    <a:gd name="connsiteY1128" fmla="*/ 1322152 h 1556467"/>
                    <a:gd name="connsiteX1129" fmla="*/ 895350 w 2345705"/>
                    <a:gd name="connsiteY1129" fmla="*/ 1316437 h 1556467"/>
                    <a:gd name="connsiteX1130" fmla="*/ 901065 w 2345705"/>
                    <a:gd name="connsiteY1130" fmla="*/ 1312627 h 1556467"/>
                    <a:gd name="connsiteX1131" fmla="*/ 908685 w 2345705"/>
                    <a:gd name="connsiteY1131" fmla="*/ 1306912 h 1556467"/>
                    <a:gd name="connsiteX1132" fmla="*/ 920115 w 2345705"/>
                    <a:gd name="connsiteY1132" fmla="*/ 1297387 h 1556467"/>
                    <a:gd name="connsiteX1133" fmla="*/ 931545 w 2345705"/>
                    <a:gd name="connsiteY1133" fmla="*/ 1289767 h 1556467"/>
                    <a:gd name="connsiteX1134" fmla="*/ 942975 w 2345705"/>
                    <a:gd name="connsiteY1134" fmla="*/ 1276432 h 1556467"/>
                    <a:gd name="connsiteX1135" fmla="*/ 942975 w 2345705"/>
                    <a:gd name="connsiteY1135" fmla="*/ 1228807 h 1556467"/>
                    <a:gd name="connsiteX1136" fmla="*/ 920115 w 2345705"/>
                    <a:gd name="connsiteY1136" fmla="*/ 1213567 h 1556467"/>
                    <a:gd name="connsiteX1137" fmla="*/ 882015 w 2345705"/>
                    <a:gd name="connsiteY1137" fmla="*/ 1198327 h 1556467"/>
                    <a:gd name="connsiteX1138" fmla="*/ 868680 w 2345705"/>
                    <a:gd name="connsiteY1138" fmla="*/ 1196422 h 1556467"/>
                    <a:gd name="connsiteX1139" fmla="*/ 857250 w 2345705"/>
                    <a:gd name="connsiteY1139" fmla="*/ 1198327 h 1556467"/>
                    <a:gd name="connsiteX1140" fmla="*/ 849630 w 2345705"/>
                    <a:gd name="connsiteY1140" fmla="*/ 1209757 h 1556467"/>
                    <a:gd name="connsiteX1141" fmla="*/ 843915 w 2345705"/>
                    <a:gd name="connsiteY1141" fmla="*/ 1226902 h 1556467"/>
                    <a:gd name="connsiteX1142" fmla="*/ 842010 w 2345705"/>
                    <a:gd name="connsiteY1142" fmla="*/ 1238332 h 1556467"/>
                    <a:gd name="connsiteX1143" fmla="*/ 832485 w 2345705"/>
                    <a:gd name="connsiteY1143" fmla="*/ 1255477 h 1556467"/>
                    <a:gd name="connsiteX1144" fmla="*/ 828675 w 2345705"/>
                    <a:gd name="connsiteY1144" fmla="*/ 1261192 h 1556467"/>
                    <a:gd name="connsiteX1145" fmla="*/ 813435 w 2345705"/>
                    <a:gd name="connsiteY1145" fmla="*/ 1270717 h 1556467"/>
                    <a:gd name="connsiteX1146" fmla="*/ 798195 w 2345705"/>
                    <a:gd name="connsiteY1146" fmla="*/ 1280242 h 1556467"/>
                    <a:gd name="connsiteX1147" fmla="*/ 792480 w 2345705"/>
                    <a:gd name="connsiteY1147" fmla="*/ 1285957 h 1556467"/>
                    <a:gd name="connsiteX1148" fmla="*/ 786765 w 2345705"/>
                    <a:gd name="connsiteY1148" fmla="*/ 1287862 h 1556467"/>
                    <a:gd name="connsiteX1149" fmla="*/ 763905 w 2345705"/>
                    <a:gd name="connsiteY1149" fmla="*/ 1293577 h 1556467"/>
                    <a:gd name="connsiteX1150" fmla="*/ 737235 w 2345705"/>
                    <a:gd name="connsiteY1150" fmla="*/ 1297387 h 1556467"/>
                    <a:gd name="connsiteX1151" fmla="*/ 712470 w 2345705"/>
                    <a:gd name="connsiteY1151" fmla="*/ 1295482 h 1556467"/>
                    <a:gd name="connsiteX1152" fmla="*/ 691515 w 2345705"/>
                    <a:gd name="connsiteY1152" fmla="*/ 1291672 h 1556467"/>
                    <a:gd name="connsiteX1153" fmla="*/ 685800 w 2345705"/>
                    <a:gd name="connsiteY1153" fmla="*/ 1289767 h 1556467"/>
                    <a:gd name="connsiteX1154" fmla="*/ 664845 w 2345705"/>
                    <a:gd name="connsiteY1154" fmla="*/ 1287862 h 1556467"/>
                    <a:gd name="connsiteX1155" fmla="*/ 653415 w 2345705"/>
                    <a:gd name="connsiteY1155" fmla="*/ 1299292 h 1556467"/>
                    <a:gd name="connsiteX1156" fmla="*/ 641985 w 2345705"/>
                    <a:gd name="connsiteY1156" fmla="*/ 1314532 h 1556467"/>
                    <a:gd name="connsiteX1157" fmla="*/ 638175 w 2345705"/>
                    <a:gd name="connsiteY1157" fmla="*/ 1320247 h 1556467"/>
                    <a:gd name="connsiteX1158" fmla="*/ 628650 w 2345705"/>
                    <a:gd name="connsiteY1158" fmla="*/ 1329772 h 1556467"/>
                    <a:gd name="connsiteX1159" fmla="*/ 598170 w 2345705"/>
                    <a:gd name="connsiteY1159" fmla="*/ 1352632 h 1556467"/>
                    <a:gd name="connsiteX1160" fmla="*/ 584835 w 2345705"/>
                    <a:gd name="connsiteY1160" fmla="*/ 1360252 h 1556467"/>
                    <a:gd name="connsiteX1161" fmla="*/ 567690 w 2345705"/>
                    <a:gd name="connsiteY1161" fmla="*/ 1367872 h 1556467"/>
                    <a:gd name="connsiteX1162" fmla="*/ 561975 w 2345705"/>
                    <a:gd name="connsiteY1162" fmla="*/ 1373587 h 1556467"/>
                    <a:gd name="connsiteX1163" fmla="*/ 544830 w 2345705"/>
                    <a:gd name="connsiteY1163" fmla="*/ 1385017 h 1556467"/>
                    <a:gd name="connsiteX1164" fmla="*/ 539115 w 2345705"/>
                    <a:gd name="connsiteY1164" fmla="*/ 1390732 h 1556467"/>
                    <a:gd name="connsiteX1165" fmla="*/ 531495 w 2345705"/>
                    <a:gd name="connsiteY1165" fmla="*/ 1394542 h 1556467"/>
                    <a:gd name="connsiteX1166" fmla="*/ 525780 w 2345705"/>
                    <a:gd name="connsiteY1166" fmla="*/ 1400257 h 1556467"/>
                    <a:gd name="connsiteX1167" fmla="*/ 520065 w 2345705"/>
                    <a:gd name="connsiteY1167" fmla="*/ 1404067 h 1556467"/>
                    <a:gd name="connsiteX1168" fmla="*/ 516255 w 2345705"/>
                    <a:gd name="connsiteY1168" fmla="*/ 1409782 h 1556467"/>
                    <a:gd name="connsiteX1169" fmla="*/ 514350 w 2345705"/>
                    <a:gd name="connsiteY1169" fmla="*/ 1415497 h 1556467"/>
                    <a:gd name="connsiteX1170" fmla="*/ 506730 w 2345705"/>
                    <a:gd name="connsiteY1170" fmla="*/ 1428832 h 1556467"/>
                    <a:gd name="connsiteX1171" fmla="*/ 478155 w 2345705"/>
                    <a:gd name="connsiteY1171" fmla="*/ 1449787 h 1556467"/>
                    <a:gd name="connsiteX1172" fmla="*/ 470535 w 2345705"/>
                    <a:gd name="connsiteY1172" fmla="*/ 1451692 h 1556467"/>
                    <a:gd name="connsiteX1173" fmla="*/ 445770 w 2345705"/>
                    <a:gd name="connsiteY1173" fmla="*/ 1457407 h 1556467"/>
                    <a:gd name="connsiteX1174" fmla="*/ 356235 w 2345705"/>
                    <a:gd name="connsiteY1174" fmla="*/ 1457407 h 1556467"/>
                    <a:gd name="connsiteX1175" fmla="*/ 329565 w 2345705"/>
                    <a:gd name="connsiteY1175" fmla="*/ 1468837 h 1556467"/>
                    <a:gd name="connsiteX1176" fmla="*/ 312420 w 2345705"/>
                    <a:gd name="connsiteY1176" fmla="*/ 1474552 h 1556467"/>
                    <a:gd name="connsiteX1177" fmla="*/ 297180 w 2345705"/>
                    <a:gd name="connsiteY1177" fmla="*/ 1493602 h 1556467"/>
                    <a:gd name="connsiteX1178" fmla="*/ 291465 w 2345705"/>
                    <a:gd name="connsiteY1178" fmla="*/ 1503127 h 1556467"/>
                    <a:gd name="connsiteX1179" fmla="*/ 283845 w 2345705"/>
                    <a:gd name="connsiteY1179" fmla="*/ 1514557 h 1556467"/>
                    <a:gd name="connsiteX1180" fmla="*/ 274320 w 2345705"/>
                    <a:gd name="connsiteY1180" fmla="*/ 1520272 h 1556467"/>
                    <a:gd name="connsiteX1181" fmla="*/ 259080 w 2345705"/>
                    <a:gd name="connsiteY1181" fmla="*/ 1525987 h 1556467"/>
                    <a:gd name="connsiteX1182" fmla="*/ 238125 w 2345705"/>
                    <a:gd name="connsiteY1182" fmla="*/ 1539322 h 1556467"/>
                    <a:gd name="connsiteX1183" fmla="*/ 219075 w 2345705"/>
                    <a:gd name="connsiteY1183" fmla="*/ 1545037 h 1556467"/>
                    <a:gd name="connsiteX1184" fmla="*/ 192405 w 2345705"/>
                    <a:gd name="connsiteY1184" fmla="*/ 1550752 h 1556467"/>
                    <a:gd name="connsiteX1185" fmla="*/ 184785 w 2345705"/>
                    <a:gd name="connsiteY1185" fmla="*/ 1548847 h 1556467"/>
                    <a:gd name="connsiteX1186" fmla="*/ 180975 w 2345705"/>
                    <a:gd name="connsiteY1186" fmla="*/ 1543132 h 1556467"/>
                    <a:gd name="connsiteX1187" fmla="*/ 175260 w 2345705"/>
                    <a:gd name="connsiteY1187" fmla="*/ 1537417 h 1556467"/>
                    <a:gd name="connsiteX1188" fmla="*/ 163830 w 2345705"/>
                    <a:gd name="connsiteY1188" fmla="*/ 1533607 h 1556467"/>
                    <a:gd name="connsiteX1189" fmla="*/ 154305 w 2345705"/>
                    <a:gd name="connsiteY1189" fmla="*/ 1529797 h 1556467"/>
                    <a:gd name="connsiteX1190" fmla="*/ 142875 w 2345705"/>
                    <a:gd name="connsiteY1190" fmla="*/ 1525987 h 1556467"/>
                    <a:gd name="connsiteX1191" fmla="*/ 135255 w 2345705"/>
                    <a:gd name="connsiteY1191" fmla="*/ 1524082 h 1556467"/>
                    <a:gd name="connsiteX1192" fmla="*/ 137160 w 2345705"/>
                    <a:gd name="connsiteY1192" fmla="*/ 1522177 h 155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Lst>
                  <a:rect l="l" t="t" r="r" b="b"/>
                  <a:pathLst>
                    <a:path w="2345705" h="1556467">
                      <a:moveTo>
                        <a:pt x="306705" y="1497412"/>
                      </a:moveTo>
                      <a:cubicBezTo>
                        <a:pt x="303530" y="1498682"/>
                        <a:pt x="299963" y="1499234"/>
                        <a:pt x="297180" y="1501222"/>
                      </a:cubicBezTo>
                      <a:cubicBezTo>
                        <a:pt x="295317" y="1502553"/>
                        <a:pt x="295246" y="1505624"/>
                        <a:pt x="293370" y="1506937"/>
                      </a:cubicBezTo>
                      <a:cubicBezTo>
                        <a:pt x="288717" y="1510194"/>
                        <a:pt x="282674" y="1511149"/>
                        <a:pt x="278130" y="1514557"/>
                      </a:cubicBezTo>
                      <a:cubicBezTo>
                        <a:pt x="274128" y="1517559"/>
                        <a:pt x="267857" y="1521701"/>
                        <a:pt x="264795" y="1525987"/>
                      </a:cubicBezTo>
                      <a:cubicBezTo>
                        <a:pt x="263144" y="1528298"/>
                        <a:pt x="262446" y="1531172"/>
                        <a:pt x="260985" y="1533607"/>
                      </a:cubicBezTo>
                      <a:cubicBezTo>
                        <a:pt x="252518" y="1547718"/>
                        <a:pt x="255482" y="1543626"/>
                        <a:pt x="241935" y="1552657"/>
                      </a:cubicBezTo>
                      <a:lnTo>
                        <a:pt x="236220" y="1556467"/>
                      </a:lnTo>
                      <a:cubicBezTo>
                        <a:pt x="221615" y="1555832"/>
                        <a:pt x="206989" y="1555568"/>
                        <a:pt x="192405" y="1554562"/>
                      </a:cubicBezTo>
                      <a:cubicBezTo>
                        <a:pt x="188552" y="1554296"/>
                        <a:pt x="184804" y="1553167"/>
                        <a:pt x="180975" y="1552657"/>
                      </a:cubicBezTo>
                      <a:cubicBezTo>
                        <a:pt x="175275" y="1551897"/>
                        <a:pt x="169545" y="1551387"/>
                        <a:pt x="163830" y="1550752"/>
                      </a:cubicBezTo>
                      <a:cubicBezTo>
                        <a:pt x="161290" y="1550117"/>
                        <a:pt x="158552" y="1550018"/>
                        <a:pt x="156210" y="1548847"/>
                      </a:cubicBezTo>
                      <a:cubicBezTo>
                        <a:pt x="146597" y="1544041"/>
                        <a:pt x="144248" y="1540695"/>
                        <a:pt x="137160" y="1533607"/>
                      </a:cubicBezTo>
                      <a:cubicBezTo>
                        <a:pt x="137795" y="1530432"/>
                        <a:pt x="138280" y="1527223"/>
                        <a:pt x="139065" y="1524082"/>
                      </a:cubicBezTo>
                      <a:cubicBezTo>
                        <a:pt x="139552" y="1522134"/>
                        <a:pt x="140072" y="1520163"/>
                        <a:pt x="140970" y="1518367"/>
                      </a:cubicBezTo>
                      <a:cubicBezTo>
                        <a:pt x="141994" y="1516319"/>
                        <a:pt x="143161" y="1514271"/>
                        <a:pt x="144780" y="1512652"/>
                      </a:cubicBezTo>
                      <a:cubicBezTo>
                        <a:pt x="146399" y="1511033"/>
                        <a:pt x="148214" y="1509038"/>
                        <a:pt x="150495" y="1508842"/>
                      </a:cubicBezTo>
                      <a:cubicBezTo>
                        <a:pt x="170751" y="1507106"/>
                        <a:pt x="191135" y="1507572"/>
                        <a:pt x="211455" y="1506937"/>
                      </a:cubicBezTo>
                      <a:cubicBezTo>
                        <a:pt x="213360" y="1506302"/>
                        <a:pt x="215415" y="1506007"/>
                        <a:pt x="217170" y="1505032"/>
                      </a:cubicBezTo>
                      <a:cubicBezTo>
                        <a:pt x="221173" y="1502808"/>
                        <a:pt x="224348" y="1499113"/>
                        <a:pt x="228600" y="1497412"/>
                      </a:cubicBezTo>
                      <a:cubicBezTo>
                        <a:pt x="231775" y="1496142"/>
                        <a:pt x="234923" y="1494803"/>
                        <a:pt x="238125" y="1493602"/>
                      </a:cubicBezTo>
                      <a:cubicBezTo>
                        <a:pt x="240005" y="1492897"/>
                        <a:pt x="242044" y="1492595"/>
                        <a:pt x="243840" y="1491697"/>
                      </a:cubicBezTo>
                      <a:cubicBezTo>
                        <a:pt x="245888" y="1490673"/>
                        <a:pt x="247796" y="1489353"/>
                        <a:pt x="249555" y="1487887"/>
                      </a:cubicBezTo>
                      <a:cubicBezTo>
                        <a:pt x="251625" y="1486162"/>
                        <a:pt x="252931" y="1483509"/>
                        <a:pt x="255270" y="1482172"/>
                      </a:cubicBezTo>
                      <a:cubicBezTo>
                        <a:pt x="257543" y="1480873"/>
                        <a:pt x="260439" y="1481186"/>
                        <a:pt x="262890" y="1480267"/>
                      </a:cubicBezTo>
                      <a:cubicBezTo>
                        <a:pt x="265549" y="1479270"/>
                        <a:pt x="267900" y="1477576"/>
                        <a:pt x="270510" y="1476457"/>
                      </a:cubicBezTo>
                      <a:cubicBezTo>
                        <a:pt x="281552" y="1471725"/>
                        <a:pt x="270957" y="1478064"/>
                        <a:pt x="281940" y="1470742"/>
                      </a:cubicBezTo>
                      <a:cubicBezTo>
                        <a:pt x="269912" y="1462723"/>
                        <a:pt x="279967" y="1468114"/>
                        <a:pt x="255270" y="1465027"/>
                      </a:cubicBezTo>
                      <a:cubicBezTo>
                        <a:pt x="252057" y="1464625"/>
                        <a:pt x="248931" y="1463701"/>
                        <a:pt x="245745" y="1463122"/>
                      </a:cubicBezTo>
                      <a:cubicBezTo>
                        <a:pt x="241945" y="1462431"/>
                        <a:pt x="238062" y="1462154"/>
                        <a:pt x="234315" y="1461217"/>
                      </a:cubicBezTo>
                      <a:cubicBezTo>
                        <a:pt x="230419" y="1460243"/>
                        <a:pt x="226695" y="1458677"/>
                        <a:pt x="222885" y="1457407"/>
                      </a:cubicBezTo>
                      <a:cubicBezTo>
                        <a:pt x="220980" y="1456772"/>
                        <a:pt x="218841" y="1456616"/>
                        <a:pt x="217170" y="1455502"/>
                      </a:cubicBezTo>
                      <a:cubicBezTo>
                        <a:pt x="215265" y="1454232"/>
                        <a:pt x="213648" y="1452350"/>
                        <a:pt x="211455" y="1451692"/>
                      </a:cubicBezTo>
                      <a:cubicBezTo>
                        <a:pt x="207154" y="1450402"/>
                        <a:pt x="202565" y="1450422"/>
                        <a:pt x="198120" y="1449787"/>
                      </a:cubicBezTo>
                      <a:cubicBezTo>
                        <a:pt x="196088" y="1443691"/>
                        <a:pt x="195072" y="1444453"/>
                        <a:pt x="198120" y="1438357"/>
                      </a:cubicBezTo>
                      <a:cubicBezTo>
                        <a:pt x="199144" y="1436309"/>
                        <a:pt x="199652" y="1432870"/>
                        <a:pt x="201930" y="1432642"/>
                      </a:cubicBezTo>
                      <a:cubicBezTo>
                        <a:pt x="225949" y="1430240"/>
                        <a:pt x="250190" y="1431372"/>
                        <a:pt x="274320" y="1430737"/>
                      </a:cubicBezTo>
                      <a:cubicBezTo>
                        <a:pt x="275590" y="1428832"/>
                        <a:pt x="277806" y="1427289"/>
                        <a:pt x="278130" y="1425022"/>
                      </a:cubicBezTo>
                      <a:cubicBezTo>
                        <a:pt x="278599" y="1421737"/>
                        <a:pt x="275115" y="1413847"/>
                        <a:pt x="272415" y="1411687"/>
                      </a:cubicBezTo>
                      <a:cubicBezTo>
                        <a:pt x="270847" y="1410433"/>
                        <a:pt x="268546" y="1410573"/>
                        <a:pt x="266700" y="1409782"/>
                      </a:cubicBezTo>
                      <a:cubicBezTo>
                        <a:pt x="264090" y="1408663"/>
                        <a:pt x="261488" y="1407477"/>
                        <a:pt x="259080" y="1405972"/>
                      </a:cubicBezTo>
                      <a:cubicBezTo>
                        <a:pt x="248391" y="1399291"/>
                        <a:pt x="255397" y="1401110"/>
                        <a:pt x="245745" y="1398352"/>
                      </a:cubicBezTo>
                      <a:cubicBezTo>
                        <a:pt x="243228" y="1397633"/>
                        <a:pt x="240633" y="1397199"/>
                        <a:pt x="238125" y="1396447"/>
                      </a:cubicBezTo>
                      <a:cubicBezTo>
                        <a:pt x="234278" y="1395293"/>
                        <a:pt x="226695" y="1392637"/>
                        <a:pt x="226695" y="1392637"/>
                      </a:cubicBezTo>
                      <a:cubicBezTo>
                        <a:pt x="219787" y="1371913"/>
                        <a:pt x="233709" y="1416058"/>
                        <a:pt x="226695" y="1356442"/>
                      </a:cubicBezTo>
                      <a:cubicBezTo>
                        <a:pt x="226460" y="1354448"/>
                        <a:pt x="222983" y="1354685"/>
                        <a:pt x="220980" y="1354537"/>
                      </a:cubicBezTo>
                      <a:cubicBezTo>
                        <a:pt x="205768" y="1353410"/>
                        <a:pt x="190492" y="1353434"/>
                        <a:pt x="175260" y="1352632"/>
                      </a:cubicBezTo>
                      <a:cubicBezTo>
                        <a:pt x="166360" y="1352164"/>
                        <a:pt x="157487" y="1351250"/>
                        <a:pt x="148590" y="1350727"/>
                      </a:cubicBezTo>
                      <a:lnTo>
                        <a:pt x="110490" y="1348822"/>
                      </a:lnTo>
                      <a:cubicBezTo>
                        <a:pt x="101600" y="1349457"/>
                        <a:pt x="92672" y="1349686"/>
                        <a:pt x="83820" y="1350727"/>
                      </a:cubicBezTo>
                      <a:cubicBezTo>
                        <a:pt x="81826" y="1350962"/>
                        <a:pt x="79860" y="1351657"/>
                        <a:pt x="78105" y="1352632"/>
                      </a:cubicBezTo>
                      <a:cubicBezTo>
                        <a:pt x="74102" y="1354856"/>
                        <a:pt x="70485" y="1357712"/>
                        <a:pt x="66675" y="1360252"/>
                      </a:cubicBezTo>
                      <a:lnTo>
                        <a:pt x="60960" y="1364062"/>
                      </a:lnTo>
                      <a:cubicBezTo>
                        <a:pt x="59055" y="1365332"/>
                        <a:pt x="57532" y="1367768"/>
                        <a:pt x="55245" y="1367872"/>
                      </a:cubicBezTo>
                      <a:lnTo>
                        <a:pt x="13335" y="1369777"/>
                      </a:lnTo>
                      <a:cubicBezTo>
                        <a:pt x="0" y="1374222"/>
                        <a:pt x="3175" y="1377397"/>
                        <a:pt x="0" y="1367872"/>
                      </a:cubicBezTo>
                      <a:cubicBezTo>
                        <a:pt x="1145" y="1364438"/>
                        <a:pt x="2484" y="1358750"/>
                        <a:pt x="5715" y="1356442"/>
                      </a:cubicBezTo>
                      <a:cubicBezTo>
                        <a:pt x="8498" y="1354454"/>
                        <a:pt x="12238" y="1354269"/>
                        <a:pt x="15240" y="1352632"/>
                      </a:cubicBezTo>
                      <a:cubicBezTo>
                        <a:pt x="19260" y="1350439"/>
                        <a:pt x="26670" y="1345012"/>
                        <a:pt x="26670" y="1345012"/>
                      </a:cubicBezTo>
                      <a:cubicBezTo>
                        <a:pt x="27940" y="1343107"/>
                        <a:pt x="29550" y="1341389"/>
                        <a:pt x="30480" y="1339297"/>
                      </a:cubicBezTo>
                      <a:cubicBezTo>
                        <a:pt x="32111" y="1335627"/>
                        <a:pt x="33020" y="1331677"/>
                        <a:pt x="34290" y="1327867"/>
                      </a:cubicBezTo>
                      <a:lnTo>
                        <a:pt x="36195" y="1322152"/>
                      </a:lnTo>
                      <a:cubicBezTo>
                        <a:pt x="36830" y="1320247"/>
                        <a:pt x="37706" y="1318406"/>
                        <a:pt x="38100" y="1316437"/>
                      </a:cubicBezTo>
                      <a:cubicBezTo>
                        <a:pt x="38735" y="1313262"/>
                        <a:pt x="39220" y="1310053"/>
                        <a:pt x="40005" y="1306912"/>
                      </a:cubicBezTo>
                      <a:cubicBezTo>
                        <a:pt x="40492" y="1304964"/>
                        <a:pt x="41474" y="1303157"/>
                        <a:pt x="41910" y="1301197"/>
                      </a:cubicBezTo>
                      <a:cubicBezTo>
                        <a:pt x="42748" y="1297426"/>
                        <a:pt x="43057" y="1293555"/>
                        <a:pt x="43815" y="1289767"/>
                      </a:cubicBezTo>
                      <a:cubicBezTo>
                        <a:pt x="44328" y="1287200"/>
                        <a:pt x="43996" y="1284117"/>
                        <a:pt x="45720" y="1282147"/>
                      </a:cubicBezTo>
                      <a:cubicBezTo>
                        <a:pt x="48735" y="1278701"/>
                        <a:pt x="53340" y="1277067"/>
                        <a:pt x="57150" y="1274527"/>
                      </a:cubicBezTo>
                      <a:lnTo>
                        <a:pt x="62865" y="1270717"/>
                      </a:lnTo>
                      <a:cubicBezTo>
                        <a:pt x="64135" y="1268812"/>
                        <a:pt x="64770" y="1266272"/>
                        <a:pt x="66675" y="1265002"/>
                      </a:cubicBezTo>
                      <a:cubicBezTo>
                        <a:pt x="68853" y="1263550"/>
                        <a:pt x="71787" y="1263849"/>
                        <a:pt x="74295" y="1263097"/>
                      </a:cubicBezTo>
                      <a:cubicBezTo>
                        <a:pt x="78142" y="1261943"/>
                        <a:pt x="81915" y="1260557"/>
                        <a:pt x="85725" y="1259287"/>
                      </a:cubicBezTo>
                      <a:lnTo>
                        <a:pt x="91440" y="1257382"/>
                      </a:lnTo>
                      <a:cubicBezTo>
                        <a:pt x="98759" y="1258297"/>
                        <a:pt x="105712" y="1258154"/>
                        <a:pt x="112395" y="1261192"/>
                      </a:cubicBezTo>
                      <a:cubicBezTo>
                        <a:pt x="117566" y="1263542"/>
                        <a:pt x="122247" y="1267016"/>
                        <a:pt x="127635" y="1268812"/>
                      </a:cubicBezTo>
                      <a:lnTo>
                        <a:pt x="139065" y="1272622"/>
                      </a:lnTo>
                      <a:cubicBezTo>
                        <a:pt x="140335" y="1274527"/>
                        <a:pt x="141087" y="1276907"/>
                        <a:pt x="142875" y="1278337"/>
                      </a:cubicBezTo>
                      <a:cubicBezTo>
                        <a:pt x="144443" y="1279591"/>
                        <a:pt x="146582" y="1280242"/>
                        <a:pt x="148590" y="1280242"/>
                      </a:cubicBezTo>
                      <a:cubicBezTo>
                        <a:pt x="158136" y="1280242"/>
                        <a:pt x="167640" y="1278972"/>
                        <a:pt x="177165" y="1278337"/>
                      </a:cubicBezTo>
                      <a:cubicBezTo>
                        <a:pt x="177800" y="1276432"/>
                        <a:pt x="177436" y="1273789"/>
                        <a:pt x="179070" y="1272622"/>
                      </a:cubicBezTo>
                      <a:cubicBezTo>
                        <a:pt x="182338" y="1270288"/>
                        <a:pt x="186908" y="1270608"/>
                        <a:pt x="190500" y="1268812"/>
                      </a:cubicBezTo>
                      <a:cubicBezTo>
                        <a:pt x="200462" y="1263831"/>
                        <a:pt x="195365" y="1265691"/>
                        <a:pt x="205740" y="1263097"/>
                      </a:cubicBezTo>
                      <a:cubicBezTo>
                        <a:pt x="207010" y="1261192"/>
                        <a:pt x="208526" y="1259430"/>
                        <a:pt x="209550" y="1257382"/>
                      </a:cubicBezTo>
                      <a:cubicBezTo>
                        <a:pt x="215645" y="1245192"/>
                        <a:pt x="202568" y="1250859"/>
                        <a:pt x="232410" y="1253572"/>
                      </a:cubicBezTo>
                      <a:cubicBezTo>
                        <a:pt x="234315" y="1254842"/>
                        <a:pt x="236077" y="1256358"/>
                        <a:pt x="238125" y="1257382"/>
                      </a:cubicBezTo>
                      <a:cubicBezTo>
                        <a:pt x="253899" y="1265269"/>
                        <a:pt x="233177" y="1252178"/>
                        <a:pt x="249555" y="1263097"/>
                      </a:cubicBezTo>
                      <a:cubicBezTo>
                        <a:pt x="255132" y="1262167"/>
                        <a:pt x="262579" y="1262533"/>
                        <a:pt x="266700" y="1257382"/>
                      </a:cubicBezTo>
                      <a:cubicBezTo>
                        <a:pt x="267954" y="1255814"/>
                        <a:pt x="267707" y="1253463"/>
                        <a:pt x="268605" y="1251667"/>
                      </a:cubicBezTo>
                      <a:cubicBezTo>
                        <a:pt x="269629" y="1249619"/>
                        <a:pt x="270949" y="1247711"/>
                        <a:pt x="272415" y="1245952"/>
                      </a:cubicBezTo>
                      <a:cubicBezTo>
                        <a:pt x="274140" y="1243882"/>
                        <a:pt x="276377" y="1242282"/>
                        <a:pt x="278130" y="1240237"/>
                      </a:cubicBezTo>
                      <a:cubicBezTo>
                        <a:pt x="292793" y="1223130"/>
                        <a:pt x="275379" y="1241083"/>
                        <a:pt x="289560" y="1226902"/>
                      </a:cubicBezTo>
                      <a:cubicBezTo>
                        <a:pt x="290195" y="1224997"/>
                        <a:pt x="291465" y="1223195"/>
                        <a:pt x="291465" y="1221187"/>
                      </a:cubicBezTo>
                      <a:cubicBezTo>
                        <a:pt x="291465" y="1218569"/>
                        <a:pt x="291012" y="1215745"/>
                        <a:pt x="289560" y="1213567"/>
                      </a:cubicBezTo>
                      <a:cubicBezTo>
                        <a:pt x="288290" y="1211662"/>
                        <a:pt x="286122" y="1209993"/>
                        <a:pt x="283845" y="1209757"/>
                      </a:cubicBezTo>
                      <a:cubicBezTo>
                        <a:pt x="267410" y="1208057"/>
                        <a:pt x="250825" y="1208487"/>
                        <a:pt x="234315" y="1207852"/>
                      </a:cubicBezTo>
                      <a:cubicBezTo>
                        <a:pt x="227330" y="1207217"/>
                        <a:pt x="220320" y="1206817"/>
                        <a:pt x="213360" y="1205947"/>
                      </a:cubicBezTo>
                      <a:cubicBezTo>
                        <a:pt x="179256" y="1201684"/>
                        <a:pt x="220929" y="1206284"/>
                        <a:pt x="198120" y="1202137"/>
                      </a:cubicBezTo>
                      <a:cubicBezTo>
                        <a:pt x="193083" y="1201221"/>
                        <a:pt x="187960" y="1200867"/>
                        <a:pt x="182880" y="1200232"/>
                      </a:cubicBezTo>
                      <a:cubicBezTo>
                        <a:pt x="176915" y="1198244"/>
                        <a:pt x="170164" y="1195669"/>
                        <a:pt x="163830" y="1194517"/>
                      </a:cubicBezTo>
                      <a:cubicBezTo>
                        <a:pt x="138802" y="1189966"/>
                        <a:pt x="160158" y="1195028"/>
                        <a:pt x="142875" y="1190707"/>
                      </a:cubicBezTo>
                      <a:cubicBezTo>
                        <a:pt x="141605" y="1188802"/>
                        <a:pt x="139995" y="1187084"/>
                        <a:pt x="139065" y="1184992"/>
                      </a:cubicBezTo>
                      <a:cubicBezTo>
                        <a:pt x="135549" y="1177082"/>
                        <a:pt x="134980" y="1172186"/>
                        <a:pt x="133350" y="1164037"/>
                      </a:cubicBezTo>
                      <a:cubicBezTo>
                        <a:pt x="133985" y="1151972"/>
                        <a:pt x="134363" y="1139891"/>
                        <a:pt x="135255" y="1127842"/>
                      </a:cubicBezTo>
                      <a:cubicBezTo>
                        <a:pt x="135633" y="1122736"/>
                        <a:pt x="134870" y="1117181"/>
                        <a:pt x="137160" y="1112602"/>
                      </a:cubicBezTo>
                      <a:cubicBezTo>
                        <a:pt x="138430" y="1110062"/>
                        <a:pt x="142240" y="1110062"/>
                        <a:pt x="144780" y="1108792"/>
                      </a:cubicBezTo>
                      <a:cubicBezTo>
                        <a:pt x="158895" y="1118202"/>
                        <a:pt x="139732" y="1106474"/>
                        <a:pt x="169545" y="1116412"/>
                      </a:cubicBezTo>
                      <a:cubicBezTo>
                        <a:pt x="183248" y="1120980"/>
                        <a:pt x="166136" y="1115438"/>
                        <a:pt x="182880" y="1120222"/>
                      </a:cubicBezTo>
                      <a:cubicBezTo>
                        <a:pt x="184811" y="1120774"/>
                        <a:pt x="186799" y="1121229"/>
                        <a:pt x="188595" y="1122127"/>
                      </a:cubicBezTo>
                      <a:cubicBezTo>
                        <a:pt x="202342" y="1129000"/>
                        <a:pt x="185231" y="1123067"/>
                        <a:pt x="201930" y="1129747"/>
                      </a:cubicBezTo>
                      <a:lnTo>
                        <a:pt x="219075" y="1135462"/>
                      </a:lnTo>
                      <a:cubicBezTo>
                        <a:pt x="220980" y="1136097"/>
                        <a:pt x="222794" y="1137145"/>
                        <a:pt x="224790" y="1137367"/>
                      </a:cubicBezTo>
                      <a:lnTo>
                        <a:pt x="241935" y="1139272"/>
                      </a:lnTo>
                      <a:cubicBezTo>
                        <a:pt x="261620" y="1138637"/>
                        <a:pt x="281323" y="1138430"/>
                        <a:pt x="300990" y="1137367"/>
                      </a:cubicBezTo>
                      <a:cubicBezTo>
                        <a:pt x="306949" y="1137045"/>
                        <a:pt x="314132" y="1135034"/>
                        <a:pt x="320040" y="1133557"/>
                      </a:cubicBezTo>
                      <a:cubicBezTo>
                        <a:pt x="321310" y="1131652"/>
                        <a:pt x="323526" y="1130109"/>
                        <a:pt x="323850" y="1127842"/>
                      </a:cubicBezTo>
                      <a:cubicBezTo>
                        <a:pt x="324220" y="1125250"/>
                        <a:pt x="321945" y="1122840"/>
                        <a:pt x="321945" y="1120222"/>
                      </a:cubicBezTo>
                      <a:cubicBezTo>
                        <a:pt x="321945" y="1115102"/>
                        <a:pt x="322934" y="1110019"/>
                        <a:pt x="323850" y="1104982"/>
                      </a:cubicBezTo>
                      <a:cubicBezTo>
                        <a:pt x="324209" y="1103006"/>
                        <a:pt x="324335" y="1100687"/>
                        <a:pt x="325755" y="1099267"/>
                      </a:cubicBezTo>
                      <a:cubicBezTo>
                        <a:pt x="327175" y="1097847"/>
                        <a:pt x="329565" y="1097997"/>
                        <a:pt x="331470" y="1097362"/>
                      </a:cubicBezTo>
                      <a:cubicBezTo>
                        <a:pt x="329565" y="1095457"/>
                        <a:pt x="327947" y="1093213"/>
                        <a:pt x="325755" y="1091647"/>
                      </a:cubicBezTo>
                      <a:cubicBezTo>
                        <a:pt x="323444" y="1089996"/>
                        <a:pt x="320971" y="1087989"/>
                        <a:pt x="318135" y="1087837"/>
                      </a:cubicBezTo>
                      <a:cubicBezTo>
                        <a:pt x="285156" y="1086070"/>
                        <a:pt x="252095" y="1086567"/>
                        <a:pt x="219075" y="1085932"/>
                      </a:cubicBezTo>
                      <a:cubicBezTo>
                        <a:pt x="208280" y="1085297"/>
                        <a:pt x="197438" y="1085221"/>
                        <a:pt x="186690" y="1084027"/>
                      </a:cubicBezTo>
                      <a:cubicBezTo>
                        <a:pt x="180254" y="1083312"/>
                        <a:pt x="167640" y="1080217"/>
                        <a:pt x="167640" y="1080217"/>
                      </a:cubicBezTo>
                      <a:cubicBezTo>
                        <a:pt x="141605" y="1080852"/>
                        <a:pt x="115551" y="1080939"/>
                        <a:pt x="89535" y="1082122"/>
                      </a:cubicBezTo>
                      <a:cubicBezTo>
                        <a:pt x="87529" y="1082213"/>
                        <a:pt x="85828" y="1084027"/>
                        <a:pt x="83820" y="1084027"/>
                      </a:cubicBezTo>
                      <a:cubicBezTo>
                        <a:pt x="69201" y="1084027"/>
                        <a:pt x="54610" y="1082757"/>
                        <a:pt x="40005" y="1082122"/>
                      </a:cubicBezTo>
                      <a:cubicBezTo>
                        <a:pt x="38100" y="1081487"/>
                        <a:pt x="36221" y="1080769"/>
                        <a:pt x="34290" y="1080217"/>
                      </a:cubicBezTo>
                      <a:cubicBezTo>
                        <a:pt x="31773" y="1079498"/>
                        <a:pt x="29076" y="1079343"/>
                        <a:pt x="26670" y="1078312"/>
                      </a:cubicBezTo>
                      <a:cubicBezTo>
                        <a:pt x="24566" y="1077410"/>
                        <a:pt x="22860" y="1075772"/>
                        <a:pt x="20955" y="1074502"/>
                      </a:cubicBezTo>
                      <a:cubicBezTo>
                        <a:pt x="20320" y="1072597"/>
                        <a:pt x="19948" y="1070583"/>
                        <a:pt x="19050" y="1068787"/>
                      </a:cubicBezTo>
                      <a:cubicBezTo>
                        <a:pt x="14957" y="1060602"/>
                        <a:pt x="10586" y="1062856"/>
                        <a:pt x="17145" y="1049737"/>
                      </a:cubicBezTo>
                      <a:cubicBezTo>
                        <a:pt x="18043" y="1047941"/>
                        <a:pt x="20929" y="1048384"/>
                        <a:pt x="22860" y="1047832"/>
                      </a:cubicBezTo>
                      <a:cubicBezTo>
                        <a:pt x="25377" y="1047113"/>
                        <a:pt x="27972" y="1046679"/>
                        <a:pt x="30480" y="1045927"/>
                      </a:cubicBezTo>
                      <a:cubicBezTo>
                        <a:pt x="51447" y="1039637"/>
                        <a:pt x="32876" y="1042938"/>
                        <a:pt x="62865" y="1040212"/>
                      </a:cubicBezTo>
                      <a:cubicBezTo>
                        <a:pt x="64770" y="1039577"/>
                        <a:pt x="68063" y="1040247"/>
                        <a:pt x="68580" y="1038307"/>
                      </a:cubicBezTo>
                      <a:cubicBezTo>
                        <a:pt x="70876" y="1029695"/>
                        <a:pt x="63129" y="1016670"/>
                        <a:pt x="70485" y="1011637"/>
                      </a:cubicBezTo>
                      <a:cubicBezTo>
                        <a:pt x="79933" y="1005173"/>
                        <a:pt x="93345" y="1012907"/>
                        <a:pt x="104775" y="1013542"/>
                      </a:cubicBezTo>
                      <a:cubicBezTo>
                        <a:pt x="133685" y="1023179"/>
                        <a:pt x="112191" y="1017214"/>
                        <a:pt x="171450" y="1019257"/>
                      </a:cubicBezTo>
                      <a:cubicBezTo>
                        <a:pt x="179174" y="1020544"/>
                        <a:pt x="183395" y="1020936"/>
                        <a:pt x="190500" y="1023067"/>
                      </a:cubicBezTo>
                      <a:cubicBezTo>
                        <a:pt x="194347" y="1024221"/>
                        <a:pt x="198120" y="1025607"/>
                        <a:pt x="201930" y="1026877"/>
                      </a:cubicBezTo>
                      <a:lnTo>
                        <a:pt x="207645" y="1028782"/>
                      </a:lnTo>
                      <a:cubicBezTo>
                        <a:pt x="208652" y="1028710"/>
                        <a:pt x="243146" y="1026720"/>
                        <a:pt x="249555" y="1024972"/>
                      </a:cubicBezTo>
                      <a:cubicBezTo>
                        <a:pt x="251764" y="1024370"/>
                        <a:pt x="253260" y="1022258"/>
                        <a:pt x="255270" y="1021162"/>
                      </a:cubicBezTo>
                      <a:cubicBezTo>
                        <a:pt x="260256" y="1018442"/>
                        <a:pt x="270510" y="1013542"/>
                        <a:pt x="270510" y="1013542"/>
                      </a:cubicBezTo>
                      <a:cubicBezTo>
                        <a:pt x="271145" y="1011637"/>
                        <a:pt x="274411" y="1008049"/>
                        <a:pt x="272415" y="1007827"/>
                      </a:cubicBezTo>
                      <a:cubicBezTo>
                        <a:pt x="249055" y="1005231"/>
                        <a:pt x="225368" y="1007680"/>
                        <a:pt x="201930" y="1005922"/>
                      </a:cubicBezTo>
                      <a:cubicBezTo>
                        <a:pt x="199647" y="1005751"/>
                        <a:pt x="198436" y="1002667"/>
                        <a:pt x="196215" y="1002112"/>
                      </a:cubicBezTo>
                      <a:cubicBezTo>
                        <a:pt x="190637" y="1000717"/>
                        <a:pt x="184770" y="1000967"/>
                        <a:pt x="179070" y="1000207"/>
                      </a:cubicBezTo>
                      <a:cubicBezTo>
                        <a:pt x="169061" y="998872"/>
                        <a:pt x="168673" y="998560"/>
                        <a:pt x="160020" y="996397"/>
                      </a:cubicBezTo>
                      <a:cubicBezTo>
                        <a:pt x="158115" y="995127"/>
                        <a:pt x="155029" y="994759"/>
                        <a:pt x="154305" y="992587"/>
                      </a:cubicBezTo>
                      <a:cubicBezTo>
                        <a:pt x="150403" y="980881"/>
                        <a:pt x="167395" y="983569"/>
                        <a:pt x="171450" y="983062"/>
                      </a:cubicBezTo>
                      <a:cubicBezTo>
                        <a:pt x="170815" y="981157"/>
                        <a:pt x="170799" y="978915"/>
                        <a:pt x="169545" y="977347"/>
                      </a:cubicBezTo>
                      <a:cubicBezTo>
                        <a:pt x="168115" y="975559"/>
                        <a:pt x="165449" y="975156"/>
                        <a:pt x="163830" y="973537"/>
                      </a:cubicBezTo>
                      <a:cubicBezTo>
                        <a:pt x="162211" y="971918"/>
                        <a:pt x="161290" y="969727"/>
                        <a:pt x="160020" y="967822"/>
                      </a:cubicBezTo>
                      <a:cubicBezTo>
                        <a:pt x="160655" y="965917"/>
                        <a:pt x="160505" y="963527"/>
                        <a:pt x="161925" y="962107"/>
                      </a:cubicBezTo>
                      <a:cubicBezTo>
                        <a:pt x="163345" y="960687"/>
                        <a:pt x="165634" y="960111"/>
                        <a:pt x="167640" y="960202"/>
                      </a:cubicBezTo>
                      <a:cubicBezTo>
                        <a:pt x="179759" y="960753"/>
                        <a:pt x="191770" y="962742"/>
                        <a:pt x="203835" y="964012"/>
                      </a:cubicBezTo>
                      <a:cubicBezTo>
                        <a:pt x="207010" y="965282"/>
                        <a:pt x="210158" y="966621"/>
                        <a:pt x="213360" y="967822"/>
                      </a:cubicBezTo>
                      <a:cubicBezTo>
                        <a:pt x="215240" y="968527"/>
                        <a:pt x="217211" y="968981"/>
                        <a:pt x="219075" y="969727"/>
                      </a:cubicBezTo>
                      <a:cubicBezTo>
                        <a:pt x="223565" y="971523"/>
                        <a:pt x="227760" y="974113"/>
                        <a:pt x="232410" y="975442"/>
                      </a:cubicBezTo>
                      <a:cubicBezTo>
                        <a:pt x="236727" y="976676"/>
                        <a:pt x="241282" y="976851"/>
                        <a:pt x="245745" y="977347"/>
                      </a:cubicBezTo>
                      <a:cubicBezTo>
                        <a:pt x="265212" y="979510"/>
                        <a:pt x="278596" y="979952"/>
                        <a:pt x="299085" y="981157"/>
                      </a:cubicBezTo>
                      <a:cubicBezTo>
                        <a:pt x="285984" y="972423"/>
                        <a:pt x="291999" y="974985"/>
                        <a:pt x="281940" y="971632"/>
                      </a:cubicBezTo>
                      <a:cubicBezTo>
                        <a:pt x="278592" y="961588"/>
                        <a:pt x="282248" y="969715"/>
                        <a:pt x="274320" y="960202"/>
                      </a:cubicBezTo>
                      <a:cubicBezTo>
                        <a:pt x="272854" y="958443"/>
                        <a:pt x="271976" y="956246"/>
                        <a:pt x="270510" y="954487"/>
                      </a:cubicBezTo>
                      <a:cubicBezTo>
                        <a:pt x="258287" y="939819"/>
                        <a:pt x="270445" y="957246"/>
                        <a:pt x="260985" y="943057"/>
                      </a:cubicBezTo>
                      <a:cubicBezTo>
                        <a:pt x="260350" y="940517"/>
                        <a:pt x="260111" y="937843"/>
                        <a:pt x="259080" y="935437"/>
                      </a:cubicBezTo>
                      <a:cubicBezTo>
                        <a:pt x="256576" y="929594"/>
                        <a:pt x="253594" y="928853"/>
                        <a:pt x="249555" y="924007"/>
                      </a:cubicBezTo>
                      <a:cubicBezTo>
                        <a:pt x="248089" y="922248"/>
                        <a:pt x="246769" y="920340"/>
                        <a:pt x="245745" y="918292"/>
                      </a:cubicBezTo>
                      <a:cubicBezTo>
                        <a:pt x="244847" y="916496"/>
                        <a:pt x="244815" y="914332"/>
                        <a:pt x="243840" y="912577"/>
                      </a:cubicBezTo>
                      <a:cubicBezTo>
                        <a:pt x="234210" y="895244"/>
                        <a:pt x="239761" y="906539"/>
                        <a:pt x="230505" y="895432"/>
                      </a:cubicBezTo>
                      <a:cubicBezTo>
                        <a:pt x="223877" y="887478"/>
                        <a:pt x="230362" y="890939"/>
                        <a:pt x="220980" y="887812"/>
                      </a:cubicBezTo>
                      <a:cubicBezTo>
                        <a:pt x="220345" y="885907"/>
                        <a:pt x="220329" y="883665"/>
                        <a:pt x="219075" y="882097"/>
                      </a:cubicBezTo>
                      <a:cubicBezTo>
                        <a:pt x="215892" y="878118"/>
                        <a:pt x="211846" y="878183"/>
                        <a:pt x="207645" y="876382"/>
                      </a:cubicBezTo>
                      <a:cubicBezTo>
                        <a:pt x="184267" y="866363"/>
                        <a:pt x="213442" y="878328"/>
                        <a:pt x="194310" y="868762"/>
                      </a:cubicBezTo>
                      <a:cubicBezTo>
                        <a:pt x="192514" y="867864"/>
                        <a:pt x="190391" y="867755"/>
                        <a:pt x="188595" y="866857"/>
                      </a:cubicBezTo>
                      <a:cubicBezTo>
                        <a:pt x="186547" y="865833"/>
                        <a:pt x="184928" y="864071"/>
                        <a:pt x="182880" y="863047"/>
                      </a:cubicBezTo>
                      <a:cubicBezTo>
                        <a:pt x="181084" y="862149"/>
                        <a:pt x="178920" y="862117"/>
                        <a:pt x="177165" y="861142"/>
                      </a:cubicBezTo>
                      <a:cubicBezTo>
                        <a:pt x="173162" y="858918"/>
                        <a:pt x="169545" y="856062"/>
                        <a:pt x="165735" y="853522"/>
                      </a:cubicBezTo>
                      <a:lnTo>
                        <a:pt x="160020" y="849712"/>
                      </a:lnTo>
                      <a:cubicBezTo>
                        <a:pt x="158750" y="847807"/>
                        <a:pt x="158152" y="845210"/>
                        <a:pt x="156210" y="843997"/>
                      </a:cubicBezTo>
                      <a:cubicBezTo>
                        <a:pt x="152804" y="841868"/>
                        <a:pt x="144780" y="840187"/>
                        <a:pt x="144780" y="840187"/>
                      </a:cubicBezTo>
                      <a:cubicBezTo>
                        <a:pt x="142875" y="838282"/>
                        <a:pt x="141404" y="835809"/>
                        <a:pt x="139065" y="834472"/>
                      </a:cubicBezTo>
                      <a:cubicBezTo>
                        <a:pt x="136792" y="833173"/>
                        <a:pt x="133623" y="834019"/>
                        <a:pt x="131445" y="832567"/>
                      </a:cubicBezTo>
                      <a:cubicBezTo>
                        <a:pt x="127350" y="829837"/>
                        <a:pt x="127632" y="824940"/>
                        <a:pt x="125730" y="821137"/>
                      </a:cubicBezTo>
                      <a:cubicBezTo>
                        <a:pt x="124706" y="819089"/>
                        <a:pt x="123190" y="817327"/>
                        <a:pt x="121920" y="815422"/>
                      </a:cubicBezTo>
                      <a:cubicBezTo>
                        <a:pt x="122555" y="813517"/>
                        <a:pt x="122850" y="811462"/>
                        <a:pt x="123825" y="809707"/>
                      </a:cubicBezTo>
                      <a:cubicBezTo>
                        <a:pt x="126049" y="805704"/>
                        <a:pt x="129997" y="802621"/>
                        <a:pt x="131445" y="798277"/>
                      </a:cubicBezTo>
                      <a:cubicBezTo>
                        <a:pt x="133344" y="792580"/>
                        <a:pt x="133742" y="789378"/>
                        <a:pt x="139065" y="784942"/>
                      </a:cubicBezTo>
                      <a:cubicBezTo>
                        <a:pt x="140608" y="783656"/>
                        <a:pt x="142875" y="783672"/>
                        <a:pt x="144780" y="783037"/>
                      </a:cubicBezTo>
                      <a:cubicBezTo>
                        <a:pt x="163157" y="786712"/>
                        <a:pt x="146939" y="782212"/>
                        <a:pt x="160020" y="788752"/>
                      </a:cubicBezTo>
                      <a:cubicBezTo>
                        <a:pt x="161816" y="789650"/>
                        <a:pt x="163980" y="789682"/>
                        <a:pt x="165735" y="790657"/>
                      </a:cubicBezTo>
                      <a:cubicBezTo>
                        <a:pt x="169738" y="792881"/>
                        <a:pt x="172821" y="796829"/>
                        <a:pt x="177165" y="798277"/>
                      </a:cubicBezTo>
                      <a:cubicBezTo>
                        <a:pt x="191530" y="803065"/>
                        <a:pt x="173823" y="796606"/>
                        <a:pt x="188595" y="803992"/>
                      </a:cubicBezTo>
                      <a:cubicBezTo>
                        <a:pt x="190391" y="804890"/>
                        <a:pt x="192464" y="805106"/>
                        <a:pt x="194310" y="805897"/>
                      </a:cubicBezTo>
                      <a:cubicBezTo>
                        <a:pt x="208256" y="811874"/>
                        <a:pt x="195501" y="808100"/>
                        <a:pt x="209550" y="811612"/>
                      </a:cubicBezTo>
                      <a:cubicBezTo>
                        <a:pt x="211455" y="812882"/>
                        <a:pt x="213161" y="814520"/>
                        <a:pt x="215265" y="815422"/>
                      </a:cubicBezTo>
                      <a:cubicBezTo>
                        <a:pt x="232487" y="822803"/>
                        <a:pt x="214252" y="811572"/>
                        <a:pt x="228600" y="821137"/>
                      </a:cubicBezTo>
                      <a:cubicBezTo>
                        <a:pt x="232229" y="832023"/>
                        <a:pt x="227511" y="822951"/>
                        <a:pt x="236220" y="828757"/>
                      </a:cubicBezTo>
                      <a:cubicBezTo>
                        <a:pt x="238462" y="830251"/>
                        <a:pt x="239865" y="832747"/>
                        <a:pt x="241935" y="834472"/>
                      </a:cubicBezTo>
                      <a:cubicBezTo>
                        <a:pt x="250124" y="841296"/>
                        <a:pt x="244773" y="835891"/>
                        <a:pt x="253365" y="840187"/>
                      </a:cubicBezTo>
                      <a:cubicBezTo>
                        <a:pt x="268137" y="847573"/>
                        <a:pt x="250430" y="841114"/>
                        <a:pt x="264795" y="845902"/>
                      </a:cubicBezTo>
                      <a:cubicBezTo>
                        <a:pt x="267380" y="845385"/>
                        <a:pt x="278121" y="844494"/>
                        <a:pt x="280035" y="840187"/>
                      </a:cubicBezTo>
                      <a:cubicBezTo>
                        <a:pt x="281859" y="836084"/>
                        <a:pt x="280328" y="831043"/>
                        <a:pt x="281940" y="826852"/>
                      </a:cubicBezTo>
                      <a:cubicBezTo>
                        <a:pt x="283584" y="822578"/>
                        <a:pt x="288112" y="819766"/>
                        <a:pt x="289560" y="815422"/>
                      </a:cubicBezTo>
                      <a:cubicBezTo>
                        <a:pt x="290830" y="811612"/>
                        <a:pt x="291142" y="807334"/>
                        <a:pt x="293370" y="803992"/>
                      </a:cubicBezTo>
                      <a:cubicBezTo>
                        <a:pt x="299720" y="794467"/>
                        <a:pt x="295275" y="799547"/>
                        <a:pt x="308610" y="790657"/>
                      </a:cubicBezTo>
                      <a:lnTo>
                        <a:pt x="314325" y="786847"/>
                      </a:lnTo>
                      <a:cubicBezTo>
                        <a:pt x="314889" y="786001"/>
                        <a:pt x="321235" y="777568"/>
                        <a:pt x="320040" y="775417"/>
                      </a:cubicBezTo>
                      <a:cubicBezTo>
                        <a:pt x="315667" y="767546"/>
                        <a:pt x="307439" y="763800"/>
                        <a:pt x="300990" y="758272"/>
                      </a:cubicBezTo>
                      <a:cubicBezTo>
                        <a:pt x="298945" y="756519"/>
                        <a:pt x="297180" y="754462"/>
                        <a:pt x="295275" y="752557"/>
                      </a:cubicBezTo>
                      <a:cubicBezTo>
                        <a:pt x="294005" y="748747"/>
                        <a:pt x="294305" y="743967"/>
                        <a:pt x="291465" y="741127"/>
                      </a:cubicBezTo>
                      <a:cubicBezTo>
                        <a:pt x="282512" y="732174"/>
                        <a:pt x="287992" y="736906"/>
                        <a:pt x="274320" y="727792"/>
                      </a:cubicBezTo>
                      <a:cubicBezTo>
                        <a:pt x="266934" y="722868"/>
                        <a:pt x="270777" y="724706"/>
                        <a:pt x="262890" y="722077"/>
                      </a:cubicBezTo>
                      <a:cubicBezTo>
                        <a:pt x="261620" y="720172"/>
                        <a:pt x="260699" y="717981"/>
                        <a:pt x="259080" y="716362"/>
                      </a:cubicBezTo>
                      <a:cubicBezTo>
                        <a:pt x="257461" y="714743"/>
                        <a:pt x="255228" y="713883"/>
                        <a:pt x="253365" y="712552"/>
                      </a:cubicBezTo>
                      <a:cubicBezTo>
                        <a:pt x="236825" y="700737"/>
                        <a:pt x="253499" y="712006"/>
                        <a:pt x="240030" y="703027"/>
                      </a:cubicBezTo>
                      <a:cubicBezTo>
                        <a:pt x="235874" y="690558"/>
                        <a:pt x="241646" y="702796"/>
                        <a:pt x="232410" y="695407"/>
                      </a:cubicBezTo>
                      <a:cubicBezTo>
                        <a:pt x="230622" y="693977"/>
                        <a:pt x="229870" y="691597"/>
                        <a:pt x="228600" y="689692"/>
                      </a:cubicBezTo>
                      <a:cubicBezTo>
                        <a:pt x="224482" y="673221"/>
                        <a:pt x="225536" y="680702"/>
                        <a:pt x="228600" y="651592"/>
                      </a:cubicBezTo>
                      <a:cubicBezTo>
                        <a:pt x="228810" y="649595"/>
                        <a:pt x="229085" y="647297"/>
                        <a:pt x="230505" y="645877"/>
                      </a:cubicBezTo>
                      <a:cubicBezTo>
                        <a:pt x="232859" y="643523"/>
                        <a:pt x="240425" y="641300"/>
                        <a:pt x="243840" y="640162"/>
                      </a:cubicBezTo>
                      <a:cubicBezTo>
                        <a:pt x="252730" y="640797"/>
                        <a:pt x="261733" y="640518"/>
                        <a:pt x="270510" y="642067"/>
                      </a:cubicBezTo>
                      <a:cubicBezTo>
                        <a:pt x="272765" y="642465"/>
                        <a:pt x="274177" y="644853"/>
                        <a:pt x="276225" y="645877"/>
                      </a:cubicBezTo>
                      <a:cubicBezTo>
                        <a:pt x="278021" y="646775"/>
                        <a:pt x="280035" y="647147"/>
                        <a:pt x="281940" y="647782"/>
                      </a:cubicBezTo>
                      <a:cubicBezTo>
                        <a:pt x="283210" y="649687"/>
                        <a:pt x="283962" y="652067"/>
                        <a:pt x="285750" y="653497"/>
                      </a:cubicBezTo>
                      <a:cubicBezTo>
                        <a:pt x="287318" y="654751"/>
                        <a:pt x="290298" y="653768"/>
                        <a:pt x="291465" y="655402"/>
                      </a:cubicBezTo>
                      <a:cubicBezTo>
                        <a:pt x="293799" y="658670"/>
                        <a:pt x="294005" y="663022"/>
                        <a:pt x="295275" y="666832"/>
                      </a:cubicBezTo>
                      <a:cubicBezTo>
                        <a:pt x="295910" y="668737"/>
                        <a:pt x="296066" y="670876"/>
                        <a:pt x="297180" y="672547"/>
                      </a:cubicBezTo>
                      <a:lnTo>
                        <a:pt x="304800" y="683977"/>
                      </a:lnTo>
                      <a:cubicBezTo>
                        <a:pt x="306070" y="685882"/>
                        <a:pt x="306705" y="688422"/>
                        <a:pt x="308610" y="689692"/>
                      </a:cubicBezTo>
                      <a:lnTo>
                        <a:pt x="320040" y="697312"/>
                      </a:lnTo>
                      <a:cubicBezTo>
                        <a:pt x="330200" y="712552"/>
                        <a:pt x="316865" y="694137"/>
                        <a:pt x="329565" y="706837"/>
                      </a:cubicBezTo>
                      <a:cubicBezTo>
                        <a:pt x="338182" y="715454"/>
                        <a:pt x="327964" y="710748"/>
                        <a:pt x="339090" y="714457"/>
                      </a:cubicBezTo>
                      <a:cubicBezTo>
                        <a:pt x="343303" y="718670"/>
                        <a:pt x="345963" y="720583"/>
                        <a:pt x="348615" y="725887"/>
                      </a:cubicBezTo>
                      <a:cubicBezTo>
                        <a:pt x="349513" y="727683"/>
                        <a:pt x="349545" y="729847"/>
                        <a:pt x="350520" y="731602"/>
                      </a:cubicBezTo>
                      <a:cubicBezTo>
                        <a:pt x="352744" y="735605"/>
                        <a:pt x="356692" y="738688"/>
                        <a:pt x="358140" y="743032"/>
                      </a:cubicBezTo>
                      <a:cubicBezTo>
                        <a:pt x="362674" y="756634"/>
                        <a:pt x="358608" y="752234"/>
                        <a:pt x="367665" y="758272"/>
                      </a:cubicBezTo>
                      <a:cubicBezTo>
                        <a:pt x="368935" y="756367"/>
                        <a:pt x="371475" y="754847"/>
                        <a:pt x="371475" y="752557"/>
                      </a:cubicBezTo>
                      <a:cubicBezTo>
                        <a:pt x="371475" y="750267"/>
                        <a:pt x="369155" y="748580"/>
                        <a:pt x="367665" y="746842"/>
                      </a:cubicBezTo>
                      <a:cubicBezTo>
                        <a:pt x="362041" y="740280"/>
                        <a:pt x="359734" y="740505"/>
                        <a:pt x="356235" y="733507"/>
                      </a:cubicBezTo>
                      <a:cubicBezTo>
                        <a:pt x="355337" y="731711"/>
                        <a:pt x="355228" y="729588"/>
                        <a:pt x="354330" y="727792"/>
                      </a:cubicBezTo>
                      <a:cubicBezTo>
                        <a:pt x="353306" y="725744"/>
                        <a:pt x="351450" y="724169"/>
                        <a:pt x="350520" y="722077"/>
                      </a:cubicBezTo>
                      <a:cubicBezTo>
                        <a:pt x="348889" y="718407"/>
                        <a:pt x="347980" y="714457"/>
                        <a:pt x="346710" y="710647"/>
                      </a:cubicBezTo>
                      <a:cubicBezTo>
                        <a:pt x="346075" y="708742"/>
                        <a:pt x="345919" y="706603"/>
                        <a:pt x="344805" y="704932"/>
                      </a:cubicBezTo>
                      <a:cubicBezTo>
                        <a:pt x="343535" y="703027"/>
                        <a:pt x="342019" y="701265"/>
                        <a:pt x="340995" y="699217"/>
                      </a:cubicBezTo>
                      <a:cubicBezTo>
                        <a:pt x="340097" y="697421"/>
                        <a:pt x="340204" y="695173"/>
                        <a:pt x="339090" y="693502"/>
                      </a:cubicBezTo>
                      <a:cubicBezTo>
                        <a:pt x="335509" y="688130"/>
                        <a:pt x="326486" y="683195"/>
                        <a:pt x="321945" y="680167"/>
                      </a:cubicBezTo>
                      <a:cubicBezTo>
                        <a:pt x="314559" y="675243"/>
                        <a:pt x="318402" y="677081"/>
                        <a:pt x="310515" y="674452"/>
                      </a:cubicBezTo>
                      <a:cubicBezTo>
                        <a:pt x="308610" y="672547"/>
                        <a:pt x="306870" y="670462"/>
                        <a:pt x="304800" y="668737"/>
                      </a:cubicBezTo>
                      <a:cubicBezTo>
                        <a:pt x="303041" y="667271"/>
                        <a:pt x="300948" y="666258"/>
                        <a:pt x="299085" y="664927"/>
                      </a:cubicBezTo>
                      <a:cubicBezTo>
                        <a:pt x="282545" y="653112"/>
                        <a:pt x="299219" y="664381"/>
                        <a:pt x="285750" y="655402"/>
                      </a:cubicBezTo>
                      <a:cubicBezTo>
                        <a:pt x="284480" y="653497"/>
                        <a:pt x="282964" y="651735"/>
                        <a:pt x="281940" y="649687"/>
                      </a:cubicBezTo>
                      <a:cubicBezTo>
                        <a:pt x="279003" y="643814"/>
                        <a:pt x="278787" y="633985"/>
                        <a:pt x="278130" y="628732"/>
                      </a:cubicBezTo>
                      <a:cubicBezTo>
                        <a:pt x="278765" y="617302"/>
                        <a:pt x="278416" y="605775"/>
                        <a:pt x="280035" y="594442"/>
                      </a:cubicBezTo>
                      <a:cubicBezTo>
                        <a:pt x="280359" y="592175"/>
                        <a:pt x="281940" y="589997"/>
                        <a:pt x="283845" y="588727"/>
                      </a:cubicBezTo>
                      <a:cubicBezTo>
                        <a:pt x="285745" y="587461"/>
                        <a:pt x="302850" y="584928"/>
                        <a:pt x="302895" y="584917"/>
                      </a:cubicBezTo>
                      <a:cubicBezTo>
                        <a:pt x="306791" y="583943"/>
                        <a:pt x="314325" y="581107"/>
                        <a:pt x="314325" y="581107"/>
                      </a:cubicBezTo>
                      <a:cubicBezTo>
                        <a:pt x="316865" y="581742"/>
                        <a:pt x="319539" y="581981"/>
                        <a:pt x="321945" y="583012"/>
                      </a:cubicBezTo>
                      <a:cubicBezTo>
                        <a:pt x="326586" y="585001"/>
                        <a:pt x="329942" y="589104"/>
                        <a:pt x="333375" y="592537"/>
                      </a:cubicBezTo>
                      <a:cubicBezTo>
                        <a:pt x="336728" y="602596"/>
                        <a:pt x="334166" y="596581"/>
                        <a:pt x="342900" y="609682"/>
                      </a:cubicBezTo>
                      <a:lnTo>
                        <a:pt x="354330" y="626827"/>
                      </a:lnTo>
                      <a:lnTo>
                        <a:pt x="358140" y="632542"/>
                      </a:lnTo>
                      <a:cubicBezTo>
                        <a:pt x="359410" y="634447"/>
                        <a:pt x="361226" y="636085"/>
                        <a:pt x="361950" y="638257"/>
                      </a:cubicBezTo>
                      <a:cubicBezTo>
                        <a:pt x="362585" y="640162"/>
                        <a:pt x="363303" y="642041"/>
                        <a:pt x="363855" y="643972"/>
                      </a:cubicBezTo>
                      <a:cubicBezTo>
                        <a:pt x="364574" y="646489"/>
                        <a:pt x="364589" y="649250"/>
                        <a:pt x="365760" y="651592"/>
                      </a:cubicBezTo>
                      <a:cubicBezTo>
                        <a:pt x="368794" y="657661"/>
                        <a:pt x="373719" y="664257"/>
                        <a:pt x="379095" y="668737"/>
                      </a:cubicBezTo>
                      <a:cubicBezTo>
                        <a:pt x="380854" y="670203"/>
                        <a:pt x="382905" y="671277"/>
                        <a:pt x="384810" y="672547"/>
                      </a:cubicBezTo>
                      <a:cubicBezTo>
                        <a:pt x="394970" y="687787"/>
                        <a:pt x="381635" y="669372"/>
                        <a:pt x="394335" y="682072"/>
                      </a:cubicBezTo>
                      <a:cubicBezTo>
                        <a:pt x="395954" y="683691"/>
                        <a:pt x="397121" y="685739"/>
                        <a:pt x="398145" y="687787"/>
                      </a:cubicBezTo>
                      <a:cubicBezTo>
                        <a:pt x="400712" y="692920"/>
                        <a:pt x="399007" y="694971"/>
                        <a:pt x="403860" y="699217"/>
                      </a:cubicBezTo>
                      <a:cubicBezTo>
                        <a:pt x="411922" y="706271"/>
                        <a:pt x="413156" y="706126"/>
                        <a:pt x="421005" y="708742"/>
                      </a:cubicBezTo>
                      <a:cubicBezTo>
                        <a:pt x="420370" y="703662"/>
                        <a:pt x="420016" y="698539"/>
                        <a:pt x="419100" y="693502"/>
                      </a:cubicBezTo>
                      <a:cubicBezTo>
                        <a:pt x="417732" y="685978"/>
                        <a:pt x="416871" y="689044"/>
                        <a:pt x="413385" y="682072"/>
                      </a:cubicBezTo>
                      <a:cubicBezTo>
                        <a:pt x="412487" y="680276"/>
                        <a:pt x="412378" y="678153"/>
                        <a:pt x="411480" y="676357"/>
                      </a:cubicBezTo>
                      <a:cubicBezTo>
                        <a:pt x="410456" y="674309"/>
                        <a:pt x="408694" y="672690"/>
                        <a:pt x="407670" y="670642"/>
                      </a:cubicBezTo>
                      <a:cubicBezTo>
                        <a:pt x="400397" y="656097"/>
                        <a:pt x="413869" y="675733"/>
                        <a:pt x="400050" y="657307"/>
                      </a:cubicBezTo>
                      <a:cubicBezTo>
                        <a:pt x="399415" y="655402"/>
                        <a:pt x="399043" y="653388"/>
                        <a:pt x="398145" y="651592"/>
                      </a:cubicBezTo>
                      <a:cubicBezTo>
                        <a:pt x="395493" y="646288"/>
                        <a:pt x="392833" y="644375"/>
                        <a:pt x="388620" y="640162"/>
                      </a:cubicBezTo>
                      <a:cubicBezTo>
                        <a:pt x="387365" y="636397"/>
                        <a:pt x="386262" y="631418"/>
                        <a:pt x="382905" y="628732"/>
                      </a:cubicBezTo>
                      <a:cubicBezTo>
                        <a:pt x="381337" y="627478"/>
                        <a:pt x="379095" y="627462"/>
                        <a:pt x="377190" y="626827"/>
                      </a:cubicBezTo>
                      <a:cubicBezTo>
                        <a:pt x="375285" y="624922"/>
                        <a:pt x="373545" y="622837"/>
                        <a:pt x="371475" y="621112"/>
                      </a:cubicBezTo>
                      <a:cubicBezTo>
                        <a:pt x="369716" y="619646"/>
                        <a:pt x="367379" y="618921"/>
                        <a:pt x="365760" y="617302"/>
                      </a:cubicBezTo>
                      <a:cubicBezTo>
                        <a:pt x="364141" y="615683"/>
                        <a:pt x="363416" y="613346"/>
                        <a:pt x="361950" y="611587"/>
                      </a:cubicBezTo>
                      <a:cubicBezTo>
                        <a:pt x="360225" y="609517"/>
                        <a:pt x="358140" y="607777"/>
                        <a:pt x="356235" y="605872"/>
                      </a:cubicBezTo>
                      <a:cubicBezTo>
                        <a:pt x="353356" y="594356"/>
                        <a:pt x="355158" y="600736"/>
                        <a:pt x="350520" y="586822"/>
                      </a:cubicBezTo>
                      <a:lnTo>
                        <a:pt x="348615" y="581107"/>
                      </a:lnTo>
                      <a:cubicBezTo>
                        <a:pt x="347980" y="579202"/>
                        <a:pt x="347824" y="577063"/>
                        <a:pt x="346710" y="575392"/>
                      </a:cubicBezTo>
                      <a:lnTo>
                        <a:pt x="342900" y="569677"/>
                      </a:lnTo>
                      <a:cubicBezTo>
                        <a:pt x="342265" y="567137"/>
                        <a:pt x="341714" y="564574"/>
                        <a:pt x="340995" y="562057"/>
                      </a:cubicBezTo>
                      <a:cubicBezTo>
                        <a:pt x="340443" y="560126"/>
                        <a:pt x="339090" y="558350"/>
                        <a:pt x="339090" y="556342"/>
                      </a:cubicBezTo>
                      <a:cubicBezTo>
                        <a:pt x="339090" y="546796"/>
                        <a:pt x="340045" y="537266"/>
                        <a:pt x="340995" y="527767"/>
                      </a:cubicBezTo>
                      <a:cubicBezTo>
                        <a:pt x="341317" y="524545"/>
                        <a:pt x="342115" y="521383"/>
                        <a:pt x="342900" y="518242"/>
                      </a:cubicBezTo>
                      <a:cubicBezTo>
                        <a:pt x="343387" y="516294"/>
                        <a:pt x="343385" y="513947"/>
                        <a:pt x="344805" y="512527"/>
                      </a:cubicBezTo>
                      <a:cubicBezTo>
                        <a:pt x="346225" y="511107"/>
                        <a:pt x="348615" y="511257"/>
                        <a:pt x="350520" y="510622"/>
                      </a:cubicBezTo>
                      <a:cubicBezTo>
                        <a:pt x="358775" y="511257"/>
                        <a:pt x="367070" y="511500"/>
                        <a:pt x="375285" y="512527"/>
                      </a:cubicBezTo>
                      <a:cubicBezTo>
                        <a:pt x="377278" y="512776"/>
                        <a:pt x="379580" y="513012"/>
                        <a:pt x="381000" y="514432"/>
                      </a:cubicBezTo>
                      <a:cubicBezTo>
                        <a:pt x="384238" y="517670"/>
                        <a:pt x="388620" y="525862"/>
                        <a:pt x="388620" y="525862"/>
                      </a:cubicBezTo>
                      <a:cubicBezTo>
                        <a:pt x="389255" y="537292"/>
                        <a:pt x="389489" y="548751"/>
                        <a:pt x="390525" y="560152"/>
                      </a:cubicBezTo>
                      <a:cubicBezTo>
                        <a:pt x="390762" y="562759"/>
                        <a:pt x="391131" y="565499"/>
                        <a:pt x="392430" y="567772"/>
                      </a:cubicBezTo>
                      <a:cubicBezTo>
                        <a:pt x="393767" y="570111"/>
                        <a:pt x="396240" y="571582"/>
                        <a:pt x="398145" y="573487"/>
                      </a:cubicBezTo>
                      <a:cubicBezTo>
                        <a:pt x="405093" y="594330"/>
                        <a:pt x="394012" y="562760"/>
                        <a:pt x="403860" y="584917"/>
                      </a:cubicBezTo>
                      <a:cubicBezTo>
                        <a:pt x="405491" y="588587"/>
                        <a:pt x="406400" y="592537"/>
                        <a:pt x="407670" y="596347"/>
                      </a:cubicBezTo>
                      <a:cubicBezTo>
                        <a:pt x="408305" y="598252"/>
                        <a:pt x="409245" y="600081"/>
                        <a:pt x="409575" y="602062"/>
                      </a:cubicBezTo>
                      <a:cubicBezTo>
                        <a:pt x="410092" y="605163"/>
                        <a:pt x="411152" y="615187"/>
                        <a:pt x="413385" y="619207"/>
                      </a:cubicBezTo>
                      <a:cubicBezTo>
                        <a:pt x="415609" y="623210"/>
                        <a:pt x="418465" y="626827"/>
                        <a:pt x="421005" y="630637"/>
                      </a:cubicBezTo>
                      <a:cubicBezTo>
                        <a:pt x="422275" y="632542"/>
                        <a:pt x="424091" y="634180"/>
                        <a:pt x="424815" y="636352"/>
                      </a:cubicBezTo>
                      <a:cubicBezTo>
                        <a:pt x="427512" y="644444"/>
                        <a:pt x="428661" y="648789"/>
                        <a:pt x="434340" y="657307"/>
                      </a:cubicBezTo>
                      <a:cubicBezTo>
                        <a:pt x="435610" y="659212"/>
                        <a:pt x="437126" y="660974"/>
                        <a:pt x="438150" y="663022"/>
                      </a:cubicBezTo>
                      <a:cubicBezTo>
                        <a:pt x="439048" y="664818"/>
                        <a:pt x="439264" y="666891"/>
                        <a:pt x="440055" y="668737"/>
                      </a:cubicBezTo>
                      <a:cubicBezTo>
                        <a:pt x="441174" y="671347"/>
                        <a:pt x="442810" y="673720"/>
                        <a:pt x="443865" y="676357"/>
                      </a:cubicBezTo>
                      <a:cubicBezTo>
                        <a:pt x="450666" y="693360"/>
                        <a:pt x="444155" y="682507"/>
                        <a:pt x="451485" y="693502"/>
                      </a:cubicBezTo>
                      <a:cubicBezTo>
                        <a:pt x="452120" y="697312"/>
                        <a:pt x="451663" y="701477"/>
                        <a:pt x="453390" y="704932"/>
                      </a:cubicBezTo>
                      <a:cubicBezTo>
                        <a:pt x="454414" y="706980"/>
                        <a:pt x="456829" y="708489"/>
                        <a:pt x="459105" y="708742"/>
                      </a:cubicBezTo>
                      <a:cubicBezTo>
                        <a:pt x="460672" y="708916"/>
                        <a:pt x="477693" y="705405"/>
                        <a:pt x="480060" y="704932"/>
                      </a:cubicBezTo>
                      <a:cubicBezTo>
                        <a:pt x="481330" y="703027"/>
                        <a:pt x="482404" y="700976"/>
                        <a:pt x="483870" y="699217"/>
                      </a:cubicBezTo>
                      <a:cubicBezTo>
                        <a:pt x="485595" y="697147"/>
                        <a:pt x="488091" y="695744"/>
                        <a:pt x="489585" y="693502"/>
                      </a:cubicBezTo>
                      <a:cubicBezTo>
                        <a:pt x="500613" y="676960"/>
                        <a:pt x="478974" y="700303"/>
                        <a:pt x="497205" y="682072"/>
                      </a:cubicBezTo>
                      <a:cubicBezTo>
                        <a:pt x="498157" y="676359"/>
                        <a:pt x="499566" y="664243"/>
                        <a:pt x="502920" y="659212"/>
                      </a:cubicBezTo>
                      <a:cubicBezTo>
                        <a:pt x="507844" y="651826"/>
                        <a:pt x="506006" y="655669"/>
                        <a:pt x="508635" y="647782"/>
                      </a:cubicBezTo>
                      <a:cubicBezTo>
                        <a:pt x="508000" y="643337"/>
                        <a:pt x="509110" y="638255"/>
                        <a:pt x="506730" y="634447"/>
                      </a:cubicBezTo>
                      <a:cubicBezTo>
                        <a:pt x="505342" y="632227"/>
                        <a:pt x="501618" y="633294"/>
                        <a:pt x="499110" y="632542"/>
                      </a:cubicBezTo>
                      <a:cubicBezTo>
                        <a:pt x="495263" y="631388"/>
                        <a:pt x="491490" y="630002"/>
                        <a:pt x="487680" y="628732"/>
                      </a:cubicBezTo>
                      <a:cubicBezTo>
                        <a:pt x="485775" y="628097"/>
                        <a:pt x="483636" y="627941"/>
                        <a:pt x="481965" y="626827"/>
                      </a:cubicBezTo>
                      <a:cubicBezTo>
                        <a:pt x="480060" y="625557"/>
                        <a:pt x="477961" y="624538"/>
                        <a:pt x="476250" y="623017"/>
                      </a:cubicBezTo>
                      <a:cubicBezTo>
                        <a:pt x="472223" y="619437"/>
                        <a:pt x="469303" y="614576"/>
                        <a:pt x="464820" y="611587"/>
                      </a:cubicBezTo>
                      <a:cubicBezTo>
                        <a:pt x="461010" y="609047"/>
                        <a:pt x="457486" y="606015"/>
                        <a:pt x="453390" y="603967"/>
                      </a:cubicBezTo>
                      <a:cubicBezTo>
                        <a:pt x="450850" y="602697"/>
                        <a:pt x="448081" y="601808"/>
                        <a:pt x="445770" y="600157"/>
                      </a:cubicBezTo>
                      <a:cubicBezTo>
                        <a:pt x="443578" y="598591"/>
                        <a:pt x="441960" y="596347"/>
                        <a:pt x="440055" y="594442"/>
                      </a:cubicBezTo>
                      <a:cubicBezTo>
                        <a:pt x="439420" y="592537"/>
                        <a:pt x="439264" y="590398"/>
                        <a:pt x="438150" y="588727"/>
                      </a:cubicBezTo>
                      <a:cubicBezTo>
                        <a:pt x="428637" y="574457"/>
                        <a:pt x="435060" y="590886"/>
                        <a:pt x="430530" y="577297"/>
                      </a:cubicBezTo>
                      <a:cubicBezTo>
                        <a:pt x="433412" y="525415"/>
                        <a:pt x="421139" y="549209"/>
                        <a:pt x="440055" y="541102"/>
                      </a:cubicBezTo>
                      <a:cubicBezTo>
                        <a:pt x="442159" y="540200"/>
                        <a:pt x="443865" y="538562"/>
                        <a:pt x="445770" y="537292"/>
                      </a:cubicBezTo>
                      <a:cubicBezTo>
                        <a:pt x="451485" y="537927"/>
                        <a:pt x="457576" y="537061"/>
                        <a:pt x="462915" y="539197"/>
                      </a:cubicBezTo>
                      <a:cubicBezTo>
                        <a:pt x="464779" y="539943"/>
                        <a:pt x="464029" y="543066"/>
                        <a:pt x="464820" y="544912"/>
                      </a:cubicBezTo>
                      <a:cubicBezTo>
                        <a:pt x="465939" y="547522"/>
                        <a:pt x="467221" y="550066"/>
                        <a:pt x="468630" y="552532"/>
                      </a:cubicBezTo>
                      <a:cubicBezTo>
                        <a:pt x="469766" y="554520"/>
                        <a:pt x="471510" y="556155"/>
                        <a:pt x="472440" y="558247"/>
                      </a:cubicBezTo>
                      <a:cubicBezTo>
                        <a:pt x="474071" y="561917"/>
                        <a:pt x="474980" y="565867"/>
                        <a:pt x="476250" y="569677"/>
                      </a:cubicBezTo>
                      <a:cubicBezTo>
                        <a:pt x="476885" y="571582"/>
                        <a:pt x="476735" y="573972"/>
                        <a:pt x="478155" y="575392"/>
                      </a:cubicBezTo>
                      <a:cubicBezTo>
                        <a:pt x="480060" y="577297"/>
                        <a:pt x="482145" y="579037"/>
                        <a:pt x="483870" y="581107"/>
                      </a:cubicBezTo>
                      <a:cubicBezTo>
                        <a:pt x="485336" y="582866"/>
                        <a:pt x="485892" y="585392"/>
                        <a:pt x="487680" y="586822"/>
                      </a:cubicBezTo>
                      <a:cubicBezTo>
                        <a:pt x="489248" y="588076"/>
                        <a:pt x="491599" y="587829"/>
                        <a:pt x="493395" y="588727"/>
                      </a:cubicBezTo>
                      <a:cubicBezTo>
                        <a:pt x="495443" y="589751"/>
                        <a:pt x="497205" y="591267"/>
                        <a:pt x="499110" y="592537"/>
                      </a:cubicBezTo>
                      <a:cubicBezTo>
                        <a:pt x="499745" y="590632"/>
                        <a:pt x="501015" y="588830"/>
                        <a:pt x="501015" y="586822"/>
                      </a:cubicBezTo>
                      <a:cubicBezTo>
                        <a:pt x="501015" y="584814"/>
                        <a:pt x="499597" y="583055"/>
                        <a:pt x="499110" y="581107"/>
                      </a:cubicBezTo>
                      <a:cubicBezTo>
                        <a:pt x="498725" y="579568"/>
                        <a:pt x="497042" y="568480"/>
                        <a:pt x="495300" y="565867"/>
                      </a:cubicBezTo>
                      <a:cubicBezTo>
                        <a:pt x="493806" y="563625"/>
                        <a:pt x="491239" y="562279"/>
                        <a:pt x="489585" y="560152"/>
                      </a:cubicBezTo>
                      <a:cubicBezTo>
                        <a:pt x="486774" y="556538"/>
                        <a:pt x="485203" y="551960"/>
                        <a:pt x="481965" y="548722"/>
                      </a:cubicBezTo>
                      <a:cubicBezTo>
                        <a:pt x="480060" y="546817"/>
                        <a:pt x="477975" y="545077"/>
                        <a:pt x="476250" y="543007"/>
                      </a:cubicBezTo>
                      <a:cubicBezTo>
                        <a:pt x="474784" y="541248"/>
                        <a:pt x="474059" y="538911"/>
                        <a:pt x="472440" y="537292"/>
                      </a:cubicBezTo>
                      <a:cubicBezTo>
                        <a:pt x="470821" y="535673"/>
                        <a:pt x="468630" y="534752"/>
                        <a:pt x="466725" y="533482"/>
                      </a:cubicBezTo>
                      <a:cubicBezTo>
                        <a:pt x="464820" y="530307"/>
                        <a:pt x="462972" y="527097"/>
                        <a:pt x="461010" y="523957"/>
                      </a:cubicBezTo>
                      <a:cubicBezTo>
                        <a:pt x="459797" y="522015"/>
                        <a:pt x="458819" y="519861"/>
                        <a:pt x="457200" y="518242"/>
                      </a:cubicBezTo>
                      <a:cubicBezTo>
                        <a:pt x="455581" y="516623"/>
                        <a:pt x="453390" y="515702"/>
                        <a:pt x="451485" y="514432"/>
                      </a:cubicBezTo>
                      <a:cubicBezTo>
                        <a:pt x="450215" y="512527"/>
                        <a:pt x="449294" y="510336"/>
                        <a:pt x="447675" y="508717"/>
                      </a:cubicBezTo>
                      <a:cubicBezTo>
                        <a:pt x="446056" y="507098"/>
                        <a:pt x="443390" y="506695"/>
                        <a:pt x="441960" y="504907"/>
                      </a:cubicBezTo>
                      <a:cubicBezTo>
                        <a:pt x="440706" y="503339"/>
                        <a:pt x="441169" y="500863"/>
                        <a:pt x="440055" y="499192"/>
                      </a:cubicBezTo>
                      <a:cubicBezTo>
                        <a:pt x="438561" y="496950"/>
                        <a:pt x="435994" y="495604"/>
                        <a:pt x="434340" y="493477"/>
                      </a:cubicBezTo>
                      <a:cubicBezTo>
                        <a:pt x="428218" y="485605"/>
                        <a:pt x="429146" y="481855"/>
                        <a:pt x="421005" y="478237"/>
                      </a:cubicBezTo>
                      <a:cubicBezTo>
                        <a:pt x="417335" y="476606"/>
                        <a:pt x="413385" y="475697"/>
                        <a:pt x="409575" y="474427"/>
                      </a:cubicBezTo>
                      <a:lnTo>
                        <a:pt x="403860" y="472522"/>
                      </a:lnTo>
                      <a:lnTo>
                        <a:pt x="398145" y="470617"/>
                      </a:lnTo>
                      <a:lnTo>
                        <a:pt x="392430" y="468712"/>
                      </a:lnTo>
                      <a:cubicBezTo>
                        <a:pt x="389533" y="464366"/>
                        <a:pt x="379334" y="452122"/>
                        <a:pt x="392430" y="447757"/>
                      </a:cubicBezTo>
                      <a:lnTo>
                        <a:pt x="403860" y="443947"/>
                      </a:lnTo>
                      <a:cubicBezTo>
                        <a:pt x="411480" y="444582"/>
                        <a:pt x="419150" y="446933"/>
                        <a:pt x="426720" y="445852"/>
                      </a:cubicBezTo>
                      <a:cubicBezTo>
                        <a:pt x="428987" y="445528"/>
                        <a:pt x="429975" y="442358"/>
                        <a:pt x="430530" y="440137"/>
                      </a:cubicBezTo>
                      <a:cubicBezTo>
                        <a:pt x="431925" y="434559"/>
                        <a:pt x="431800" y="428707"/>
                        <a:pt x="432435" y="422992"/>
                      </a:cubicBezTo>
                      <a:cubicBezTo>
                        <a:pt x="434340" y="423627"/>
                        <a:pt x="436354" y="423999"/>
                        <a:pt x="438150" y="424897"/>
                      </a:cubicBezTo>
                      <a:cubicBezTo>
                        <a:pt x="445245" y="428444"/>
                        <a:pt x="443260" y="429156"/>
                        <a:pt x="449580" y="434422"/>
                      </a:cubicBezTo>
                      <a:cubicBezTo>
                        <a:pt x="451339" y="435888"/>
                        <a:pt x="453390" y="436962"/>
                        <a:pt x="455295" y="438232"/>
                      </a:cubicBezTo>
                      <a:cubicBezTo>
                        <a:pt x="456805" y="445781"/>
                        <a:pt x="460225" y="464451"/>
                        <a:pt x="462915" y="472522"/>
                      </a:cubicBezTo>
                      <a:cubicBezTo>
                        <a:pt x="463550" y="474427"/>
                        <a:pt x="463566" y="476669"/>
                        <a:pt x="464820" y="478237"/>
                      </a:cubicBezTo>
                      <a:cubicBezTo>
                        <a:pt x="467506" y="481594"/>
                        <a:pt x="472485" y="482697"/>
                        <a:pt x="476250" y="483952"/>
                      </a:cubicBezTo>
                      <a:cubicBezTo>
                        <a:pt x="480060" y="483317"/>
                        <a:pt x="484225" y="483774"/>
                        <a:pt x="487680" y="482047"/>
                      </a:cubicBezTo>
                      <a:cubicBezTo>
                        <a:pt x="489728" y="481023"/>
                        <a:pt x="491327" y="478616"/>
                        <a:pt x="491490" y="476332"/>
                      </a:cubicBezTo>
                      <a:cubicBezTo>
                        <a:pt x="492386" y="463784"/>
                        <a:pt x="492493" y="457724"/>
                        <a:pt x="485775" y="449662"/>
                      </a:cubicBezTo>
                      <a:cubicBezTo>
                        <a:pt x="474565" y="436209"/>
                        <a:pt x="486575" y="452100"/>
                        <a:pt x="468630" y="440137"/>
                      </a:cubicBezTo>
                      <a:cubicBezTo>
                        <a:pt x="455529" y="431403"/>
                        <a:pt x="461544" y="433965"/>
                        <a:pt x="451485" y="430612"/>
                      </a:cubicBezTo>
                      <a:cubicBezTo>
                        <a:pt x="450850" y="426802"/>
                        <a:pt x="450418" y="422953"/>
                        <a:pt x="449580" y="419182"/>
                      </a:cubicBezTo>
                      <a:cubicBezTo>
                        <a:pt x="449144" y="417222"/>
                        <a:pt x="448162" y="415415"/>
                        <a:pt x="447675" y="413467"/>
                      </a:cubicBezTo>
                      <a:cubicBezTo>
                        <a:pt x="446890" y="410326"/>
                        <a:pt x="446405" y="407117"/>
                        <a:pt x="445770" y="403942"/>
                      </a:cubicBezTo>
                      <a:cubicBezTo>
                        <a:pt x="446405" y="396957"/>
                        <a:pt x="445612" y="389691"/>
                        <a:pt x="447675" y="382987"/>
                      </a:cubicBezTo>
                      <a:cubicBezTo>
                        <a:pt x="448348" y="380799"/>
                        <a:pt x="451189" y="378548"/>
                        <a:pt x="453390" y="379177"/>
                      </a:cubicBezTo>
                      <a:cubicBezTo>
                        <a:pt x="456844" y="380164"/>
                        <a:pt x="458283" y="384459"/>
                        <a:pt x="461010" y="386797"/>
                      </a:cubicBezTo>
                      <a:cubicBezTo>
                        <a:pt x="462748" y="388287"/>
                        <a:pt x="464820" y="389337"/>
                        <a:pt x="466725" y="390607"/>
                      </a:cubicBezTo>
                      <a:cubicBezTo>
                        <a:pt x="470471" y="396226"/>
                        <a:pt x="470750" y="397453"/>
                        <a:pt x="476250" y="402037"/>
                      </a:cubicBezTo>
                      <a:cubicBezTo>
                        <a:pt x="492163" y="415298"/>
                        <a:pt x="470984" y="394866"/>
                        <a:pt x="487680" y="411562"/>
                      </a:cubicBezTo>
                      <a:cubicBezTo>
                        <a:pt x="490855" y="401402"/>
                        <a:pt x="488348" y="375177"/>
                        <a:pt x="497205" y="381082"/>
                      </a:cubicBezTo>
                      <a:cubicBezTo>
                        <a:pt x="508188" y="388404"/>
                        <a:pt x="497593" y="382065"/>
                        <a:pt x="508635" y="386797"/>
                      </a:cubicBezTo>
                      <a:cubicBezTo>
                        <a:pt x="515402" y="389697"/>
                        <a:pt x="516230" y="390591"/>
                        <a:pt x="521970" y="394417"/>
                      </a:cubicBezTo>
                      <a:cubicBezTo>
                        <a:pt x="535150" y="414187"/>
                        <a:pt x="515088" y="383582"/>
                        <a:pt x="529590" y="407752"/>
                      </a:cubicBezTo>
                      <a:cubicBezTo>
                        <a:pt x="531946" y="411679"/>
                        <a:pt x="534670" y="415372"/>
                        <a:pt x="537210" y="419182"/>
                      </a:cubicBezTo>
                      <a:lnTo>
                        <a:pt x="552450" y="442042"/>
                      </a:lnTo>
                      <a:cubicBezTo>
                        <a:pt x="558488" y="451099"/>
                        <a:pt x="555536" y="445585"/>
                        <a:pt x="560070" y="459187"/>
                      </a:cubicBezTo>
                      <a:cubicBezTo>
                        <a:pt x="560705" y="461092"/>
                        <a:pt x="563089" y="466573"/>
                        <a:pt x="561975" y="464902"/>
                      </a:cubicBezTo>
                      <a:cubicBezTo>
                        <a:pt x="554180" y="453209"/>
                        <a:pt x="559784" y="460806"/>
                        <a:pt x="542925" y="443947"/>
                      </a:cubicBezTo>
                      <a:cubicBezTo>
                        <a:pt x="539750" y="440772"/>
                        <a:pt x="535891" y="438158"/>
                        <a:pt x="533400" y="434422"/>
                      </a:cubicBezTo>
                      <a:cubicBezTo>
                        <a:pt x="532130" y="432517"/>
                        <a:pt x="531209" y="430326"/>
                        <a:pt x="529590" y="428707"/>
                      </a:cubicBezTo>
                      <a:cubicBezTo>
                        <a:pt x="527971" y="427088"/>
                        <a:pt x="525780" y="426167"/>
                        <a:pt x="523875" y="424897"/>
                      </a:cubicBezTo>
                      <a:cubicBezTo>
                        <a:pt x="521890" y="418942"/>
                        <a:pt x="519965" y="411495"/>
                        <a:pt x="514350" y="407752"/>
                      </a:cubicBezTo>
                      <a:cubicBezTo>
                        <a:pt x="512445" y="406482"/>
                        <a:pt x="510254" y="405561"/>
                        <a:pt x="508635" y="403942"/>
                      </a:cubicBezTo>
                      <a:cubicBezTo>
                        <a:pt x="506390" y="401697"/>
                        <a:pt x="505165" y="398567"/>
                        <a:pt x="502920" y="396322"/>
                      </a:cubicBezTo>
                      <a:cubicBezTo>
                        <a:pt x="485140" y="378542"/>
                        <a:pt x="504825" y="403307"/>
                        <a:pt x="489585" y="382987"/>
                      </a:cubicBezTo>
                      <a:cubicBezTo>
                        <a:pt x="488950" y="381082"/>
                        <a:pt x="488578" y="379068"/>
                        <a:pt x="487680" y="377272"/>
                      </a:cubicBezTo>
                      <a:cubicBezTo>
                        <a:pt x="486656" y="375224"/>
                        <a:pt x="483949" y="373845"/>
                        <a:pt x="483870" y="371557"/>
                      </a:cubicBezTo>
                      <a:cubicBezTo>
                        <a:pt x="483301" y="355045"/>
                        <a:pt x="484131" y="338467"/>
                        <a:pt x="485775" y="322027"/>
                      </a:cubicBezTo>
                      <a:cubicBezTo>
                        <a:pt x="486058" y="319201"/>
                        <a:pt x="488410" y="316992"/>
                        <a:pt x="489585" y="314407"/>
                      </a:cubicBezTo>
                      <a:cubicBezTo>
                        <a:pt x="495832" y="300664"/>
                        <a:pt x="494398" y="304681"/>
                        <a:pt x="497205" y="293452"/>
                      </a:cubicBezTo>
                      <a:cubicBezTo>
                        <a:pt x="499745" y="294087"/>
                        <a:pt x="502408" y="294350"/>
                        <a:pt x="504825" y="295357"/>
                      </a:cubicBezTo>
                      <a:cubicBezTo>
                        <a:pt x="510068" y="297541"/>
                        <a:pt x="520065" y="302977"/>
                        <a:pt x="520065" y="302977"/>
                      </a:cubicBezTo>
                      <a:cubicBezTo>
                        <a:pt x="521335" y="304882"/>
                        <a:pt x="522256" y="307073"/>
                        <a:pt x="523875" y="308692"/>
                      </a:cubicBezTo>
                      <a:cubicBezTo>
                        <a:pt x="527680" y="312497"/>
                        <a:pt x="534567" y="314493"/>
                        <a:pt x="539115" y="316312"/>
                      </a:cubicBezTo>
                      <a:cubicBezTo>
                        <a:pt x="548068" y="325265"/>
                        <a:pt x="543336" y="319785"/>
                        <a:pt x="552450" y="333457"/>
                      </a:cubicBezTo>
                      <a:cubicBezTo>
                        <a:pt x="553720" y="335362"/>
                        <a:pt x="555536" y="337000"/>
                        <a:pt x="556260" y="339172"/>
                      </a:cubicBezTo>
                      <a:cubicBezTo>
                        <a:pt x="560828" y="352875"/>
                        <a:pt x="555286" y="335763"/>
                        <a:pt x="560070" y="352507"/>
                      </a:cubicBezTo>
                      <a:cubicBezTo>
                        <a:pt x="560622" y="354438"/>
                        <a:pt x="561340" y="356317"/>
                        <a:pt x="561975" y="358222"/>
                      </a:cubicBezTo>
                      <a:cubicBezTo>
                        <a:pt x="565376" y="405831"/>
                        <a:pt x="560757" y="372170"/>
                        <a:pt x="565785" y="390607"/>
                      </a:cubicBezTo>
                      <a:cubicBezTo>
                        <a:pt x="567163" y="395659"/>
                        <a:pt x="565238" y="402942"/>
                        <a:pt x="569595" y="405847"/>
                      </a:cubicBezTo>
                      <a:lnTo>
                        <a:pt x="581025" y="413467"/>
                      </a:lnTo>
                      <a:cubicBezTo>
                        <a:pt x="581660" y="411562"/>
                        <a:pt x="581296" y="408919"/>
                        <a:pt x="582930" y="407752"/>
                      </a:cubicBezTo>
                      <a:cubicBezTo>
                        <a:pt x="586198" y="405418"/>
                        <a:pt x="594360" y="403942"/>
                        <a:pt x="594360" y="403942"/>
                      </a:cubicBezTo>
                      <a:cubicBezTo>
                        <a:pt x="597535" y="404577"/>
                        <a:pt x="600989" y="404399"/>
                        <a:pt x="603885" y="405847"/>
                      </a:cubicBezTo>
                      <a:cubicBezTo>
                        <a:pt x="610127" y="408968"/>
                        <a:pt x="609034" y="412901"/>
                        <a:pt x="613410" y="417277"/>
                      </a:cubicBezTo>
                      <a:cubicBezTo>
                        <a:pt x="615029" y="418896"/>
                        <a:pt x="617220" y="419817"/>
                        <a:pt x="619125" y="421087"/>
                      </a:cubicBezTo>
                      <a:cubicBezTo>
                        <a:pt x="619760" y="422992"/>
                        <a:pt x="620132" y="425006"/>
                        <a:pt x="621030" y="426802"/>
                      </a:cubicBezTo>
                      <a:cubicBezTo>
                        <a:pt x="622054" y="428850"/>
                        <a:pt x="624238" y="430308"/>
                        <a:pt x="624840" y="432517"/>
                      </a:cubicBezTo>
                      <a:cubicBezTo>
                        <a:pt x="626082" y="437071"/>
                        <a:pt x="628382" y="466833"/>
                        <a:pt x="628650" y="468712"/>
                      </a:cubicBezTo>
                      <a:cubicBezTo>
                        <a:pt x="630086" y="478766"/>
                        <a:pt x="633812" y="472768"/>
                        <a:pt x="638175" y="485857"/>
                      </a:cubicBezTo>
                      <a:cubicBezTo>
                        <a:pt x="640804" y="493744"/>
                        <a:pt x="638409" y="490458"/>
                        <a:pt x="645795" y="495382"/>
                      </a:cubicBezTo>
                      <a:cubicBezTo>
                        <a:pt x="649605" y="494747"/>
                        <a:pt x="653454" y="494315"/>
                        <a:pt x="657225" y="493477"/>
                      </a:cubicBezTo>
                      <a:cubicBezTo>
                        <a:pt x="659185" y="493041"/>
                        <a:pt x="660980" y="492008"/>
                        <a:pt x="662940" y="491572"/>
                      </a:cubicBezTo>
                      <a:cubicBezTo>
                        <a:pt x="666711" y="490734"/>
                        <a:pt x="670560" y="490302"/>
                        <a:pt x="674370" y="489667"/>
                      </a:cubicBezTo>
                      <a:cubicBezTo>
                        <a:pt x="677999" y="478779"/>
                        <a:pt x="678181" y="480780"/>
                        <a:pt x="674370" y="462997"/>
                      </a:cubicBezTo>
                      <a:cubicBezTo>
                        <a:pt x="673890" y="460758"/>
                        <a:pt x="671584" y="459330"/>
                        <a:pt x="670560" y="457282"/>
                      </a:cubicBezTo>
                      <a:cubicBezTo>
                        <a:pt x="669662" y="455486"/>
                        <a:pt x="669651" y="453310"/>
                        <a:pt x="668655" y="451567"/>
                      </a:cubicBezTo>
                      <a:cubicBezTo>
                        <a:pt x="665203" y="445527"/>
                        <a:pt x="662078" y="444129"/>
                        <a:pt x="659130" y="438232"/>
                      </a:cubicBezTo>
                      <a:cubicBezTo>
                        <a:pt x="658232" y="436436"/>
                        <a:pt x="658123" y="434313"/>
                        <a:pt x="657225" y="432517"/>
                      </a:cubicBezTo>
                      <a:cubicBezTo>
                        <a:pt x="648168" y="414404"/>
                        <a:pt x="659434" y="444860"/>
                        <a:pt x="649605" y="415372"/>
                      </a:cubicBezTo>
                      <a:lnTo>
                        <a:pt x="647700" y="409657"/>
                      </a:lnTo>
                      <a:cubicBezTo>
                        <a:pt x="647065" y="402672"/>
                        <a:pt x="646722" y="395654"/>
                        <a:pt x="645795" y="388702"/>
                      </a:cubicBezTo>
                      <a:cubicBezTo>
                        <a:pt x="645051" y="383119"/>
                        <a:pt x="643454" y="380509"/>
                        <a:pt x="641985" y="375367"/>
                      </a:cubicBezTo>
                      <a:cubicBezTo>
                        <a:pt x="641266" y="372850"/>
                        <a:pt x="641111" y="370153"/>
                        <a:pt x="640080" y="367747"/>
                      </a:cubicBezTo>
                      <a:cubicBezTo>
                        <a:pt x="639178" y="365643"/>
                        <a:pt x="637540" y="363937"/>
                        <a:pt x="636270" y="362032"/>
                      </a:cubicBezTo>
                      <a:cubicBezTo>
                        <a:pt x="637963" y="340019"/>
                        <a:pt x="630409" y="338732"/>
                        <a:pt x="643890" y="335362"/>
                      </a:cubicBezTo>
                      <a:cubicBezTo>
                        <a:pt x="647031" y="334577"/>
                        <a:pt x="650240" y="334092"/>
                        <a:pt x="653415" y="333457"/>
                      </a:cubicBezTo>
                      <a:cubicBezTo>
                        <a:pt x="652780" y="315677"/>
                        <a:pt x="651510" y="297908"/>
                        <a:pt x="651510" y="280117"/>
                      </a:cubicBezTo>
                      <a:cubicBezTo>
                        <a:pt x="651510" y="273103"/>
                        <a:pt x="651352" y="265866"/>
                        <a:pt x="653415" y="259162"/>
                      </a:cubicBezTo>
                      <a:cubicBezTo>
                        <a:pt x="654259" y="256419"/>
                        <a:pt x="662695" y="254164"/>
                        <a:pt x="664845" y="253447"/>
                      </a:cubicBezTo>
                      <a:lnTo>
                        <a:pt x="672465" y="264877"/>
                      </a:lnTo>
                      <a:cubicBezTo>
                        <a:pt x="673735" y="266782"/>
                        <a:pt x="675551" y="268420"/>
                        <a:pt x="676275" y="270592"/>
                      </a:cubicBezTo>
                      <a:lnTo>
                        <a:pt x="678180" y="276307"/>
                      </a:lnTo>
                      <a:cubicBezTo>
                        <a:pt x="677760" y="272947"/>
                        <a:pt x="676591" y="258630"/>
                        <a:pt x="674370" y="253447"/>
                      </a:cubicBezTo>
                      <a:cubicBezTo>
                        <a:pt x="673441" y="251280"/>
                        <a:pt x="665496" y="240979"/>
                        <a:pt x="664845" y="240112"/>
                      </a:cubicBezTo>
                      <a:cubicBezTo>
                        <a:pt x="659890" y="225247"/>
                        <a:pt x="658797" y="227059"/>
                        <a:pt x="662940" y="207727"/>
                      </a:cubicBezTo>
                      <a:cubicBezTo>
                        <a:pt x="663420" y="205488"/>
                        <a:pt x="664808" y="203225"/>
                        <a:pt x="666750" y="202012"/>
                      </a:cubicBezTo>
                      <a:cubicBezTo>
                        <a:pt x="670156" y="199883"/>
                        <a:pt x="678180" y="198202"/>
                        <a:pt x="678180" y="198202"/>
                      </a:cubicBezTo>
                      <a:cubicBezTo>
                        <a:pt x="687972" y="201466"/>
                        <a:pt x="680609" y="197712"/>
                        <a:pt x="687705" y="205822"/>
                      </a:cubicBezTo>
                      <a:cubicBezTo>
                        <a:pt x="690662" y="209201"/>
                        <a:pt x="694473" y="211803"/>
                        <a:pt x="697230" y="215347"/>
                      </a:cubicBezTo>
                      <a:cubicBezTo>
                        <a:pt x="705469" y="225940"/>
                        <a:pt x="695849" y="221237"/>
                        <a:pt x="706755" y="224872"/>
                      </a:cubicBezTo>
                      <a:cubicBezTo>
                        <a:pt x="709877" y="284186"/>
                        <a:pt x="704655" y="246096"/>
                        <a:pt x="710565" y="266782"/>
                      </a:cubicBezTo>
                      <a:cubicBezTo>
                        <a:pt x="711284" y="269299"/>
                        <a:pt x="710834" y="272358"/>
                        <a:pt x="712470" y="274402"/>
                      </a:cubicBezTo>
                      <a:cubicBezTo>
                        <a:pt x="713724" y="275970"/>
                        <a:pt x="716389" y="275409"/>
                        <a:pt x="718185" y="276307"/>
                      </a:cubicBezTo>
                      <a:cubicBezTo>
                        <a:pt x="725280" y="279854"/>
                        <a:pt x="723295" y="280566"/>
                        <a:pt x="729615" y="285832"/>
                      </a:cubicBezTo>
                      <a:cubicBezTo>
                        <a:pt x="731374" y="287298"/>
                        <a:pt x="733425" y="288372"/>
                        <a:pt x="735330" y="289642"/>
                      </a:cubicBezTo>
                      <a:cubicBezTo>
                        <a:pt x="744064" y="302743"/>
                        <a:pt x="741502" y="296728"/>
                        <a:pt x="744855" y="306787"/>
                      </a:cubicBezTo>
                      <a:cubicBezTo>
                        <a:pt x="745490" y="312502"/>
                        <a:pt x="745815" y="318260"/>
                        <a:pt x="746760" y="323932"/>
                      </a:cubicBezTo>
                      <a:cubicBezTo>
                        <a:pt x="747090" y="325913"/>
                        <a:pt x="748335" y="331628"/>
                        <a:pt x="748665" y="329647"/>
                      </a:cubicBezTo>
                      <a:cubicBezTo>
                        <a:pt x="750234" y="320231"/>
                        <a:pt x="749516" y="310560"/>
                        <a:pt x="750570" y="301072"/>
                      </a:cubicBezTo>
                      <a:cubicBezTo>
                        <a:pt x="750792" y="299076"/>
                        <a:pt x="750679" y="296255"/>
                        <a:pt x="752475" y="295357"/>
                      </a:cubicBezTo>
                      <a:cubicBezTo>
                        <a:pt x="756491" y="293349"/>
                        <a:pt x="761365" y="294087"/>
                        <a:pt x="765810" y="293452"/>
                      </a:cubicBezTo>
                      <a:cubicBezTo>
                        <a:pt x="769018" y="280621"/>
                        <a:pt x="768974" y="290051"/>
                        <a:pt x="760095" y="278212"/>
                      </a:cubicBezTo>
                      <a:cubicBezTo>
                        <a:pt x="758391" y="275940"/>
                        <a:pt x="757340" y="273229"/>
                        <a:pt x="756285" y="270592"/>
                      </a:cubicBezTo>
                      <a:cubicBezTo>
                        <a:pt x="753193" y="262862"/>
                        <a:pt x="752441" y="259027"/>
                        <a:pt x="750570" y="251542"/>
                      </a:cubicBezTo>
                      <a:cubicBezTo>
                        <a:pt x="751205" y="235667"/>
                        <a:pt x="746896" y="218793"/>
                        <a:pt x="752475" y="203917"/>
                      </a:cubicBezTo>
                      <a:cubicBezTo>
                        <a:pt x="754273" y="199123"/>
                        <a:pt x="762665" y="204980"/>
                        <a:pt x="767715" y="205822"/>
                      </a:cubicBezTo>
                      <a:cubicBezTo>
                        <a:pt x="774746" y="206994"/>
                        <a:pt x="778006" y="208795"/>
                        <a:pt x="784860" y="211537"/>
                      </a:cubicBezTo>
                      <a:cubicBezTo>
                        <a:pt x="787791" y="240843"/>
                        <a:pt x="784903" y="221257"/>
                        <a:pt x="788670" y="238207"/>
                      </a:cubicBezTo>
                      <a:cubicBezTo>
                        <a:pt x="789372" y="241368"/>
                        <a:pt x="789438" y="244700"/>
                        <a:pt x="790575" y="247732"/>
                      </a:cubicBezTo>
                      <a:cubicBezTo>
                        <a:pt x="791379" y="249876"/>
                        <a:pt x="793361" y="251399"/>
                        <a:pt x="794385" y="253447"/>
                      </a:cubicBezTo>
                      <a:cubicBezTo>
                        <a:pt x="802272" y="269221"/>
                        <a:pt x="789181" y="248499"/>
                        <a:pt x="800100" y="264877"/>
                      </a:cubicBezTo>
                      <a:cubicBezTo>
                        <a:pt x="800735" y="267417"/>
                        <a:pt x="801253" y="269989"/>
                        <a:pt x="802005" y="272497"/>
                      </a:cubicBezTo>
                      <a:cubicBezTo>
                        <a:pt x="803159" y="276344"/>
                        <a:pt x="804841" y="280031"/>
                        <a:pt x="805815" y="283927"/>
                      </a:cubicBezTo>
                      <a:cubicBezTo>
                        <a:pt x="806450" y="286467"/>
                        <a:pt x="806968" y="289039"/>
                        <a:pt x="807720" y="291547"/>
                      </a:cubicBezTo>
                      <a:cubicBezTo>
                        <a:pt x="808874" y="295394"/>
                        <a:pt x="810556" y="299081"/>
                        <a:pt x="811530" y="302977"/>
                      </a:cubicBezTo>
                      <a:lnTo>
                        <a:pt x="815340" y="318217"/>
                      </a:lnTo>
                      <a:cubicBezTo>
                        <a:pt x="815975" y="320757"/>
                        <a:pt x="816417" y="323353"/>
                        <a:pt x="817245" y="325837"/>
                      </a:cubicBezTo>
                      <a:lnTo>
                        <a:pt x="821055" y="337267"/>
                      </a:lnTo>
                      <a:cubicBezTo>
                        <a:pt x="821690" y="334092"/>
                        <a:pt x="822428" y="330936"/>
                        <a:pt x="822960" y="327742"/>
                      </a:cubicBezTo>
                      <a:cubicBezTo>
                        <a:pt x="823698" y="323313"/>
                        <a:pt x="823984" y="318810"/>
                        <a:pt x="824865" y="314407"/>
                      </a:cubicBezTo>
                      <a:cubicBezTo>
                        <a:pt x="825259" y="312438"/>
                        <a:pt x="826283" y="310640"/>
                        <a:pt x="826770" y="308692"/>
                      </a:cubicBezTo>
                      <a:cubicBezTo>
                        <a:pt x="827555" y="305551"/>
                        <a:pt x="827973" y="302328"/>
                        <a:pt x="828675" y="299167"/>
                      </a:cubicBezTo>
                      <a:cubicBezTo>
                        <a:pt x="829243" y="296611"/>
                        <a:pt x="829945" y="294087"/>
                        <a:pt x="830580" y="291547"/>
                      </a:cubicBezTo>
                      <a:cubicBezTo>
                        <a:pt x="829945" y="283927"/>
                        <a:pt x="830175" y="276185"/>
                        <a:pt x="828675" y="268687"/>
                      </a:cubicBezTo>
                      <a:cubicBezTo>
                        <a:pt x="828226" y="266442"/>
                        <a:pt x="826078" y="264914"/>
                        <a:pt x="824865" y="262972"/>
                      </a:cubicBezTo>
                      <a:cubicBezTo>
                        <a:pt x="822903" y="259832"/>
                        <a:pt x="821055" y="256622"/>
                        <a:pt x="819150" y="253447"/>
                      </a:cubicBezTo>
                      <a:cubicBezTo>
                        <a:pt x="826188" y="251101"/>
                        <a:pt x="829444" y="249637"/>
                        <a:pt x="838200" y="249637"/>
                      </a:cubicBezTo>
                      <a:cubicBezTo>
                        <a:pt x="846479" y="249637"/>
                        <a:pt x="854710" y="250907"/>
                        <a:pt x="862965" y="251542"/>
                      </a:cubicBezTo>
                      <a:cubicBezTo>
                        <a:pt x="864870" y="252177"/>
                        <a:pt x="866816" y="254193"/>
                        <a:pt x="868680" y="253447"/>
                      </a:cubicBezTo>
                      <a:cubicBezTo>
                        <a:pt x="871267" y="252412"/>
                        <a:pt x="873816" y="244334"/>
                        <a:pt x="874395" y="242017"/>
                      </a:cubicBezTo>
                      <a:cubicBezTo>
                        <a:pt x="875180" y="238876"/>
                        <a:pt x="875448" y="235616"/>
                        <a:pt x="876300" y="232492"/>
                      </a:cubicBezTo>
                      <a:cubicBezTo>
                        <a:pt x="877357" y="228617"/>
                        <a:pt x="879136" y="224958"/>
                        <a:pt x="880110" y="221062"/>
                      </a:cubicBezTo>
                      <a:lnTo>
                        <a:pt x="882015" y="213442"/>
                      </a:lnTo>
                      <a:cubicBezTo>
                        <a:pt x="879824" y="182766"/>
                        <a:pt x="882928" y="195227"/>
                        <a:pt x="876300" y="175342"/>
                      </a:cubicBezTo>
                      <a:lnTo>
                        <a:pt x="874395" y="169627"/>
                      </a:lnTo>
                      <a:cubicBezTo>
                        <a:pt x="873760" y="167722"/>
                        <a:pt x="874161" y="165026"/>
                        <a:pt x="872490" y="163912"/>
                      </a:cubicBezTo>
                      <a:cubicBezTo>
                        <a:pt x="864772" y="158767"/>
                        <a:pt x="867263" y="161343"/>
                        <a:pt x="861060" y="152482"/>
                      </a:cubicBezTo>
                      <a:cubicBezTo>
                        <a:pt x="858434" y="148731"/>
                        <a:pt x="853440" y="141052"/>
                        <a:pt x="853440" y="141052"/>
                      </a:cubicBezTo>
                      <a:cubicBezTo>
                        <a:pt x="854075" y="135972"/>
                        <a:pt x="853266" y="130490"/>
                        <a:pt x="855345" y="125812"/>
                      </a:cubicBezTo>
                      <a:cubicBezTo>
                        <a:pt x="856161" y="123977"/>
                        <a:pt x="859052" y="123907"/>
                        <a:pt x="861060" y="123907"/>
                      </a:cubicBezTo>
                      <a:cubicBezTo>
                        <a:pt x="872508" y="123907"/>
                        <a:pt x="883920" y="125177"/>
                        <a:pt x="895350" y="125812"/>
                      </a:cubicBezTo>
                      <a:cubicBezTo>
                        <a:pt x="908952" y="130346"/>
                        <a:pt x="903438" y="127394"/>
                        <a:pt x="912495" y="133432"/>
                      </a:cubicBezTo>
                      <a:cubicBezTo>
                        <a:pt x="918533" y="142489"/>
                        <a:pt x="915581" y="136975"/>
                        <a:pt x="920115" y="150577"/>
                      </a:cubicBezTo>
                      <a:cubicBezTo>
                        <a:pt x="920750" y="152482"/>
                        <a:pt x="921533" y="154344"/>
                        <a:pt x="922020" y="156292"/>
                      </a:cubicBezTo>
                      <a:cubicBezTo>
                        <a:pt x="926615" y="174673"/>
                        <a:pt x="924803" y="166397"/>
                        <a:pt x="927735" y="181057"/>
                      </a:cubicBezTo>
                      <a:cubicBezTo>
                        <a:pt x="930208" y="163746"/>
                        <a:pt x="928220" y="171982"/>
                        <a:pt x="933450" y="156292"/>
                      </a:cubicBezTo>
                      <a:lnTo>
                        <a:pt x="935355" y="150577"/>
                      </a:lnTo>
                      <a:cubicBezTo>
                        <a:pt x="941705" y="151212"/>
                        <a:pt x="948351" y="150464"/>
                        <a:pt x="954405" y="152482"/>
                      </a:cubicBezTo>
                      <a:cubicBezTo>
                        <a:pt x="956577" y="153206"/>
                        <a:pt x="956884" y="156334"/>
                        <a:pt x="958215" y="158197"/>
                      </a:cubicBezTo>
                      <a:cubicBezTo>
                        <a:pt x="959653" y="160210"/>
                        <a:pt x="966243" y="168539"/>
                        <a:pt x="967740" y="171532"/>
                      </a:cubicBezTo>
                      <a:cubicBezTo>
                        <a:pt x="968638" y="173328"/>
                        <a:pt x="969010" y="175342"/>
                        <a:pt x="969645" y="177247"/>
                      </a:cubicBezTo>
                      <a:cubicBezTo>
                        <a:pt x="969010" y="184232"/>
                        <a:pt x="965522" y="204856"/>
                        <a:pt x="967740" y="198202"/>
                      </a:cubicBezTo>
                      <a:cubicBezTo>
                        <a:pt x="968375" y="196297"/>
                        <a:pt x="967974" y="193601"/>
                        <a:pt x="969645" y="192487"/>
                      </a:cubicBezTo>
                      <a:lnTo>
                        <a:pt x="975360" y="188677"/>
                      </a:lnTo>
                      <a:cubicBezTo>
                        <a:pt x="981398" y="197734"/>
                        <a:pt x="978446" y="192220"/>
                        <a:pt x="982980" y="205822"/>
                      </a:cubicBezTo>
                      <a:cubicBezTo>
                        <a:pt x="983615" y="207727"/>
                        <a:pt x="983771" y="209866"/>
                        <a:pt x="984885" y="211537"/>
                      </a:cubicBezTo>
                      <a:cubicBezTo>
                        <a:pt x="986155" y="213442"/>
                        <a:pt x="987765" y="215160"/>
                        <a:pt x="988695" y="217252"/>
                      </a:cubicBezTo>
                      <a:cubicBezTo>
                        <a:pt x="990326" y="220922"/>
                        <a:pt x="991235" y="224872"/>
                        <a:pt x="992505" y="228682"/>
                      </a:cubicBezTo>
                      <a:lnTo>
                        <a:pt x="994410" y="234397"/>
                      </a:lnTo>
                      <a:cubicBezTo>
                        <a:pt x="993775" y="245827"/>
                        <a:pt x="993418" y="257276"/>
                        <a:pt x="992505" y="268687"/>
                      </a:cubicBezTo>
                      <a:cubicBezTo>
                        <a:pt x="992147" y="273163"/>
                        <a:pt x="990600" y="277532"/>
                        <a:pt x="990600" y="282022"/>
                      </a:cubicBezTo>
                      <a:cubicBezTo>
                        <a:pt x="990600" y="304256"/>
                        <a:pt x="990882" y="326522"/>
                        <a:pt x="992505" y="348697"/>
                      </a:cubicBezTo>
                      <a:cubicBezTo>
                        <a:pt x="993720" y="365296"/>
                        <a:pt x="998698" y="355845"/>
                        <a:pt x="1003935" y="371557"/>
                      </a:cubicBezTo>
                      <a:cubicBezTo>
                        <a:pt x="1006564" y="379444"/>
                        <a:pt x="1004726" y="375601"/>
                        <a:pt x="1009650" y="382987"/>
                      </a:cubicBezTo>
                      <a:cubicBezTo>
                        <a:pt x="1010285" y="389337"/>
                        <a:pt x="1008701" y="396329"/>
                        <a:pt x="1011555" y="402037"/>
                      </a:cubicBezTo>
                      <a:cubicBezTo>
                        <a:pt x="1012825" y="404577"/>
                        <a:pt x="1014368" y="397076"/>
                        <a:pt x="1015365" y="394417"/>
                      </a:cubicBezTo>
                      <a:cubicBezTo>
                        <a:pt x="1020637" y="380358"/>
                        <a:pt x="1013359" y="392664"/>
                        <a:pt x="1021080" y="381082"/>
                      </a:cubicBezTo>
                      <a:cubicBezTo>
                        <a:pt x="1020445" y="361397"/>
                        <a:pt x="1019175" y="341722"/>
                        <a:pt x="1019175" y="322027"/>
                      </a:cubicBezTo>
                      <a:cubicBezTo>
                        <a:pt x="1019175" y="316277"/>
                        <a:pt x="1018508" y="310025"/>
                        <a:pt x="1021080" y="304882"/>
                      </a:cubicBezTo>
                      <a:cubicBezTo>
                        <a:pt x="1022104" y="302834"/>
                        <a:pt x="1023271" y="308978"/>
                        <a:pt x="1024890" y="310597"/>
                      </a:cubicBezTo>
                      <a:cubicBezTo>
                        <a:pt x="1026509" y="312216"/>
                        <a:pt x="1028846" y="312941"/>
                        <a:pt x="1030605" y="314407"/>
                      </a:cubicBezTo>
                      <a:cubicBezTo>
                        <a:pt x="1032675" y="316132"/>
                        <a:pt x="1034415" y="318217"/>
                        <a:pt x="1036320" y="320122"/>
                      </a:cubicBezTo>
                      <a:cubicBezTo>
                        <a:pt x="1043268" y="340965"/>
                        <a:pt x="1032187" y="309395"/>
                        <a:pt x="1042035" y="331552"/>
                      </a:cubicBezTo>
                      <a:cubicBezTo>
                        <a:pt x="1043666" y="335222"/>
                        <a:pt x="1044691" y="339135"/>
                        <a:pt x="1045845" y="342982"/>
                      </a:cubicBezTo>
                      <a:cubicBezTo>
                        <a:pt x="1046597" y="345490"/>
                        <a:pt x="1046719" y="348196"/>
                        <a:pt x="1047750" y="350602"/>
                      </a:cubicBezTo>
                      <a:cubicBezTo>
                        <a:pt x="1048652" y="352706"/>
                        <a:pt x="1050290" y="354412"/>
                        <a:pt x="1051560" y="356317"/>
                      </a:cubicBezTo>
                      <a:cubicBezTo>
                        <a:pt x="1052195" y="365842"/>
                        <a:pt x="1052411" y="375404"/>
                        <a:pt x="1053465" y="384892"/>
                      </a:cubicBezTo>
                      <a:cubicBezTo>
                        <a:pt x="1053687" y="386888"/>
                        <a:pt x="1055370" y="388599"/>
                        <a:pt x="1055370" y="390607"/>
                      </a:cubicBezTo>
                      <a:cubicBezTo>
                        <a:pt x="1055370" y="392615"/>
                        <a:pt x="1051669" y="397220"/>
                        <a:pt x="1053465" y="396322"/>
                      </a:cubicBezTo>
                      <a:cubicBezTo>
                        <a:pt x="1056305" y="394902"/>
                        <a:pt x="1057275" y="391242"/>
                        <a:pt x="1059180" y="388702"/>
                      </a:cubicBezTo>
                      <a:cubicBezTo>
                        <a:pt x="1060450" y="384892"/>
                        <a:pt x="1062852" y="381286"/>
                        <a:pt x="1062990" y="377272"/>
                      </a:cubicBezTo>
                      <a:cubicBezTo>
                        <a:pt x="1064993" y="319189"/>
                        <a:pt x="1056655" y="338508"/>
                        <a:pt x="1068705" y="314407"/>
                      </a:cubicBezTo>
                      <a:cubicBezTo>
                        <a:pt x="1069340" y="306787"/>
                        <a:pt x="1069766" y="299147"/>
                        <a:pt x="1070610" y="291547"/>
                      </a:cubicBezTo>
                      <a:cubicBezTo>
                        <a:pt x="1071037" y="287708"/>
                        <a:pt x="1072515" y="283980"/>
                        <a:pt x="1072515" y="280117"/>
                      </a:cubicBezTo>
                      <a:cubicBezTo>
                        <a:pt x="1072515" y="273871"/>
                        <a:pt x="1068331" y="273105"/>
                        <a:pt x="1064895" y="268687"/>
                      </a:cubicBezTo>
                      <a:cubicBezTo>
                        <a:pt x="1062084" y="265073"/>
                        <a:pt x="1058723" y="261601"/>
                        <a:pt x="1057275" y="257257"/>
                      </a:cubicBezTo>
                      <a:cubicBezTo>
                        <a:pt x="1056005" y="253447"/>
                        <a:pt x="1054253" y="249765"/>
                        <a:pt x="1053465" y="245827"/>
                      </a:cubicBezTo>
                      <a:cubicBezTo>
                        <a:pt x="1052830" y="242652"/>
                        <a:pt x="1052584" y="239374"/>
                        <a:pt x="1051560" y="236302"/>
                      </a:cubicBezTo>
                      <a:cubicBezTo>
                        <a:pt x="1050662" y="233608"/>
                        <a:pt x="1049020" y="231222"/>
                        <a:pt x="1047750" y="228682"/>
                      </a:cubicBezTo>
                      <a:cubicBezTo>
                        <a:pt x="1047115" y="224872"/>
                        <a:pt x="1046654" y="221029"/>
                        <a:pt x="1045845" y="217252"/>
                      </a:cubicBezTo>
                      <a:cubicBezTo>
                        <a:pt x="1040024" y="190087"/>
                        <a:pt x="1044275" y="210806"/>
                        <a:pt x="1040130" y="196297"/>
                      </a:cubicBezTo>
                      <a:cubicBezTo>
                        <a:pt x="1039411" y="193780"/>
                        <a:pt x="1038977" y="191185"/>
                        <a:pt x="1038225" y="188677"/>
                      </a:cubicBezTo>
                      <a:cubicBezTo>
                        <a:pt x="1037071" y="184830"/>
                        <a:pt x="1035685" y="181057"/>
                        <a:pt x="1034415" y="177247"/>
                      </a:cubicBezTo>
                      <a:lnTo>
                        <a:pt x="1032510" y="171532"/>
                      </a:lnTo>
                      <a:cubicBezTo>
                        <a:pt x="1033145" y="168357"/>
                        <a:pt x="1032619" y="164701"/>
                        <a:pt x="1034415" y="162007"/>
                      </a:cubicBezTo>
                      <a:cubicBezTo>
                        <a:pt x="1035529" y="160336"/>
                        <a:pt x="1038710" y="161522"/>
                        <a:pt x="1040130" y="160102"/>
                      </a:cubicBezTo>
                      <a:cubicBezTo>
                        <a:pt x="1043368" y="156864"/>
                        <a:pt x="1045210" y="152482"/>
                        <a:pt x="1047750" y="148672"/>
                      </a:cubicBezTo>
                      <a:lnTo>
                        <a:pt x="1047750" y="148672"/>
                      </a:lnTo>
                      <a:lnTo>
                        <a:pt x="1051560" y="137242"/>
                      </a:lnTo>
                      <a:lnTo>
                        <a:pt x="1053465" y="131527"/>
                      </a:lnTo>
                      <a:cubicBezTo>
                        <a:pt x="1057757" y="92902"/>
                        <a:pt x="1053465" y="140306"/>
                        <a:pt x="1053465" y="81997"/>
                      </a:cubicBezTo>
                      <a:cubicBezTo>
                        <a:pt x="1053465" y="75615"/>
                        <a:pt x="1054467" y="69265"/>
                        <a:pt x="1055370" y="62947"/>
                      </a:cubicBezTo>
                      <a:cubicBezTo>
                        <a:pt x="1056099" y="57846"/>
                        <a:pt x="1057337" y="53360"/>
                        <a:pt x="1061085" y="49612"/>
                      </a:cubicBezTo>
                      <a:cubicBezTo>
                        <a:pt x="1066544" y="44153"/>
                        <a:pt x="1066317" y="46996"/>
                        <a:pt x="1072515" y="43897"/>
                      </a:cubicBezTo>
                      <a:cubicBezTo>
                        <a:pt x="1074563" y="42873"/>
                        <a:pt x="1076325" y="41357"/>
                        <a:pt x="1078230" y="40087"/>
                      </a:cubicBezTo>
                      <a:cubicBezTo>
                        <a:pt x="1080770" y="43897"/>
                        <a:pt x="1084089" y="47290"/>
                        <a:pt x="1085850" y="51517"/>
                      </a:cubicBezTo>
                      <a:cubicBezTo>
                        <a:pt x="1087336" y="55082"/>
                        <a:pt x="1086917" y="59176"/>
                        <a:pt x="1087755" y="62947"/>
                      </a:cubicBezTo>
                      <a:cubicBezTo>
                        <a:pt x="1088191" y="64907"/>
                        <a:pt x="1089025" y="66757"/>
                        <a:pt x="1089660" y="68662"/>
                      </a:cubicBezTo>
                      <a:cubicBezTo>
                        <a:pt x="1089025" y="78822"/>
                        <a:pt x="1087755" y="88962"/>
                        <a:pt x="1087755" y="99142"/>
                      </a:cubicBezTo>
                      <a:cubicBezTo>
                        <a:pt x="1087755" y="107898"/>
                        <a:pt x="1092059" y="119674"/>
                        <a:pt x="1087755" y="106762"/>
                      </a:cubicBezTo>
                      <a:cubicBezTo>
                        <a:pt x="1089349" y="90825"/>
                        <a:pt x="1084544" y="89318"/>
                        <a:pt x="1095375" y="83902"/>
                      </a:cubicBezTo>
                      <a:cubicBezTo>
                        <a:pt x="1097171" y="83004"/>
                        <a:pt x="1099185" y="82632"/>
                        <a:pt x="1101090" y="81997"/>
                      </a:cubicBezTo>
                      <a:cubicBezTo>
                        <a:pt x="1102995" y="83902"/>
                        <a:pt x="1105080" y="85642"/>
                        <a:pt x="1106805" y="87712"/>
                      </a:cubicBezTo>
                      <a:cubicBezTo>
                        <a:pt x="1112189" y="94172"/>
                        <a:pt x="1109488" y="92067"/>
                        <a:pt x="1112520" y="99142"/>
                      </a:cubicBezTo>
                      <a:cubicBezTo>
                        <a:pt x="1113639" y="101752"/>
                        <a:pt x="1115211" y="104152"/>
                        <a:pt x="1116330" y="106762"/>
                      </a:cubicBezTo>
                      <a:cubicBezTo>
                        <a:pt x="1125647" y="128502"/>
                        <a:pt x="1117976" y="121829"/>
                        <a:pt x="1129665" y="129622"/>
                      </a:cubicBezTo>
                      <a:cubicBezTo>
                        <a:pt x="1132205" y="133432"/>
                        <a:pt x="1132941" y="139604"/>
                        <a:pt x="1137285" y="141052"/>
                      </a:cubicBezTo>
                      <a:lnTo>
                        <a:pt x="1148715" y="144862"/>
                      </a:lnTo>
                      <a:cubicBezTo>
                        <a:pt x="1147445" y="142957"/>
                        <a:pt x="1145158" y="141423"/>
                        <a:pt x="1144905" y="139147"/>
                      </a:cubicBezTo>
                      <a:cubicBezTo>
                        <a:pt x="1143304" y="124739"/>
                        <a:pt x="1146408" y="128294"/>
                        <a:pt x="1156335" y="125812"/>
                      </a:cubicBezTo>
                      <a:cubicBezTo>
                        <a:pt x="1158283" y="125325"/>
                        <a:pt x="1160145" y="124542"/>
                        <a:pt x="1162050" y="123907"/>
                      </a:cubicBezTo>
                      <a:cubicBezTo>
                        <a:pt x="1167765" y="125177"/>
                        <a:pt x="1174863" y="123779"/>
                        <a:pt x="1179195" y="127717"/>
                      </a:cubicBezTo>
                      <a:cubicBezTo>
                        <a:pt x="1183070" y="131239"/>
                        <a:pt x="1181735" y="137877"/>
                        <a:pt x="1183005" y="142957"/>
                      </a:cubicBezTo>
                      <a:lnTo>
                        <a:pt x="1184910" y="150577"/>
                      </a:lnTo>
                      <a:cubicBezTo>
                        <a:pt x="1184275" y="159467"/>
                        <a:pt x="1184554" y="168470"/>
                        <a:pt x="1183005" y="177247"/>
                      </a:cubicBezTo>
                      <a:cubicBezTo>
                        <a:pt x="1182607" y="179502"/>
                        <a:pt x="1180219" y="180914"/>
                        <a:pt x="1179195" y="182962"/>
                      </a:cubicBezTo>
                      <a:cubicBezTo>
                        <a:pt x="1178297" y="184758"/>
                        <a:pt x="1178188" y="186881"/>
                        <a:pt x="1177290" y="188677"/>
                      </a:cubicBezTo>
                      <a:cubicBezTo>
                        <a:pt x="1169904" y="203449"/>
                        <a:pt x="1176363" y="185742"/>
                        <a:pt x="1171575" y="200107"/>
                      </a:cubicBezTo>
                      <a:cubicBezTo>
                        <a:pt x="1172210" y="204552"/>
                        <a:pt x="1169888" y="210748"/>
                        <a:pt x="1173480" y="213442"/>
                      </a:cubicBezTo>
                      <a:cubicBezTo>
                        <a:pt x="1177072" y="216136"/>
                        <a:pt x="1185203" y="215728"/>
                        <a:pt x="1186815" y="211537"/>
                      </a:cubicBezTo>
                      <a:cubicBezTo>
                        <a:pt x="1189588" y="204327"/>
                        <a:pt x="1184275" y="196297"/>
                        <a:pt x="1183005" y="188677"/>
                      </a:cubicBezTo>
                      <a:cubicBezTo>
                        <a:pt x="1186873" y="177074"/>
                        <a:pt x="1183294" y="177651"/>
                        <a:pt x="1192530" y="175342"/>
                      </a:cubicBezTo>
                      <a:cubicBezTo>
                        <a:pt x="1195671" y="174557"/>
                        <a:pt x="1198880" y="174072"/>
                        <a:pt x="1202055" y="173437"/>
                      </a:cubicBezTo>
                      <a:cubicBezTo>
                        <a:pt x="1212503" y="175527"/>
                        <a:pt x="1214828" y="173657"/>
                        <a:pt x="1219200" y="186772"/>
                      </a:cubicBezTo>
                      <a:lnTo>
                        <a:pt x="1223010" y="198202"/>
                      </a:lnTo>
                      <a:cubicBezTo>
                        <a:pt x="1222375" y="206457"/>
                        <a:pt x="1219934" y="214771"/>
                        <a:pt x="1221105" y="222967"/>
                      </a:cubicBezTo>
                      <a:cubicBezTo>
                        <a:pt x="1221389" y="224955"/>
                        <a:pt x="1225186" y="226039"/>
                        <a:pt x="1226820" y="224872"/>
                      </a:cubicBezTo>
                      <a:cubicBezTo>
                        <a:pt x="1232552" y="220778"/>
                        <a:pt x="1234309" y="213836"/>
                        <a:pt x="1236345" y="207727"/>
                      </a:cubicBezTo>
                      <a:cubicBezTo>
                        <a:pt x="1235687" y="203776"/>
                        <a:pt x="1234240" y="193224"/>
                        <a:pt x="1232535" y="188677"/>
                      </a:cubicBezTo>
                      <a:cubicBezTo>
                        <a:pt x="1231538" y="186018"/>
                        <a:pt x="1229995" y="183597"/>
                        <a:pt x="1228725" y="181057"/>
                      </a:cubicBezTo>
                      <a:cubicBezTo>
                        <a:pt x="1227856" y="173236"/>
                        <a:pt x="1224514" y="154588"/>
                        <a:pt x="1228725" y="146767"/>
                      </a:cubicBezTo>
                      <a:cubicBezTo>
                        <a:pt x="1231591" y="141445"/>
                        <a:pt x="1240299" y="139099"/>
                        <a:pt x="1245870" y="137242"/>
                      </a:cubicBezTo>
                      <a:cubicBezTo>
                        <a:pt x="1250315" y="138512"/>
                        <a:pt x="1255241" y="138674"/>
                        <a:pt x="1259205" y="141052"/>
                      </a:cubicBezTo>
                      <a:cubicBezTo>
                        <a:pt x="1264010" y="143935"/>
                        <a:pt x="1265253" y="149672"/>
                        <a:pt x="1266825" y="154387"/>
                      </a:cubicBezTo>
                      <a:cubicBezTo>
                        <a:pt x="1267460" y="175977"/>
                        <a:pt x="1267831" y="197576"/>
                        <a:pt x="1268730" y="219157"/>
                      </a:cubicBezTo>
                      <a:cubicBezTo>
                        <a:pt x="1269742" y="243436"/>
                        <a:pt x="1269295" y="239129"/>
                        <a:pt x="1272540" y="255352"/>
                      </a:cubicBezTo>
                      <a:cubicBezTo>
                        <a:pt x="1274445" y="254717"/>
                        <a:pt x="1276835" y="254867"/>
                        <a:pt x="1278255" y="253447"/>
                      </a:cubicBezTo>
                      <a:cubicBezTo>
                        <a:pt x="1279675" y="252027"/>
                        <a:pt x="1279876" y="249720"/>
                        <a:pt x="1280160" y="247732"/>
                      </a:cubicBezTo>
                      <a:cubicBezTo>
                        <a:pt x="1281152" y="240789"/>
                        <a:pt x="1280846" y="233684"/>
                        <a:pt x="1282065" y="226777"/>
                      </a:cubicBezTo>
                      <a:cubicBezTo>
                        <a:pt x="1282763" y="222822"/>
                        <a:pt x="1284605" y="219157"/>
                        <a:pt x="1285875" y="215347"/>
                      </a:cubicBezTo>
                      <a:lnTo>
                        <a:pt x="1287780" y="209632"/>
                      </a:lnTo>
                      <a:cubicBezTo>
                        <a:pt x="1289050" y="198837"/>
                        <a:pt x="1289978" y="187996"/>
                        <a:pt x="1291590" y="177247"/>
                      </a:cubicBezTo>
                      <a:cubicBezTo>
                        <a:pt x="1291888" y="175261"/>
                        <a:pt x="1292262" y="173117"/>
                        <a:pt x="1293495" y="171532"/>
                      </a:cubicBezTo>
                      <a:cubicBezTo>
                        <a:pt x="1296803" y="167279"/>
                        <a:pt x="1300442" y="163091"/>
                        <a:pt x="1304925" y="160102"/>
                      </a:cubicBezTo>
                      <a:lnTo>
                        <a:pt x="1310640" y="156292"/>
                      </a:lnTo>
                      <a:cubicBezTo>
                        <a:pt x="1313180" y="156927"/>
                        <a:pt x="1315743" y="157478"/>
                        <a:pt x="1318260" y="158197"/>
                      </a:cubicBezTo>
                      <a:cubicBezTo>
                        <a:pt x="1320191" y="158749"/>
                        <a:pt x="1322861" y="158431"/>
                        <a:pt x="1323975" y="160102"/>
                      </a:cubicBezTo>
                      <a:cubicBezTo>
                        <a:pt x="1325771" y="162796"/>
                        <a:pt x="1325452" y="166418"/>
                        <a:pt x="1325880" y="169627"/>
                      </a:cubicBezTo>
                      <a:cubicBezTo>
                        <a:pt x="1326723" y="175953"/>
                        <a:pt x="1327150" y="182327"/>
                        <a:pt x="1327785" y="188677"/>
                      </a:cubicBezTo>
                      <a:cubicBezTo>
                        <a:pt x="1332573" y="174312"/>
                        <a:pt x="1326114" y="192019"/>
                        <a:pt x="1333500" y="177247"/>
                      </a:cubicBezTo>
                      <a:cubicBezTo>
                        <a:pt x="1334398" y="175451"/>
                        <a:pt x="1334770" y="173437"/>
                        <a:pt x="1335405" y="171532"/>
                      </a:cubicBezTo>
                      <a:cubicBezTo>
                        <a:pt x="1335945" y="160742"/>
                        <a:pt x="1334078" y="129707"/>
                        <a:pt x="1343025" y="116287"/>
                      </a:cubicBezTo>
                      <a:cubicBezTo>
                        <a:pt x="1345565" y="112477"/>
                        <a:pt x="1346549" y="106905"/>
                        <a:pt x="1350645" y="104857"/>
                      </a:cubicBezTo>
                      <a:lnTo>
                        <a:pt x="1358265" y="101047"/>
                      </a:lnTo>
                      <a:cubicBezTo>
                        <a:pt x="1359535" y="103587"/>
                        <a:pt x="1361078" y="106008"/>
                        <a:pt x="1362075" y="108667"/>
                      </a:cubicBezTo>
                      <a:cubicBezTo>
                        <a:pt x="1364036" y="113896"/>
                        <a:pt x="1362964" y="118141"/>
                        <a:pt x="1367790" y="122002"/>
                      </a:cubicBezTo>
                      <a:cubicBezTo>
                        <a:pt x="1369358" y="123256"/>
                        <a:pt x="1371600" y="123272"/>
                        <a:pt x="1373505" y="123907"/>
                      </a:cubicBezTo>
                      <a:cubicBezTo>
                        <a:pt x="1374140" y="120732"/>
                        <a:pt x="1374708" y="117543"/>
                        <a:pt x="1375410" y="114382"/>
                      </a:cubicBezTo>
                      <a:cubicBezTo>
                        <a:pt x="1375978" y="111826"/>
                        <a:pt x="1377088" y="109370"/>
                        <a:pt x="1377315" y="106762"/>
                      </a:cubicBezTo>
                      <a:cubicBezTo>
                        <a:pt x="1380991" y="64488"/>
                        <a:pt x="1373436" y="82136"/>
                        <a:pt x="1383030" y="62947"/>
                      </a:cubicBezTo>
                      <a:cubicBezTo>
                        <a:pt x="1384915" y="730"/>
                        <a:pt x="1364139" y="-4143"/>
                        <a:pt x="1403985" y="1987"/>
                      </a:cubicBezTo>
                      <a:cubicBezTo>
                        <a:pt x="1405970" y="2292"/>
                        <a:pt x="1407795" y="3257"/>
                        <a:pt x="1409700" y="3892"/>
                      </a:cubicBezTo>
                      <a:cubicBezTo>
                        <a:pt x="1412240" y="7702"/>
                        <a:pt x="1417671" y="10756"/>
                        <a:pt x="1417320" y="15322"/>
                      </a:cubicBezTo>
                      <a:cubicBezTo>
                        <a:pt x="1416060" y="31697"/>
                        <a:pt x="1415622" y="48785"/>
                        <a:pt x="1411605" y="64852"/>
                      </a:cubicBezTo>
                      <a:cubicBezTo>
                        <a:pt x="1411118" y="66800"/>
                        <a:pt x="1410335" y="68662"/>
                        <a:pt x="1409700" y="70567"/>
                      </a:cubicBezTo>
                      <a:cubicBezTo>
                        <a:pt x="1410335" y="88982"/>
                        <a:pt x="1407691" y="107807"/>
                        <a:pt x="1411605" y="125812"/>
                      </a:cubicBezTo>
                      <a:cubicBezTo>
                        <a:pt x="1412578" y="130287"/>
                        <a:pt x="1415415" y="116922"/>
                        <a:pt x="1419225" y="114382"/>
                      </a:cubicBezTo>
                      <a:lnTo>
                        <a:pt x="1430655" y="106762"/>
                      </a:lnTo>
                      <a:cubicBezTo>
                        <a:pt x="1433830" y="107397"/>
                        <a:pt x="1437486" y="106871"/>
                        <a:pt x="1440180" y="108667"/>
                      </a:cubicBezTo>
                      <a:cubicBezTo>
                        <a:pt x="1448647" y="114311"/>
                        <a:pt x="1434253" y="116993"/>
                        <a:pt x="1447800" y="112477"/>
                      </a:cubicBezTo>
                      <a:cubicBezTo>
                        <a:pt x="1449705" y="110572"/>
                        <a:pt x="1451861" y="108889"/>
                        <a:pt x="1453515" y="106762"/>
                      </a:cubicBezTo>
                      <a:cubicBezTo>
                        <a:pt x="1456326" y="103148"/>
                        <a:pt x="1456791" y="96780"/>
                        <a:pt x="1461135" y="95332"/>
                      </a:cubicBezTo>
                      <a:lnTo>
                        <a:pt x="1466850" y="93427"/>
                      </a:lnTo>
                      <a:cubicBezTo>
                        <a:pt x="1470025" y="94697"/>
                        <a:pt x="1473131" y="98318"/>
                        <a:pt x="1476375" y="97237"/>
                      </a:cubicBezTo>
                      <a:cubicBezTo>
                        <a:pt x="1476771" y="97105"/>
                        <a:pt x="1478983" y="84864"/>
                        <a:pt x="1480185" y="83902"/>
                      </a:cubicBezTo>
                      <a:cubicBezTo>
                        <a:pt x="1482229" y="82266"/>
                        <a:pt x="1485265" y="82632"/>
                        <a:pt x="1487805" y="81997"/>
                      </a:cubicBezTo>
                      <a:lnTo>
                        <a:pt x="1499235" y="83902"/>
                      </a:lnTo>
                      <a:cubicBezTo>
                        <a:pt x="1503452" y="121009"/>
                        <a:pt x="1499548" y="148074"/>
                        <a:pt x="1495425" y="181057"/>
                      </a:cubicBezTo>
                      <a:cubicBezTo>
                        <a:pt x="1496017" y="191117"/>
                        <a:pt x="1491638" y="209655"/>
                        <a:pt x="1501140" y="219157"/>
                      </a:cubicBezTo>
                      <a:cubicBezTo>
                        <a:pt x="1502759" y="220776"/>
                        <a:pt x="1504950" y="221697"/>
                        <a:pt x="1506855" y="222967"/>
                      </a:cubicBezTo>
                      <a:cubicBezTo>
                        <a:pt x="1507530" y="224993"/>
                        <a:pt x="1509317" y="236478"/>
                        <a:pt x="1514475" y="224872"/>
                      </a:cubicBezTo>
                      <a:cubicBezTo>
                        <a:pt x="1516299" y="220769"/>
                        <a:pt x="1515499" y="215940"/>
                        <a:pt x="1516380" y="211537"/>
                      </a:cubicBezTo>
                      <a:cubicBezTo>
                        <a:pt x="1516774" y="209568"/>
                        <a:pt x="1517733" y="207753"/>
                        <a:pt x="1518285" y="205822"/>
                      </a:cubicBezTo>
                      <a:cubicBezTo>
                        <a:pt x="1520558" y="197865"/>
                        <a:pt x="1520598" y="195754"/>
                        <a:pt x="1522095" y="186772"/>
                      </a:cubicBezTo>
                      <a:cubicBezTo>
                        <a:pt x="1521469" y="178639"/>
                        <a:pt x="1517320" y="140117"/>
                        <a:pt x="1522095" y="133432"/>
                      </a:cubicBezTo>
                      <a:cubicBezTo>
                        <a:pt x="1525437" y="128753"/>
                        <a:pt x="1533525" y="134702"/>
                        <a:pt x="1539240" y="135337"/>
                      </a:cubicBezTo>
                      <a:cubicBezTo>
                        <a:pt x="1539875" y="140417"/>
                        <a:pt x="1536392" y="148676"/>
                        <a:pt x="1541145" y="150577"/>
                      </a:cubicBezTo>
                      <a:cubicBezTo>
                        <a:pt x="1545397" y="152278"/>
                        <a:pt x="1548765" y="139147"/>
                        <a:pt x="1548765" y="139147"/>
                      </a:cubicBezTo>
                      <a:cubicBezTo>
                        <a:pt x="1552575" y="139782"/>
                        <a:pt x="1556740" y="139325"/>
                        <a:pt x="1560195" y="141052"/>
                      </a:cubicBezTo>
                      <a:cubicBezTo>
                        <a:pt x="1562243" y="142076"/>
                        <a:pt x="1562981" y="144719"/>
                        <a:pt x="1564005" y="146767"/>
                      </a:cubicBezTo>
                      <a:cubicBezTo>
                        <a:pt x="1565371" y="149500"/>
                        <a:pt x="1567205" y="157661"/>
                        <a:pt x="1567815" y="160102"/>
                      </a:cubicBezTo>
                      <a:cubicBezTo>
                        <a:pt x="1569720" y="159467"/>
                        <a:pt x="1571859" y="159311"/>
                        <a:pt x="1573530" y="158197"/>
                      </a:cubicBezTo>
                      <a:cubicBezTo>
                        <a:pt x="1575772" y="156703"/>
                        <a:pt x="1577175" y="154207"/>
                        <a:pt x="1579245" y="152482"/>
                      </a:cubicBezTo>
                      <a:cubicBezTo>
                        <a:pt x="1581004" y="151016"/>
                        <a:pt x="1583055" y="149942"/>
                        <a:pt x="1584960" y="148672"/>
                      </a:cubicBezTo>
                      <a:cubicBezTo>
                        <a:pt x="1586865" y="149307"/>
                        <a:pt x="1588795" y="149872"/>
                        <a:pt x="1590675" y="150577"/>
                      </a:cubicBezTo>
                      <a:cubicBezTo>
                        <a:pt x="1593877" y="151778"/>
                        <a:pt x="1596956" y="153306"/>
                        <a:pt x="1600200" y="154387"/>
                      </a:cubicBezTo>
                      <a:cubicBezTo>
                        <a:pt x="1602684" y="155215"/>
                        <a:pt x="1605294" y="155603"/>
                        <a:pt x="1607820" y="156292"/>
                      </a:cubicBezTo>
                      <a:cubicBezTo>
                        <a:pt x="1612280" y="157508"/>
                        <a:pt x="1616710" y="158832"/>
                        <a:pt x="1621155" y="160102"/>
                      </a:cubicBezTo>
                      <a:cubicBezTo>
                        <a:pt x="1622425" y="162007"/>
                        <a:pt x="1625689" y="163645"/>
                        <a:pt x="1624965" y="165817"/>
                      </a:cubicBezTo>
                      <a:cubicBezTo>
                        <a:pt x="1623523" y="170142"/>
                        <a:pt x="1615434" y="172169"/>
                        <a:pt x="1611630" y="173437"/>
                      </a:cubicBezTo>
                      <a:cubicBezTo>
                        <a:pt x="1597811" y="191863"/>
                        <a:pt x="1611283" y="172227"/>
                        <a:pt x="1604010" y="186772"/>
                      </a:cubicBezTo>
                      <a:cubicBezTo>
                        <a:pt x="1602986" y="188820"/>
                        <a:pt x="1601130" y="190395"/>
                        <a:pt x="1600200" y="192487"/>
                      </a:cubicBezTo>
                      <a:cubicBezTo>
                        <a:pt x="1595529" y="202996"/>
                        <a:pt x="1597046" y="203198"/>
                        <a:pt x="1594485" y="213442"/>
                      </a:cubicBezTo>
                      <a:cubicBezTo>
                        <a:pt x="1593998" y="215390"/>
                        <a:pt x="1593067" y="217209"/>
                        <a:pt x="1592580" y="219157"/>
                      </a:cubicBezTo>
                      <a:cubicBezTo>
                        <a:pt x="1591795" y="222298"/>
                        <a:pt x="1591310" y="225507"/>
                        <a:pt x="1590675" y="228682"/>
                      </a:cubicBezTo>
                      <a:cubicBezTo>
                        <a:pt x="1590040" y="236937"/>
                        <a:pt x="1589797" y="245232"/>
                        <a:pt x="1588770" y="253447"/>
                      </a:cubicBezTo>
                      <a:cubicBezTo>
                        <a:pt x="1588521" y="255440"/>
                        <a:pt x="1588285" y="257742"/>
                        <a:pt x="1586865" y="259162"/>
                      </a:cubicBezTo>
                      <a:cubicBezTo>
                        <a:pt x="1585445" y="260582"/>
                        <a:pt x="1583055" y="260432"/>
                        <a:pt x="1581150" y="261067"/>
                      </a:cubicBezTo>
                      <a:cubicBezTo>
                        <a:pt x="1574955" y="254872"/>
                        <a:pt x="1561673" y="241292"/>
                        <a:pt x="1556385" y="238207"/>
                      </a:cubicBezTo>
                      <a:cubicBezTo>
                        <a:pt x="1554650" y="237195"/>
                        <a:pt x="1552575" y="239477"/>
                        <a:pt x="1550670" y="240112"/>
                      </a:cubicBezTo>
                      <a:cubicBezTo>
                        <a:pt x="1552575" y="242652"/>
                        <a:pt x="1554319" y="245321"/>
                        <a:pt x="1556385" y="247732"/>
                      </a:cubicBezTo>
                      <a:cubicBezTo>
                        <a:pt x="1558138" y="249777"/>
                        <a:pt x="1560446" y="251320"/>
                        <a:pt x="1562100" y="253447"/>
                      </a:cubicBezTo>
                      <a:cubicBezTo>
                        <a:pt x="1574067" y="268834"/>
                        <a:pt x="1564371" y="261311"/>
                        <a:pt x="1575435" y="268687"/>
                      </a:cubicBezTo>
                      <a:cubicBezTo>
                        <a:pt x="1581235" y="286086"/>
                        <a:pt x="1576788" y="275067"/>
                        <a:pt x="1579245" y="238207"/>
                      </a:cubicBezTo>
                      <a:cubicBezTo>
                        <a:pt x="1579712" y="231209"/>
                        <a:pt x="1580158" y="224195"/>
                        <a:pt x="1581150" y="217252"/>
                      </a:cubicBezTo>
                      <a:cubicBezTo>
                        <a:pt x="1581434" y="215264"/>
                        <a:pt x="1582603" y="213494"/>
                        <a:pt x="1583055" y="211537"/>
                      </a:cubicBezTo>
                      <a:cubicBezTo>
                        <a:pt x="1584511" y="205227"/>
                        <a:pt x="1585294" y="198769"/>
                        <a:pt x="1586865" y="192487"/>
                      </a:cubicBezTo>
                      <a:cubicBezTo>
                        <a:pt x="1587500" y="189947"/>
                        <a:pt x="1588202" y="187423"/>
                        <a:pt x="1588770" y="184867"/>
                      </a:cubicBezTo>
                      <a:cubicBezTo>
                        <a:pt x="1589639" y="180954"/>
                        <a:pt x="1590538" y="173712"/>
                        <a:pt x="1592580" y="169627"/>
                      </a:cubicBezTo>
                      <a:cubicBezTo>
                        <a:pt x="1593604" y="167579"/>
                        <a:pt x="1595366" y="165960"/>
                        <a:pt x="1596390" y="163912"/>
                      </a:cubicBezTo>
                      <a:cubicBezTo>
                        <a:pt x="1597288" y="162116"/>
                        <a:pt x="1597397" y="159993"/>
                        <a:pt x="1598295" y="158197"/>
                      </a:cubicBezTo>
                      <a:cubicBezTo>
                        <a:pt x="1599319" y="156149"/>
                        <a:pt x="1601081" y="154530"/>
                        <a:pt x="1602105" y="152482"/>
                      </a:cubicBezTo>
                      <a:cubicBezTo>
                        <a:pt x="1603608" y="149477"/>
                        <a:pt x="1604180" y="142872"/>
                        <a:pt x="1607820" y="141052"/>
                      </a:cubicBezTo>
                      <a:cubicBezTo>
                        <a:pt x="1611275" y="139325"/>
                        <a:pt x="1615479" y="139985"/>
                        <a:pt x="1619250" y="139147"/>
                      </a:cubicBezTo>
                      <a:cubicBezTo>
                        <a:pt x="1621210" y="138711"/>
                        <a:pt x="1623060" y="137877"/>
                        <a:pt x="1624965" y="137242"/>
                      </a:cubicBezTo>
                      <a:cubicBezTo>
                        <a:pt x="1627270" y="160288"/>
                        <a:pt x="1624852" y="150238"/>
                        <a:pt x="1630680" y="167722"/>
                      </a:cubicBezTo>
                      <a:lnTo>
                        <a:pt x="1632585" y="173437"/>
                      </a:lnTo>
                      <a:lnTo>
                        <a:pt x="1634490" y="179152"/>
                      </a:lnTo>
                      <a:cubicBezTo>
                        <a:pt x="1638300" y="175342"/>
                        <a:pt x="1642931" y="172205"/>
                        <a:pt x="1645920" y="167722"/>
                      </a:cubicBezTo>
                      <a:cubicBezTo>
                        <a:pt x="1647190" y="165817"/>
                        <a:pt x="1648706" y="164055"/>
                        <a:pt x="1649730" y="162007"/>
                      </a:cubicBezTo>
                      <a:cubicBezTo>
                        <a:pt x="1650628" y="160211"/>
                        <a:pt x="1650381" y="157860"/>
                        <a:pt x="1651635" y="156292"/>
                      </a:cubicBezTo>
                      <a:cubicBezTo>
                        <a:pt x="1653065" y="154504"/>
                        <a:pt x="1655445" y="153752"/>
                        <a:pt x="1657350" y="152482"/>
                      </a:cubicBezTo>
                      <a:cubicBezTo>
                        <a:pt x="1657985" y="140417"/>
                        <a:pt x="1656634" y="128081"/>
                        <a:pt x="1659255" y="116287"/>
                      </a:cubicBezTo>
                      <a:cubicBezTo>
                        <a:pt x="1659691" y="114327"/>
                        <a:pt x="1663299" y="117078"/>
                        <a:pt x="1664970" y="118192"/>
                      </a:cubicBezTo>
                      <a:cubicBezTo>
                        <a:pt x="1667212" y="119686"/>
                        <a:pt x="1668615" y="122182"/>
                        <a:pt x="1670685" y="123907"/>
                      </a:cubicBezTo>
                      <a:cubicBezTo>
                        <a:pt x="1672444" y="125373"/>
                        <a:pt x="1674495" y="126447"/>
                        <a:pt x="1676400" y="127717"/>
                      </a:cubicBezTo>
                      <a:cubicBezTo>
                        <a:pt x="1674674" y="158785"/>
                        <a:pt x="1680784" y="153584"/>
                        <a:pt x="1670685" y="167722"/>
                      </a:cubicBezTo>
                      <a:cubicBezTo>
                        <a:pt x="1668840" y="170306"/>
                        <a:pt x="1666875" y="172802"/>
                        <a:pt x="1664970" y="175342"/>
                      </a:cubicBezTo>
                      <a:cubicBezTo>
                        <a:pt x="1663700" y="179152"/>
                        <a:pt x="1661948" y="182834"/>
                        <a:pt x="1661160" y="186772"/>
                      </a:cubicBezTo>
                      <a:cubicBezTo>
                        <a:pt x="1658861" y="198266"/>
                        <a:pt x="1660279" y="193225"/>
                        <a:pt x="1657350" y="202012"/>
                      </a:cubicBezTo>
                      <a:cubicBezTo>
                        <a:pt x="1656715" y="207092"/>
                        <a:pt x="1656169" y="212184"/>
                        <a:pt x="1655445" y="217252"/>
                      </a:cubicBezTo>
                      <a:cubicBezTo>
                        <a:pt x="1654899" y="221076"/>
                        <a:pt x="1654019" y="224849"/>
                        <a:pt x="1653540" y="228682"/>
                      </a:cubicBezTo>
                      <a:cubicBezTo>
                        <a:pt x="1652114" y="240094"/>
                        <a:pt x="1653367" y="252062"/>
                        <a:pt x="1649730" y="262972"/>
                      </a:cubicBezTo>
                      <a:cubicBezTo>
                        <a:pt x="1649095" y="264877"/>
                        <a:pt x="1648377" y="266756"/>
                        <a:pt x="1647825" y="268687"/>
                      </a:cubicBezTo>
                      <a:cubicBezTo>
                        <a:pt x="1647106" y="271204"/>
                        <a:pt x="1646748" y="273823"/>
                        <a:pt x="1645920" y="276307"/>
                      </a:cubicBezTo>
                      <a:cubicBezTo>
                        <a:pt x="1644839" y="279551"/>
                        <a:pt x="1643380" y="282657"/>
                        <a:pt x="1642110" y="285832"/>
                      </a:cubicBezTo>
                      <a:cubicBezTo>
                        <a:pt x="1641475" y="290277"/>
                        <a:pt x="1635715" y="299167"/>
                        <a:pt x="1640205" y="299167"/>
                      </a:cubicBezTo>
                      <a:cubicBezTo>
                        <a:pt x="1642957" y="299167"/>
                        <a:pt x="1651666" y="282584"/>
                        <a:pt x="1653540" y="278212"/>
                      </a:cubicBezTo>
                      <a:cubicBezTo>
                        <a:pt x="1654331" y="276366"/>
                        <a:pt x="1654547" y="274293"/>
                        <a:pt x="1655445" y="272497"/>
                      </a:cubicBezTo>
                      <a:cubicBezTo>
                        <a:pt x="1656469" y="270449"/>
                        <a:pt x="1658231" y="268830"/>
                        <a:pt x="1659255" y="266782"/>
                      </a:cubicBezTo>
                      <a:cubicBezTo>
                        <a:pt x="1660153" y="264986"/>
                        <a:pt x="1660046" y="262738"/>
                        <a:pt x="1661160" y="261067"/>
                      </a:cubicBezTo>
                      <a:cubicBezTo>
                        <a:pt x="1662654" y="258825"/>
                        <a:pt x="1665150" y="257422"/>
                        <a:pt x="1666875" y="255352"/>
                      </a:cubicBezTo>
                      <a:cubicBezTo>
                        <a:pt x="1668341" y="253593"/>
                        <a:pt x="1669066" y="251256"/>
                        <a:pt x="1670685" y="249637"/>
                      </a:cubicBezTo>
                      <a:cubicBezTo>
                        <a:pt x="1671548" y="248774"/>
                        <a:pt x="1681857" y="241194"/>
                        <a:pt x="1684020" y="240112"/>
                      </a:cubicBezTo>
                      <a:cubicBezTo>
                        <a:pt x="1685816" y="239214"/>
                        <a:pt x="1687830" y="238842"/>
                        <a:pt x="1689735" y="238207"/>
                      </a:cubicBezTo>
                      <a:cubicBezTo>
                        <a:pt x="1692910" y="238842"/>
                        <a:pt x="1696228" y="238975"/>
                        <a:pt x="1699260" y="240112"/>
                      </a:cubicBezTo>
                      <a:cubicBezTo>
                        <a:pt x="1701404" y="240916"/>
                        <a:pt x="1703012" y="245100"/>
                        <a:pt x="1704975" y="243922"/>
                      </a:cubicBezTo>
                      <a:cubicBezTo>
                        <a:pt x="1707665" y="242308"/>
                        <a:pt x="1709558" y="229796"/>
                        <a:pt x="1710690" y="226777"/>
                      </a:cubicBezTo>
                      <a:cubicBezTo>
                        <a:pt x="1711687" y="224118"/>
                        <a:pt x="1713381" y="221767"/>
                        <a:pt x="1714500" y="219157"/>
                      </a:cubicBezTo>
                      <a:cubicBezTo>
                        <a:pt x="1715291" y="217311"/>
                        <a:pt x="1715507" y="215238"/>
                        <a:pt x="1716405" y="213442"/>
                      </a:cubicBezTo>
                      <a:cubicBezTo>
                        <a:pt x="1717429" y="211394"/>
                        <a:pt x="1719191" y="209775"/>
                        <a:pt x="1720215" y="207727"/>
                      </a:cubicBezTo>
                      <a:cubicBezTo>
                        <a:pt x="1721113" y="205931"/>
                        <a:pt x="1721222" y="203808"/>
                        <a:pt x="1722120" y="202012"/>
                      </a:cubicBezTo>
                      <a:cubicBezTo>
                        <a:pt x="1723144" y="199964"/>
                        <a:pt x="1723988" y="197510"/>
                        <a:pt x="1725930" y="196297"/>
                      </a:cubicBezTo>
                      <a:cubicBezTo>
                        <a:pt x="1729336" y="194168"/>
                        <a:pt x="1737360" y="192487"/>
                        <a:pt x="1737360" y="192487"/>
                      </a:cubicBezTo>
                      <a:cubicBezTo>
                        <a:pt x="1739265" y="190582"/>
                        <a:pt x="1740622" y="187887"/>
                        <a:pt x="1743075" y="186772"/>
                      </a:cubicBezTo>
                      <a:cubicBezTo>
                        <a:pt x="1747842" y="184605"/>
                        <a:pt x="1758315" y="182962"/>
                        <a:pt x="1758315" y="182962"/>
                      </a:cubicBezTo>
                      <a:cubicBezTo>
                        <a:pt x="1760220" y="184867"/>
                        <a:pt x="1762602" y="186392"/>
                        <a:pt x="1764030" y="188677"/>
                      </a:cubicBezTo>
                      <a:cubicBezTo>
                        <a:pt x="1768938" y="196530"/>
                        <a:pt x="1768618" y="204428"/>
                        <a:pt x="1769745" y="213442"/>
                      </a:cubicBezTo>
                      <a:cubicBezTo>
                        <a:pt x="1768475" y="216617"/>
                        <a:pt x="1768160" y="220371"/>
                        <a:pt x="1765935" y="222967"/>
                      </a:cubicBezTo>
                      <a:cubicBezTo>
                        <a:pt x="1762962" y="226436"/>
                        <a:pt x="1756453" y="226755"/>
                        <a:pt x="1752600" y="228682"/>
                      </a:cubicBezTo>
                      <a:cubicBezTo>
                        <a:pt x="1750552" y="229706"/>
                        <a:pt x="1748790" y="231222"/>
                        <a:pt x="1746885" y="232492"/>
                      </a:cubicBezTo>
                      <a:cubicBezTo>
                        <a:pt x="1744345" y="236302"/>
                        <a:pt x="1740713" y="239578"/>
                        <a:pt x="1739265" y="243922"/>
                      </a:cubicBezTo>
                      <a:cubicBezTo>
                        <a:pt x="1738630" y="245827"/>
                        <a:pt x="1738258" y="247841"/>
                        <a:pt x="1737360" y="249637"/>
                      </a:cubicBezTo>
                      <a:cubicBezTo>
                        <a:pt x="1736336" y="251685"/>
                        <a:pt x="1734924" y="253520"/>
                        <a:pt x="1733550" y="255352"/>
                      </a:cubicBezTo>
                      <a:cubicBezTo>
                        <a:pt x="1726573" y="264655"/>
                        <a:pt x="1727264" y="263543"/>
                        <a:pt x="1720215" y="270592"/>
                      </a:cubicBezTo>
                      <a:cubicBezTo>
                        <a:pt x="1718487" y="275775"/>
                        <a:pt x="1715022" y="285034"/>
                        <a:pt x="1716405" y="289642"/>
                      </a:cubicBezTo>
                      <a:cubicBezTo>
                        <a:pt x="1717317" y="292683"/>
                        <a:pt x="1721485" y="293452"/>
                        <a:pt x="1724025" y="295357"/>
                      </a:cubicBezTo>
                      <a:cubicBezTo>
                        <a:pt x="1736262" y="287199"/>
                        <a:pt x="1722578" y="296862"/>
                        <a:pt x="1737360" y="283927"/>
                      </a:cubicBezTo>
                      <a:cubicBezTo>
                        <a:pt x="1739749" y="281836"/>
                        <a:pt x="1742440" y="280117"/>
                        <a:pt x="1744980" y="278212"/>
                      </a:cubicBezTo>
                      <a:cubicBezTo>
                        <a:pt x="1746250" y="280117"/>
                        <a:pt x="1748638" y="281643"/>
                        <a:pt x="1748790" y="283927"/>
                      </a:cubicBezTo>
                      <a:cubicBezTo>
                        <a:pt x="1749299" y="291556"/>
                        <a:pt x="1748932" y="299420"/>
                        <a:pt x="1746885" y="306787"/>
                      </a:cubicBezTo>
                      <a:cubicBezTo>
                        <a:pt x="1743931" y="317420"/>
                        <a:pt x="1737279" y="317949"/>
                        <a:pt x="1731645" y="325837"/>
                      </a:cubicBezTo>
                      <a:cubicBezTo>
                        <a:pt x="1727341" y="331863"/>
                        <a:pt x="1720215" y="344887"/>
                        <a:pt x="1720215" y="344887"/>
                      </a:cubicBezTo>
                      <a:cubicBezTo>
                        <a:pt x="1722120" y="346157"/>
                        <a:pt x="1723652" y="348469"/>
                        <a:pt x="1725930" y="348697"/>
                      </a:cubicBezTo>
                      <a:cubicBezTo>
                        <a:pt x="1734162" y="349520"/>
                        <a:pt x="1739287" y="347726"/>
                        <a:pt x="1744980" y="342982"/>
                      </a:cubicBezTo>
                      <a:cubicBezTo>
                        <a:pt x="1747050" y="341257"/>
                        <a:pt x="1748790" y="339172"/>
                        <a:pt x="1750695" y="337267"/>
                      </a:cubicBezTo>
                      <a:cubicBezTo>
                        <a:pt x="1750060" y="323932"/>
                        <a:pt x="1749814" y="310573"/>
                        <a:pt x="1748790" y="297262"/>
                      </a:cubicBezTo>
                      <a:cubicBezTo>
                        <a:pt x="1748542" y="294034"/>
                        <a:pt x="1746885" y="290975"/>
                        <a:pt x="1746885" y="287737"/>
                      </a:cubicBezTo>
                      <a:cubicBezTo>
                        <a:pt x="1746885" y="278191"/>
                        <a:pt x="1747736" y="268650"/>
                        <a:pt x="1748790" y="259162"/>
                      </a:cubicBezTo>
                      <a:cubicBezTo>
                        <a:pt x="1749335" y="254258"/>
                        <a:pt x="1753228" y="249009"/>
                        <a:pt x="1756410" y="245827"/>
                      </a:cubicBezTo>
                      <a:cubicBezTo>
                        <a:pt x="1758029" y="244208"/>
                        <a:pt x="1760337" y="243447"/>
                        <a:pt x="1762125" y="242017"/>
                      </a:cubicBezTo>
                      <a:cubicBezTo>
                        <a:pt x="1769870" y="235821"/>
                        <a:pt x="1777328" y="229273"/>
                        <a:pt x="1784985" y="222967"/>
                      </a:cubicBezTo>
                      <a:cubicBezTo>
                        <a:pt x="1788124" y="220382"/>
                        <a:pt x="1791635" y="218222"/>
                        <a:pt x="1794510" y="215347"/>
                      </a:cubicBezTo>
                      <a:cubicBezTo>
                        <a:pt x="1796415" y="213442"/>
                        <a:pt x="1798180" y="211385"/>
                        <a:pt x="1800225" y="209632"/>
                      </a:cubicBezTo>
                      <a:cubicBezTo>
                        <a:pt x="1804887" y="205636"/>
                        <a:pt x="1809683" y="202275"/>
                        <a:pt x="1815465" y="200107"/>
                      </a:cubicBezTo>
                      <a:cubicBezTo>
                        <a:pt x="1817916" y="199188"/>
                        <a:pt x="1820545" y="198837"/>
                        <a:pt x="1823085" y="198202"/>
                      </a:cubicBezTo>
                      <a:cubicBezTo>
                        <a:pt x="1823720" y="202012"/>
                        <a:pt x="1824990" y="205769"/>
                        <a:pt x="1824990" y="209632"/>
                      </a:cubicBezTo>
                      <a:cubicBezTo>
                        <a:pt x="1824990" y="244298"/>
                        <a:pt x="1824004" y="218372"/>
                        <a:pt x="1819275" y="242017"/>
                      </a:cubicBezTo>
                      <a:cubicBezTo>
                        <a:pt x="1816857" y="254109"/>
                        <a:pt x="1818155" y="248401"/>
                        <a:pt x="1815465" y="259162"/>
                      </a:cubicBezTo>
                      <a:cubicBezTo>
                        <a:pt x="1816100" y="263607"/>
                        <a:pt x="1812967" y="271616"/>
                        <a:pt x="1817370" y="272497"/>
                      </a:cubicBezTo>
                      <a:cubicBezTo>
                        <a:pt x="1821860" y="273395"/>
                        <a:pt x="1821752" y="264305"/>
                        <a:pt x="1824990" y="261067"/>
                      </a:cubicBezTo>
                      <a:cubicBezTo>
                        <a:pt x="1826895" y="259162"/>
                        <a:pt x="1828635" y="257077"/>
                        <a:pt x="1830705" y="255352"/>
                      </a:cubicBezTo>
                      <a:cubicBezTo>
                        <a:pt x="1832464" y="253886"/>
                        <a:pt x="1834801" y="253161"/>
                        <a:pt x="1836420" y="251542"/>
                      </a:cubicBezTo>
                      <a:cubicBezTo>
                        <a:pt x="1839611" y="248351"/>
                        <a:pt x="1846036" y="238025"/>
                        <a:pt x="1847850" y="234397"/>
                      </a:cubicBezTo>
                      <a:cubicBezTo>
                        <a:pt x="1848748" y="232601"/>
                        <a:pt x="1848857" y="230478"/>
                        <a:pt x="1849755" y="228682"/>
                      </a:cubicBezTo>
                      <a:cubicBezTo>
                        <a:pt x="1850779" y="226634"/>
                        <a:pt x="1851842" y="224475"/>
                        <a:pt x="1853565" y="222967"/>
                      </a:cubicBezTo>
                      <a:cubicBezTo>
                        <a:pt x="1857011" y="219952"/>
                        <a:pt x="1864995" y="215347"/>
                        <a:pt x="1864995" y="215347"/>
                      </a:cubicBezTo>
                      <a:cubicBezTo>
                        <a:pt x="1866265" y="213442"/>
                        <a:pt x="1867186" y="211251"/>
                        <a:pt x="1868805" y="209632"/>
                      </a:cubicBezTo>
                      <a:cubicBezTo>
                        <a:pt x="1876826" y="201611"/>
                        <a:pt x="1883052" y="206598"/>
                        <a:pt x="1895475" y="207727"/>
                      </a:cubicBezTo>
                      <a:cubicBezTo>
                        <a:pt x="1898692" y="268849"/>
                        <a:pt x="1885405" y="242017"/>
                        <a:pt x="1905000" y="242017"/>
                      </a:cubicBezTo>
                      <a:cubicBezTo>
                        <a:pt x="1910750" y="242017"/>
                        <a:pt x="1916430" y="243287"/>
                        <a:pt x="1922145" y="243922"/>
                      </a:cubicBezTo>
                      <a:cubicBezTo>
                        <a:pt x="1921510" y="254717"/>
                        <a:pt x="1921844" y="265613"/>
                        <a:pt x="1920240" y="276307"/>
                      </a:cubicBezTo>
                      <a:cubicBezTo>
                        <a:pt x="1919900" y="278571"/>
                        <a:pt x="1917234" y="279878"/>
                        <a:pt x="1916430" y="282022"/>
                      </a:cubicBezTo>
                      <a:cubicBezTo>
                        <a:pt x="1915293" y="285054"/>
                        <a:pt x="1915865" y="288599"/>
                        <a:pt x="1914525" y="291547"/>
                      </a:cubicBezTo>
                      <a:cubicBezTo>
                        <a:pt x="1912630" y="295716"/>
                        <a:pt x="1909445" y="299167"/>
                        <a:pt x="1906905" y="302977"/>
                      </a:cubicBezTo>
                      <a:cubicBezTo>
                        <a:pt x="1901424" y="311199"/>
                        <a:pt x="1899729" y="314550"/>
                        <a:pt x="1889760" y="322027"/>
                      </a:cubicBezTo>
                      <a:cubicBezTo>
                        <a:pt x="1879985" y="329358"/>
                        <a:pt x="1884385" y="325497"/>
                        <a:pt x="1876425" y="333457"/>
                      </a:cubicBezTo>
                      <a:cubicBezTo>
                        <a:pt x="1867861" y="354868"/>
                        <a:pt x="1877990" y="333170"/>
                        <a:pt x="1866900" y="348697"/>
                      </a:cubicBezTo>
                      <a:cubicBezTo>
                        <a:pt x="1865249" y="351008"/>
                        <a:pt x="1864469" y="353835"/>
                        <a:pt x="1863090" y="356317"/>
                      </a:cubicBezTo>
                      <a:cubicBezTo>
                        <a:pt x="1861292" y="359554"/>
                        <a:pt x="1859337" y="362702"/>
                        <a:pt x="1857375" y="365842"/>
                      </a:cubicBezTo>
                      <a:cubicBezTo>
                        <a:pt x="1856162" y="367784"/>
                        <a:pt x="1854589" y="369509"/>
                        <a:pt x="1853565" y="371557"/>
                      </a:cubicBezTo>
                      <a:cubicBezTo>
                        <a:pt x="1852667" y="373353"/>
                        <a:pt x="1849864" y="376374"/>
                        <a:pt x="1851660" y="377272"/>
                      </a:cubicBezTo>
                      <a:cubicBezTo>
                        <a:pt x="1853708" y="378296"/>
                        <a:pt x="1855231" y="374266"/>
                        <a:pt x="1857375" y="373462"/>
                      </a:cubicBezTo>
                      <a:cubicBezTo>
                        <a:pt x="1860407" y="372325"/>
                        <a:pt x="1863725" y="372192"/>
                        <a:pt x="1866900" y="371557"/>
                      </a:cubicBezTo>
                      <a:cubicBezTo>
                        <a:pt x="1870710" y="368382"/>
                        <a:pt x="1874252" y="364855"/>
                        <a:pt x="1878330" y="362032"/>
                      </a:cubicBezTo>
                      <a:cubicBezTo>
                        <a:pt x="1888331" y="355108"/>
                        <a:pt x="1888800" y="355367"/>
                        <a:pt x="1897380" y="352507"/>
                      </a:cubicBezTo>
                      <a:cubicBezTo>
                        <a:pt x="1899285" y="349967"/>
                        <a:pt x="1900850" y="347132"/>
                        <a:pt x="1903095" y="344887"/>
                      </a:cubicBezTo>
                      <a:cubicBezTo>
                        <a:pt x="1915319" y="332663"/>
                        <a:pt x="1902073" y="352134"/>
                        <a:pt x="1914525" y="333457"/>
                      </a:cubicBezTo>
                      <a:cubicBezTo>
                        <a:pt x="1916579" y="330376"/>
                        <a:pt x="1918278" y="327072"/>
                        <a:pt x="1920240" y="323932"/>
                      </a:cubicBezTo>
                      <a:cubicBezTo>
                        <a:pt x="1921453" y="321990"/>
                        <a:pt x="1922327" y="319725"/>
                        <a:pt x="1924050" y="318217"/>
                      </a:cubicBezTo>
                      <a:cubicBezTo>
                        <a:pt x="1927496" y="315202"/>
                        <a:pt x="1932242" y="313835"/>
                        <a:pt x="1935480" y="310597"/>
                      </a:cubicBezTo>
                      <a:cubicBezTo>
                        <a:pt x="1940411" y="305666"/>
                        <a:pt x="1945789" y="299541"/>
                        <a:pt x="1952625" y="297262"/>
                      </a:cubicBezTo>
                      <a:cubicBezTo>
                        <a:pt x="1954530" y="296627"/>
                        <a:pt x="1956409" y="295909"/>
                        <a:pt x="1958340" y="295357"/>
                      </a:cubicBezTo>
                      <a:cubicBezTo>
                        <a:pt x="1975084" y="290573"/>
                        <a:pt x="1957972" y="296115"/>
                        <a:pt x="1971675" y="291547"/>
                      </a:cubicBezTo>
                      <a:cubicBezTo>
                        <a:pt x="1972945" y="293452"/>
                        <a:pt x="1975278" y="294982"/>
                        <a:pt x="1975485" y="297262"/>
                      </a:cubicBezTo>
                      <a:cubicBezTo>
                        <a:pt x="1976463" y="308023"/>
                        <a:pt x="1973970" y="310183"/>
                        <a:pt x="1971675" y="318217"/>
                      </a:cubicBezTo>
                      <a:cubicBezTo>
                        <a:pt x="1970956" y="320734"/>
                        <a:pt x="1970941" y="323495"/>
                        <a:pt x="1969770" y="325837"/>
                      </a:cubicBezTo>
                      <a:cubicBezTo>
                        <a:pt x="1967147" y="331084"/>
                        <a:pt x="1960364" y="337148"/>
                        <a:pt x="1956435" y="341077"/>
                      </a:cubicBezTo>
                      <a:cubicBezTo>
                        <a:pt x="1960723" y="353941"/>
                        <a:pt x="1961496" y="353857"/>
                        <a:pt x="1956435" y="375367"/>
                      </a:cubicBezTo>
                      <a:cubicBezTo>
                        <a:pt x="1955911" y="377596"/>
                        <a:pt x="1952458" y="377687"/>
                        <a:pt x="1950720" y="379177"/>
                      </a:cubicBezTo>
                      <a:cubicBezTo>
                        <a:pt x="1947993" y="381515"/>
                        <a:pt x="1946089" y="384804"/>
                        <a:pt x="1943100" y="386797"/>
                      </a:cubicBezTo>
                      <a:cubicBezTo>
                        <a:pt x="1938374" y="389947"/>
                        <a:pt x="1931876" y="390401"/>
                        <a:pt x="1927860" y="394417"/>
                      </a:cubicBezTo>
                      <a:cubicBezTo>
                        <a:pt x="1925955" y="396322"/>
                        <a:pt x="1924500" y="398824"/>
                        <a:pt x="1922145" y="400132"/>
                      </a:cubicBezTo>
                      <a:cubicBezTo>
                        <a:pt x="1918634" y="402082"/>
                        <a:pt x="1914057" y="401714"/>
                        <a:pt x="1910715" y="403942"/>
                      </a:cubicBezTo>
                      <a:cubicBezTo>
                        <a:pt x="1897107" y="413014"/>
                        <a:pt x="1903727" y="410451"/>
                        <a:pt x="1891665" y="413467"/>
                      </a:cubicBezTo>
                      <a:cubicBezTo>
                        <a:pt x="1887852" y="417280"/>
                        <a:pt x="1882679" y="421914"/>
                        <a:pt x="1880235" y="426802"/>
                      </a:cubicBezTo>
                      <a:cubicBezTo>
                        <a:pt x="1879064" y="429144"/>
                        <a:pt x="1878965" y="431882"/>
                        <a:pt x="1878330" y="434422"/>
                      </a:cubicBezTo>
                      <a:cubicBezTo>
                        <a:pt x="1878965" y="438232"/>
                        <a:pt x="1878749" y="442287"/>
                        <a:pt x="1880235" y="445852"/>
                      </a:cubicBezTo>
                      <a:cubicBezTo>
                        <a:pt x="1881996" y="450079"/>
                        <a:pt x="1885315" y="453472"/>
                        <a:pt x="1887855" y="457282"/>
                      </a:cubicBezTo>
                      <a:cubicBezTo>
                        <a:pt x="1892935" y="464902"/>
                        <a:pt x="1889760" y="461727"/>
                        <a:pt x="1897380" y="466807"/>
                      </a:cubicBezTo>
                      <a:cubicBezTo>
                        <a:pt x="1902173" y="473997"/>
                        <a:pt x="1900887" y="475832"/>
                        <a:pt x="1912620" y="470617"/>
                      </a:cubicBezTo>
                      <a:cubicBezTo>
                        <a:pt x="1915082" y="469523"/>
                        <a:pt x="1916290" y="466655"/>
                        <a:pt x="1918335" y="464902"/>
                      </a:cubicBezTo>
                      <a:cubicBezTo>
                        <a:pt x="1920746" y="462836"/>
                        <a:pt x="1923198" y="460762"/>
                        <a:pt x="1925955" y="459187"/>
                      </a:cubicBezTo>
                      <a:cubicBezTo>
                        <a:pt x="1927698" y="458191"/>
                        <a:pt x="1929874" y="458180"/>
                        <a:pt x="1931670" y="457282"/>
                      </a:cubicBezTo>
                      <a:cubicBezTo>
                        <a:pt x="1933718" y="456258"/>
                        <a:pt x="1935281" y="454374"/>
                        <a:pt x="1937385" y="453472"/>
                      </a:cubicBezTo>
                      <a:cubicBezTo>
                        <a:pt x="1945930" y="449810"/>
                        <a:pt x="1943306" y="453369"/>
                        <a:pt x="1950720" y="449662"/>
                      </a:cubicBezTo>
                      <a:cubicBezTo>
                        <a:pt x="1965492" y="442276"/>
                        <a:pt x="1947785" y="448735"/>
                        <a:pt x="1962150" y="443947"/>
                      </a:cubicBezTo>
                      <a:cubicBezTo>
                        <a:pt x="1962159" y="443940"/>
                        <a:pt x="1973937" y="434886"/>
                        <a:pt x="1975485" y="434422"/>
                      </a:cubicBezTo>
                      <a:cubicBezTo>
                        <a:pt x="1979786" y="433132"/>
                        <a:pt x="1984375" y="433152"/>
                        <a:pt x="1988820" y="432517"/>
                      </a:cubicBezTo>
                      <a:cubicBezTo>
                        <a:pt x="1990725" y="433152"/>
                        <a:pt x="1992967" y="433168"/>
                        <a:pt x="1994535" y="434422"/>
                      </a:cubicBezTo>
                      <a:cubicBezTo>
                        <a:pt x="1996323" y="435852"/>
                        <a:pt x="1997321" y="438089"/>
                        <a:pt x="1998345" y="440137"/>
                      </a:cubicBezTo>
                      <a:cubicBezTo>
                        <a:pt x="2000623" y="444693"/>
                        <a:pt x="2002411" y="450431"/>
                        <a:pt x="2004060" y="455377"/>
                      </a:cubicBezTo>
                      <a:cubicBezTo>
                        <a:pt x="2003425" y="457282"/>
                        <a:pt x="2003269" y="459421"/>
                        <a:pt x="2002155" y="461092"/>
                      </a:cubicBezTo>
                      <a:cubicBezTo>
                        <a:pt x="1995833" y="470575"/>
                        <a:pt x="1993246" y="472354"/>
                        <a:pt x="1985010" y="478237"/>
                      </a:cubicBezTo>
                      <a:cubicBezTo>
                        <a:pt x="1983147" y="479568"/>
                        <a:pt x="1981399" y="481145"/>
                        <a:pt x="1979295" y="482047"/>
                      </a:cubicBezTo>
                      <a:cubicBezTo>
                        <a:pt x="1976889" y="483078"/>
                        <a:pt x="1974215" y="483317"/>
                        <a:pt x="1971675" y="483952"/>
                      </a:cubicBezTo>
                      <a:cubicBezTo>
                        <a:pt x="1978266" y="484776"/>
                        <a:pt x="1991282" y="486192"/>
                        <a:pt x="1998345" y="487762"/>
                      </a:cubicBezTo>
                      <a:cubicBezTo>
                        <a:pt x="2000305" y="488198"/>
                        <a:pt x="2002155" y="489032"/>
                        <a:pt x="2004060" y="489667"/>
                      </a:cubicBezTo>
                      <a:cubicBezTo>
                        <a:pt x="2006600" y="491572"/>
                        <a:pt x="2009079" y="493561"/>
                        <a:pt x="2011680" y="495382"/>
                      </a:cubicBezTo>
                      <a:cubicBezTo>
                        <a:pt x="2015431" y="498008"/>
                        <a:pt x="2023110" y="503002"/>
                        <a:pt x="2023110" y="503002"/>
                      </a:cubicBezTo>
                      <a:cubicBezTo>
                        <a:pt x="2024380" y="504907"/>
                        <a:pt x="2026039" y="506604"/>
                        <a:pt x="2026920" y="508717"/>
                      </a:cubicBezTo>
                      <a:cubicBezTo>
                        <a:pt x="2029237" y="514278"/>
                        <a:pt x="2032635" y="525862"/>
                        <a:pt x="2032635" y="525862"/>
                      </a:cubicBezTo>
                      <a:cubicBezTo>
                        <a:pt x="2032000" y="530307"/>
                        <a:pt x="2032398" y="535028"/>
                        <a:pt x="2030730" y="539197"/>
                      </a:cubicBezTo>
                      <a:cubicBezTo>
                        <a:pt x="2029729" y="541698"/>
                        <a:pt x="2027370" y="543604"/>
                        <a:pt x="2025015" y="544912"/>
                      </a:cubicBezTo>
                      <a:cubicBezTo>
                        <a:pt x="2021220" y="547020"/>
                        <a:pt x="2010884" y="549397"/>
                        <a:pt x="2005965" y="550627"/>
                      </a:cubicBezTo>
                      <a:cubicBezTo>
                        <a:pt x="2003144" y="550479"/>
                        <a:pt x="1968805" y="551889"/>
                        <a:pt x="1958340" y="544912"/>
                      </a:cubicBezTo>
                      <a:cubicBezTo>
                        <a:pt x="1932969" y="527998"/>
                        <a:pt x="1970571" y="552342"/>
                        <a:pt x="1946910" y="539197"/>
                      </a:cubicBezTo>
                      <a:cubicBezTo>
                        <a:pt x="1942907" y="536973"/>
                        <a:pt x="1935480" y="531577"/>
                        <a:pt x="1935480" y="531577"/>
                      </a:cubicBezTo>
                      <a:cubicBezTo>
                        <a:pt x="1927860" y="532212"/>
                        <a:pt x="1919928" y="531233"/>
                        <a:pt x="1912620" y="533482"/>
                      </a:cubicBezTo>
                      <a:cubicBezTo>
                        <a:pt x="1910701" y="534073"/>
                        <a:pt x="1910715" y="537189"/>
                        <a:pt x="1910715" y="539197"/>
                      </a:cubicBezTo>
                      <a:cubicBezTo>
                        <a:pt x="1910715" y="553816"/>
                        <a:pt x="1911985" y="568407"/>
                        <a:pt x="1912620" y="583012"/>
                      </a:cubicBezTo>
                      <a:cubicBezTo>
                        <a:pt x="1924050" y="582377"/>
                        <a:pt x="1935505" y="582099"/>
                        <a:pt x="1946910" y="581107"/>
                      </a:cubicBezTo>
                      <a:cubicBezTo>
                        <a:pt x="1950136" y="580827"/>
                        <a:pt x="1953311" y="580054"/>
                        <a:pt x="1956435" y="579202"/>
                      </a:cubicBezTo>
                      <a:cubicBezTo>
                        <a:pt x="1960310" y="578145"/>
                        <a:pt x="1963869" y="575792"/>
                        <a:pt x="1967865" y="575392"/>
                      </a:cubicBezTo>
                      <a:cubicBezTo>
                        <a:pt x="1974215" y="574757"/>
                        <a:pt x="1980589" y="574330"/>
                        <a:pt x="1986915" y="573487"/>
                      </a:cubicBezTo>
                      <a:cubicBezTo>
                        <a:pt x="1990124" y="573059"/>
                        <a:pt x="1993224" y="571960"/>
                        <a:pt x="1996440" y="571582"/>
                      </a:cubicBezTo>
                      <a:cubicBezTo>
                        <a:pt x="2010455" y="569933"/>
                        <a:pt x="2039415" y="568494"/>
                        <a:pt x="2051685" y="567772"/>
                      </a:cubicBezTo>
                      <a:cubicBezTo>
                        <a:pt x="2065287" y="563238"/>
                        <a:pt x="2059773" y="561734"/>
                        <a:pt x="2068830" y="567772"/>
                      </a:cubicBezTo>
                      <a:cubicBezTo>
                        <a:pt x="2070844" y="571800"/>
                        <a:pt x="2075366" y="579497"/>
                        <a:pt x="2076450" y="584917"/>
                      </a:cubicBezTo>
                      <a:cubicBezTo>
                        <a:pt x="2077331" y="589320"/>
                        <a:pt x="2077720" y="593807"/>
                        <a:pt x="2078355" y="598252"/>
                      </a:cubicBezTo>
                      <a:cubicBezTo>
                        <a:pt x="2077720" y="600157"/>
                        <a:pt x="2077348" y="602171"/>
                        <a:pt x="2076450" y="603967"/>
                      </a:cubicBezTo>
                      <a:cubicBezTo>
                        <a:pt x="2069193" y="618481"/>
                        <a:pt x="2064926" y="608718"/>
                        <a:pt x="2042160" y="605872"/>
                      </a:cubicBezTo>
                      <a:cubicBezTo>
                        <a:pt x="2034540" y="603332"/>
                        <a:pt x="2026967" y="600648"/>
                        <a:pt x="2019300" y="598252"/>
                      </a:cubicBezTo>
                      <a:cubicBezTo>
                        <a:pt x="2016801" y="597471"/>
                        <a:pt x="2014298" y="596347"/>
                        <a:pt x="2011680" y="596347"/>
                      </a:cubicBezTo>
                      <a:cubicBezTo>
                        <a:pt x="2007190" y="596347"/>
                        <a:pt x="2002790" y="597617"/>
                        <a:pt x="1998345" y="598252"/>
                      </a:cubicBezTo>
                      <a:cubicBezTo>
                        <a:pt x="1995170" y="599522"/>
                        <a:pt x="1992064" y="600981"/>
                        <a:pt x="1988820" y="602062"/>
                      </a:cubicBezTo>
                      <a:cubicBezTo>
                        <a:pt x="1986336" y="602890"/>
                        <a:pt x="1983717" y="603248"/>
                        <a:pt x="1981200" y="603967"/>
                      </a:cubicBezTo>
                      <a:cubicBezTo>
                        <a:pt x="1979269" y="604519"/>
                        <a:pt x="1977416" y="605320"/>
                        <a:pt x="1975485" y="605872"/>
                      </a:cubicBezTo>
                      <a:cubicBezTo>
                        <a:pt x="1972968" y="606591"/>
                        <a:pt x="1970349" y="606949"/>
                        <a:pt x="1967865" y="607777"/>
                      </a:cubicBezTo>
                      <a:cubicBezTo>
                        <a:pt x="1962966" y="609410"/>
                        <a:pt x="1955367" y="612742"/>
                        <a:pt x="1950720" y="615397"/>
                      </a:cubicBezTo>
                      <a:cubicBezTo>
                        <a:pt x="1948732" y="616533"/>
                        <a:pt x="1946910" y="617937"/>
                        <a:pt x="1945005" y="619207"/>
                      </a:cubicBezTo>
                      <a:cubicBezTo>
                        <a:pt x="1943735" y="621112"/>
                        <a:pt x="1942918" y="623414"/>
                        <a:pt x="1941195" y="624922"/>
                      </a:cubicBezTo>
                      <a:cubicBezTo>
                        <a:pt x="1937749" y="627937"/>
                        <a:pt x="1932512" y="628879"/>
                        <a:pt x="1929765" y="632542"/>
                      </a:cubicBezTo>
                      <a:cubicBezTo>
                        <a:pt x="1922676" y="641994"/>
                        <a:pt x="1925811" y="637520"/>
                        <a:pt x="1920240" y="645877"/>
                      </a:cubicBezTo>
                      <a:cubicBezTo>
                        <a:pt x="1919605" y="648417"/>
                        <a:pt x="1919054" y="650980"/>
                        <a:pt x="1918335" y="653497"/>
                      </a:cubicBezTo>
                      <a:cubicBezTo>
                        <a:pt x="1917783" y="655428"/>
                        <a:pt x="1916430" y="657204"/>
                        <a:pt x="1916430" y="659212"/>
                      </a:cubicBezTo>
                      <a:cubicBezTo>
                        <a:pt x="1916430" y="663075"/>
                        <a:pt x="1917700" y="666832"/>
                        <a:pt x="1918335" y="670642"/>
                      </a:cubicBezTo>
                      <a:cubicBezTo>
                        <a:pt x="1921510" y="667467"/>
                        <a:pt x="1925219" y="664748"/>
                        <a:pt x="1927860" y="661117"/>
                      </a:cubicBezTo>
                      <a:cubicBezTo>
                        <a:pt x="1930365" y="657672"/>
                        <a:pt x="1931506" y="653411"/>
                        <a:pt x="1933575" y="649687"/>
                      </a:cubicBezTo>
                      <a:cubicBezTo>
                        <a:pt x="1934687" y="647686"/>
                        <a:pt x="1936115" y="645877"/>
                        <a:pt x="1937385" y="643972"/>
                      </a:cubicBezTo>
                      <a:cubicBezTo>
                        <a:pt x="1938020" y="641432"/>
                        <a:pt x="1937586" y="638340"/>
                        <a:pt x="1939290" y="636352"/>
                      </a:cubicBezTo>
                      <a:cubicBezTo>
                        <a:pt x="1948473" y="625639"/>
                        <a:pt x="1973200" y="629203"/>
                        <a:pt x="1981200" y="628732"/>
                      </a:cubicBezTo>
                      <a:cubicBezTo>
                        <a:pt x="1983105" y="628097"/>
                        <a:pt x="1985748" y="625193"/>
                        <a:pt x="1986915" y="626827"/>
                      </a:cubicBezTo>
                      <a:cubicBezTo>
                        <a:pt x="1992735" y="634975"/>
                        <a:pt x="1990683" y="653045"/>
                        <a:pt x="1988820" y="661117"/>
                      </a:cubicBezTo>
                      <a:cubicBezTo>
                        <a:pt x="1987826" y="665424"/>
                        <a:pt x="1982829" y="668875"/>
                        <a:pt x="1979295" y="670642"/>
                      </a:cubicBezTo>
                      <a:cubicBezTo>
                        <a:pt x="1977499" y="671540"/>
                        <a:pt x="1975426" y="671756"/>
                        <a:pt x="1973580" y="672547"/>
                      </a:cubicBezTo>
                      <a:cubicBezTo>
                        <a:pt x="1970970" y="673666"/>
                        <a:pt x="1968500" y="675087"/>
                        <a:pt x="1965960" y="676357"/>
                      </a:cubicBezTo>
                      <a:cubicBezTo>
                        <a:pt x="1964690" y="678262"/>
                        <a:pt x="1963769" y="680453"/>
                        <a:pt x="1962150" y="682072"/>
                      </a:cubicBezTo>
                      <a:cubicBezTo>
                        <a:pt x="1959905" y="684317"/>
                        <a:pt x="1954530" y="684612"/>
                        <a:pt x="1954530" y="687787"/>
                      </a:cubicBezTo>
                      <a:cubicBezTo>
                        <a:pt x="1954530" y="690627"/>
                        <a:pt x="1959316" y="691412"/>
                        <a:pt x="1962150" y="691597"/>
                      </a:cubicBezTo>
                      <a:cubicBezTo>
                        <a:pt x="1988771" y="693333"/>
                        <a:pt x="2015490" y="692867"/>
                        <a:pt x="2042160" y="693502"/>
                      </a:cubicBezTo>
                      <a:cubicBezTo>
                        <a:pt x="2046605" y="692867"/>
                        <a:pt x="2051304" y="693209"/>
                        <a:pt x="2055495" y="691597"/>
                      </a:cubicBezTo>
                      <a:cubicBezTo>
                        <a:pt x="2067693" y="686906"/>
                        <a:pt x="2063819" y="683232"/>
                        <a:pt x="2074545" y="680167"/>
                      </a:cubicBezTo>
                      <a:cubicBezTo>
                        <a:pt x="2085778" y="676958"/>
                        <a:pt x="2097318" y="675892"/>
                        <a:pt x="2108835" y="674452"/>
                      </a:cubicBezTo>
                      <a:cubicBezTo>
                        <a:pt x="2113280" y="673182"/>
                        <a:pt x="2117685" y="671763"/>
                        <a:pt x="2122170" y="670642"/>
                      </a:cubicBezTo>
                      <a:lnTo>
                        <a:pt x="2137410" y="666832"/>
                      </a:lnTo>
                      <a:cubicBezTo>
                        <a:pt x="2145030" y="667467"/>
                        <a:pt x="2152962" y="666488"/>
                        <a:pt x="2160270" y="668737"/>
                      </a:cubicBezTo>
                      <a:cubicBezTo>
                        <a:pt x="2162189" y="669328"/>
                        <a:pt x="2161845" y="672471"/>
                        <a:pt x="2162175" y="674452"/>
                      </a:cubicBezTo>
                      <a:cubicBezTo>
                        <a:pt x="2163120" y="680124"/>
                        <a:pt x="2163445" y="685882"/>
                        <a:pt x="2164080" y="691597"/>
                      </a:cubicBezTo>
                      <a:cubicBezTo>
                        <a:pt x="2163445" y="695407"/>
                        <a:pt x="2164222" y="699752"/>
                        <a:pt x="2162175" y="703027"/>
                      </a:cubicBezTo>
                      <a:cubicBezTo>
                        <a:pt x="2160670" y="705435"/>
                        <a:pt x="2157165" y="705718"/>
                        <a:pt x="2154555" y="706837"/>
                      </a:cubicBezTo>
                      <a:cubicBezTo>
                        <a:pt x="2152709" y="707628"/>
                        <a:pt x="2150636" y="707844"/>
                        <a:pt x="2148840" y="708742"/>
                      </a:cubicBezTo>
                      <a:cubicBezTo>
                        <a:pt x="2134068" y="716128"/>
                        <a:pt x="2151775" y="709669"/>
                        <a:pt x="2137410" y="714457"/>
                      </a:cubicBezTo>
                      <a:cubicBezTo>
                        <a:pt x="2138045" y="718267"/>
                        <a:pt x="2138094" y="722223"/>
                        <a:pt x="2139315" y="725887"/>
                      </a:cubicBezTo>
                      <a:cubicBezTo>
                        <a:pt x="2141560" y="732621"/>
                        <a:pt x="2145906" y="732478"/>
                        <a:pt x="2150745" y="737317"/>
                      </a:cubicBezTo>
                      <a:cubicBezTo>
                        <a:pt x="2152364" y="738936"/>
                        <a:pt x="2153285" y="741127"/>
                        <a:pt x="2154555" y="743032"/>
                      </a:cubicBezTo>
                      <a:cubicBezTo>
                        <a:pt x="2155190" y="745572"/>
                        <a:pt x="2155429" y="748246"/>
                        <a:pt x="2156460" y="750652"/>
                      </a:cubicBezTo>
                      <a:cubicBezTo>
                        <a:pt x="2157362" y="752756"/>
                        <a:pt x="2160118" y="754083"/>
                        <a:pt x="2160270" y="756367"/>
                      </a:cubicBezTo>
                      <a:cubicBezTo>
                        <a:pt x="2160779" y="763996"/>
                        <a:pt x="2159796" y="771716"/>
                        <a:pt x="2158365" y="779227"/>
                      </a:cubicBezTo>
                      <a:cubicBezTo>
                        <a:pt x="2156371" y="789698"/>
                        <a:pt x="2156913" y="797327"/>
                        <a:pt x="2146935" y="798277"/>
                      </a:cubicBezTo>
                      <a:cubicBezTo>
                        <a:pt x="2135539" y="799362"/>
                        <a:pt x="2124075" y="799547"/>
                        <a:pt x="2112645" y="800182"/>
                      </a:cubicBezTo>
                      <a:cubicBezTo>
                        <a:pt x="2110740" y="801452"/>
                        <a:pt x="2108978" y="802968"/>
                        <a:pt x="2106930" y="803992"/>
                      </a:cubicBezTo>
                      <a:cubicBezTo>
                        <a:pt x="2100553" y="807180"/>
                        <a:pt x="2096891" y="804816"/>
                        <a:pt x="2108835" y="807802"/>
                      </a:cubicBezTo>
                      <a:cubicBezTo>
                        <a:pt x="2111375" y="811612"/>
                        <a:pt x="2116709" y="814660"/>
                        <a:pt x="2116455" y="819232"/>
                      </a:cubicBezTo>
                      <a:cubicBezTo>
                        <a:pt x="2115820" y="830662"/>
                        <a:pt x="2115770" y="842140"/>
                        <a:pt x="2114550" y="853522"/>
                      </a:cubicBezTo>
                      <a:cubicBezTo>
                        <a:pt x="2113860" y="859961"/>
                        <a:pt x="2111933" y="866207"/>
                        <a:pt x="2110740" y="872572"/>
                      </a:cubicBezTo>
                      <a:cubicBezTo>
                        <a:pt x="2107442" y="890162"/>
                        <a:pt x="2110819" y="878051"/>
                        <a:pt x="2105025" y="895432"/>
                      </a:cubicBezTo>
                      <a:cubicBezTo>
                        <a:pt x="2104390" y="899877"/>
                        <a:pt x="2104001" y="904364"/>
                        <a:pt x="2103120" y="908767"/>
                      </a:cubicBezTo>
                      <a:cubicBezTo>
                        <a:pt x="2102726" y="910736"/>
                        <a:pt x="2102469" y="912914"/>
                        <a:pt x="2101215" y="914482"/>
                      </a:cubicBezTo>
                      <a:cubicBezTo>
                        <a:pt x="2099785" y="916270"/>
                        <a:pt x="2097405" y="917022"/>
                        <a:pt x="2095500" y="918292"/>
                      </a:cubicBezTo>
                      <a:cubicBezTo>
                        <a:pt x="2086521" y="931761"/>
                        <a:pt x="2097790" y="915087"/>
                        <a:pt x="2085975" y="931627"/>
                      </a:cubicBezTo>
                      <a:cubicBezTo>
                        <a:pt x="2084644" y="933490"/>
                        <a:pt x="2083095" y="935250"/>
                        <a:pt x="2082165" y="937342"/>
                      </a:cubicBezTo>
                      <a:cubicBezTo>
                        <a:pt x="2080534" y="941012"/>
                        <a:pt x="2079937" y="945081"/>
                        <a:pt x="2078355" y="948772"/>
                      </a:cubicBezTo>
                      <a:cubicBezTo>
                        <a:pt x="2076118" y="953992"/>
                        <a:pt x="2070735" y="964012"/>
                        <a:pt x="2070735" y="964012"/>
                      </a:cubicBezTo>
                      <a:cubicBezTo>
                        <a:pt x="2070100" y="967187"/>
                        <a:pt x="2067940" y="970424"/>
                        <a:pt x="2068830" y="973537"/>
                      </a:cubicBezTo>
                      <a:cubicBezTo>
                        <a:pt x="2069459" y="975738"/>
                        <a:pt x="2072310" y="976850"/>
                        <a:pt x="2074545" y="977347"/>
                      </a:cubicBezTo>
                      <a:cubicBezTo>
                        <a:pt x="2087695" y="980269"/>
                        <a:pt x="2101400" y="980140"/>
                        <a:pt x="2114550" y="983062"/>
                      </a:cubicBezTo>
                      <a:cubicBezTo>
                        <a:pt x="2116510" y="983498"/>
                        <a:pt x="2118360" y="984332"/>
                        <a:pt x="2120265" y="984967"/>
                      </a:cubicBezTo>
                      <a:cubicBezTo>
                        <a:pt x="2131060" y="984332"/>
                        <a:pt x="2141885" y="984087"/>
                        <a:pt x="2152650" y="983062"/>
                      </a:cubicBezTo>
                      <a:cubicBezTo>
                        <a:pt x="2155256" y="982814"/>
                        <a:pt x="2157694" y="981625"/>
                        <a:pt x="2160270" y="981157"/>
                      </a:cubicBezTo>
                      <a:cubicBezTo>
                        <a:pt x="2164688" y="980354"/>
                        <a:pt x="2169150" y="979809"/>
                        <a:pt x="2173605" y="979252"/>
                      </a:cubicBezTo>
                      <a:cubicBezTo>
                        <a:pt x="2179311" y="978539"/>
                        <a:pt x="2185050" y="978107"/>
                        <a:pt x="2190750" y="977347"/>
                      </a:cubicBezTo>
                      <a:cubicBezTo>
                        <a:pt x="2197302" y="976473"/>
                        <a:pt x="2217279" y="972686"/>
                        <a:pt x="2221230" y="971632"/>
                      </a:cubicBezTo>
                      <a:cubicBezTo>
                        <a:pt x="2224534" y="970751"/>
                        <a:pt x="2227580" y="969092"/>
                        <a:pt x="2230755" y="967822"/>
                      </a:cubicBezTo>
                      <a:cubicBezTo>
                        <a:pt x="2232660" y="971632"/>
                        <a:pt x="2234401" y="975528"/>
                        <a:pt x="2236470" y="979252"/>
                      </a:cubicBezTo>
                      <a:cubicBezTo>
                        <a:pt x="2244987" y="994583"/>
                        <a:pt x="2246207" y="984638"/>
                        <a:pt x="2274570" y="983062"/>
                      </a:cubicBezTo>
                      <a:cubicBezTo>
                        <a:pt x="2289244" y="978171"/>
                        <a:pt x="2282271" y="980744"/>
                        <a:pt x="2295525" y="975442"/>
                      </a:cubicBezTo>
                      <a:cubicBezTo>
                        <a:pt x="2297430" y="976077"/>
                        <a:pt x="2299986" y="975779"/>
                        <a:pt x="2301240" y="977347"/>
                      </a:cubicBezTo>
                      <a:cubicBezTo>
                        <a:pt x="2302876" y="979391"/>
                        <a:pt x="2302632" y="982400"/>
                        <a:pt x="2303145" y="984967"/>
                      </a:cubicBezTo>
                      <a:cubicBezTo>
                        <a:pt x="2306498" y="1001730"/>
                        <a:pt x="2303248" y="990990"/>
                        <a:pt x="2306955" y="1002112"/>
                      </a:cubicBezTo>
                      <a:cubicBezTo>
                        <a:pt x="2305050" y="1015447"/>
                        <a:pt x="2303987" y="1028930"/>
                        <a:pt x="2301240" y="1042117"/>
                      </a:cubicBezTo>
                      <a:cubicBezTo>
                        <a:pt x="2300451" y="1045905"/>
                        <a:pt x="2295044" y="1050394"/>
                        <a:pt x="2291715" y="1051642"/>
                      </a:cubicBezTo>
                      <a:cubicBezTo>
                        <a:pt x="2288683" y="1052779"/>
                        <a:pt x="2285376" y="1052968"/>
                        <a:pt x="2282190" y="1053547"/>
                      </a:cubicBezTo>
                      <a:cubicBezTo>
                        <a:pt x="2267748" y="1056173"/>
                        <a:pt x="2269180" y="1055610"/>
                        <a:pt x="2251710" y="1057357"/>
                      </a:cubicBezTo>
                      <a:cubicBezTo>
                        <a:pt x="2240588" y="1061064"/>
                        <a:pt x="2251328" y="1057814"/>
                        <a:pt x="2234565" y="1061167"/>
                      </a:cubicBezTo>
                      <a:cubicBezTo>
                        <a:pt x="2224807" y="1063119"/>
                        <a:pt x="2215951" y="1067680"/>
                        <a:pt x="2205990" y="1068787"/>
                      </a:cubicBezTo>
                      <a:cubicBezTo>
                        <a:pt x="2197761" y="1069701"/>
                        <a:pt x="2189480" y="1070057"/>
                        <a:pt x="2181225" y="1070692"/>
                      </a:cubicBezTo>
                      <a:cubicBezTo>
                        <a:pt x="2176835" y="1071424"/>
                        <a:pt x="2168770" y="1072157"/>
                        <a:pt x="2164080" y="1074502"/>
                      </a:cubicBezTo>
                      <a:cubicBezTo>
                        <a:pt x="2162032" y="1075526"/>
                        <a:pt x="2160413" y="1077288"/>
                        <a:pt x="2158365" y="1078312"/>
                      </a:cubicBezTo>
                      <a:cubicBezTo>
                        <a:pt x="2155306" y="1079841"/>
                        <a:pt x="2152015" y="1080852"/>
                        <a:pt x="2148840" y="1082122"/>
                      </a:cubicBezTo>
                      <a:cubicBezTo>
                        <a:pt x="2168897" y="1098836"/>
                        <a:pt x="2151203" y="1084967"/>
                        <a:pt x="2175510" y="1101172"/>
                      </a:cubicBezTo>
                      <a:cubicBezTo>
                        <a:pt x="2193485" y="1113155"/>
                        <a:pt x="2174585" y="1102680"/>
                        <a:pt x="2188845" y="1108792"/>
                      </a:cubicBezTo>
                      <a:cubicBezTo>
                        <a:pt x="2191455" y="1109911"/>
                        <a:pt x="2193745" y="1111786"/>
                        <a:pt x="2196465" y="1112602"/>
                      </a:cubicBezTo>
                      <a:cubicBezTo>
                        <a:pt x="2200165" y="1113712"/>
                        <a:pt x="2204085" y="1113872"/>
                        <a:pt x="2207895" y="1114507"/>
                      </a:cubicBezTo>
                      <a:cubicBezTo>
                        <a:pt x="2210435" y="1115777"/>
                        <a:pt x="2212905" y="1117198"/>
                        <a:pt x="2215515" y="1118317"/>
                      </a:cubicBezTo>
                      <a:cubicBezTo>
                        <a:pt x="2217361" y="1119108"/>
                        <a:pt x="2219350" y="1119517"/>
                        <a:pt x="2221230" y="1120222"/>
                      </a:cubicBezTo>
                      <a:cubicBezTo>
                        <a:pt x="2230959" y="1123871"/>
                        <a:pt x="2229716" y="1123513"/>
                        <a:pt x="2238375" y="1127842"/>
                      </a:cubicBezTo>
                      <a:cubicBezTo>
                        <a:pt x="2240512" y="1134254"/>
                        <a:pt x="2240324" y="1134586"/>
                        <a:pt x="2244090" y="1141177"/>
                      </a:cubicBezTo>
                      <a:cubicBezTo>
                        <a:pt x="2247949" y="1147930"/>
                        <a:pt x="2253566" y="1153474"/>
                        <a:pt x="2257425" y="1160227"/>
                      </a:cubicBezTo>
                      <a:cubicBezTo>
                        <a:pt x="2258834" y="1162693"/>
                        <a:pt x="2259826" y="1165381"/>
                        <a:pt x="2261235" y="1167847"/>
                      </a:cubicBezTo>
                      <a:cubicBezTo>
                        <a:pt x="2262371" y="1169835"/>
                        <a:pt x="2263714" y="1171699"/>
                        <a:pt x="2265045" y="1173562"/>
                      </a:cubicBezTo>
                      <a:cubicBezTo>
                        <a:pt x="2266890" y="1176146"/>
                        <a:pt x="2268694" y="1178771"/>
                        <a:pt x="2270760" y="1181182"/>
                      </a:cubicBezTo>
                      <a:cubicBezTo>
                        <a:pt x="2274003" y="1184965"/>
                        <a:pt x="2279879" y="1190203"/>
                        <a:pt x="2284095" y="1192612"/>
                      </a:cubicBezTo>
                      <a:cubicBezTo>
                        <a:pt x="2285838" y="1193608"/>
                        <a:pt x="2287905" y="1193882"/>
                        <a:pt x="2289810" y="1194517"/>
                      </a:cubicBezTo>
                      <a:cubicBezTo>
                        <a:pt x="2309627" y="1214334"/>
                        <a:pt x="2283422" y="1187382"/>
                        <a:pt x="2299335" y="1205947"/>
                      </a:cubicBezTo>
                      <a:cubicBezTo>
                        <a:pt x="2301673" y="1208674"/>
                        <a:pt x="2304617" y="1210840"/>
                        <a:pt x="2306955" y="1213567"/>
                      </a:cubicBezTo>
                      <a:cubicBezTo>
                        <a:pt x="2310625" y="1217849"/>
                        <a:pt x="2312956" y="1223546"/>
                        <a:pt x="2314575" y="1228807"/>
                      </a:cubicBezTo>
                      <a:cubicBezTo>
                        <a:pt x="2316115" y="1233812"/>
                        <a:pt x="2318385" y="1244047"/>
                        <a:pt x="2318385" y="1244047"/>
                      </a:cubicBezTo>
                      <a:cubicBezTo>
                        <a:pt x="2317750" y="1245952"/>
                        <a:pt x="2317900" y="1248342"/>
                        <a:pt x="2316480" y="1249762"/>
                      </a:cubicBezTo>
                      <a:cubicBezTo>
                        <a:pt x="2311617" y="1254625"/>
                        <a:pt x="2300638" y="1248774"/>
                        <a:pt x="2297430" y="1247857"/>
                      </a:cubicBezTo>
                      <a:cubicBezTo>
                        <a:pt x="2294255" y="1245317"/>
                        <a:pt x="2291261" y="1242533"/>
                        <a:pt x="2287905" y="1240237"/>
                      </a:cubicBezTo>
                      <a:cubicBezTo>
                        <a:pt x="2279183" y="1234269"/>
                        <a:pt x="2268708" y="1230565"/>
                        <a:pt x="2261235" y="1223092"/>
                      </a:cubicBezTo>
                      <a:cubicBezTo>
                        <a:pt x="2254657" y="1216514"/>
                        <a:pt x="2256046" y="1217364"/>
                        <a:pt x="2247900" y="1211662"/>
                      </a:cubicBezTo>
                      <a:cubicBezTo>
                        <a:pt x="2244149" y="1209036"/>
                        <a:pt x="2240280" y="1206582"/>
                        <a:pt x="2236470" y="1204042"/>
                      </a:cubicBezTo>
                      <a:cubicBezTo>
                        <a:pt x="2234565" y="1202772"/>
                        <a:pt x="2232129" y="1202064"/>
                        <a:pt x="2230755" y="1200232"/>
                      </a:cubicBezTo>
                      <a:cubicBezTo>
                        <a:pt x="2228850" y="1197692"/>
                        <a:pt x="2227519" y="1194595"/>
                        <a:pt x="2225040" y="1192612"/>
                      </a:cubicBezTo>
                      <a:cubicBezTo>
                        <a:pt x="2211027" y="1181402"/>
                        <a:pt x="2206895" y="1179730"/>
                        <a:pt x="2194560" y="1173562"/>
                      </a:cubicBezTo>
                      <a:cubicBezTo>
                        <a:pt x="2190115" y="1174197"/>
                        <a:pt x="2185445" y="1173933"/>
                        <a:pt x="2181225" y="1175467"/>
                      </a:cubicBezTo>
                      <a:cubicBezTo>
                        <a:pt x="2171610" y="1178963"/>
                        <a:pt x="2168846" y="1189743"/>
                        <a:pt x="2165985" y="1198327"/>
                      </a:cubicBezTo>
                      <a:lnTo>
                        <a:pt x="2205990" y="1221187"/>
                      </a:lnTo>
                      <a:cubicBezTo>
                        <a:pt x="2211158" y="1224217"/>
                        <a:pt x="2215872" y="1228033"/>
                        <a:pt x="2221230" y="1230712"/>
                      </a:cubicBezTo>
                      <a:cubicBezTo>
                        <a:pt x="2223770" y="1231982"/>
                        <a:pt x="2226539" y="1232871"/>
                        <a:pt x="2228850" y="1234522"/>
                      </a:cubicBezTo>
                      <a:cubicBezTo>
                        <a:pt x="2231042" y="1236088"/>
                        <a:pt x="2232660" y="1238332"/>
                        <a:pt x="2234565" y="1240237"/>
                      </a:cubicBezTo>
                      <a:cubicBezTo>
                        <a:pt x="2236120" y="1244901"/>
                        <a:pt x="2237337" y="1249452"/>
                        <a:pt x="2240280" y="1253572"/>
                      </a:cubicBezTo>
                      <a:cubicBezTo>
                        <a:pt x="2241846" y="1255764"/>
                        <a:pt x="2244379" y="1257132"/>
                        <a:pt x="2245995" y="1259287"/>
                      </a:cubicBezTo>
                      <a:cubicBezTo>
                        <a:pt x="2258785" y="1276340"/>
                        <a:pt x="2244822" y="1261729"/>
                        <a:pt x="2257425" y="1276432"/>
                      </a:cubicBezTo>
                      <a:cubicBezTo>
                        <a:pt x="2259178" y="1278477"/>
                        <a:pt x="2261574" y="1279955"/>
                        <a:pt x="2263140" y="1282147"/>
                      </a:cubicBezTo>
                      <a:cubicBezTo>
                        <a:pt x="2264791" y="1284458"/>
                        <a:pt x="2264813" y="1287897"/>
                        <a:pt x="2266950" y="1289767"/>
                      </a:cubicBezTo>
                      <a:cubicBezTo>
                        <a:pt x="2270156" y="1292572"/>
                        <a:pt x="2274786" y="1293195"/>
                        <a:pt x="2278380" y="1295482"/>
                      </a:cubicBezTo>
                      <a:cubicBezTo>
                        <a:pt x="2281810" y="1297665"/>
                        <a:pt x="2284652" y="1300662"/>
                        <a:pt x="2287905" y="1303102"/>
                      </a:cubicBezTo>
                      <a:cubicBezTo>
                        <a:pt x="2292275" y="1306379"/>
                        <a:pt x="2296556" y="1309817"/>
                        <a:pt x="2301240" y="1312627"/>
                      </a:cubicBezTo>
                      <a:cubicBezTo>
                        <a:pt x="2310851" y="1318394"/>
                        <a:pt x="2303319" y="1309841"/>
                        <a:pt x="2312670" y="1318342"/>
                      </a:cubicBezTo>
                      <a:cubicBezTo>
                        <a:pt x="2317986" y="1323175"/>
                        <a:pt x="2322830" y="1328502"/>
                        <a:pt x="2327910" y="1333582"/>
                      </a:cubicBezTo>
                      <a:cubicBezTo>
                        <a:pt x="2329815" y="1335487"/>
                        <a:pt x="2331069" y="1338445"/>
                        <a:pt x="2333625" y="1339297"/>
                      </a:cubicBezTo>
                      <a:lnTo>
                        <a:pt x="2339340" y="1341202"/>
                      </a:lnTo>
                      <a:cubicBezTo>
                        <a:pt x="2340610" y="1343107"/>
                        <a:pt x="2342126" y="1344869"/>
                        <a:pt x="2343150" y="1346917"/>
                      </a:cubicBezTo>
                      <a:cubicBezTo>
                        <a:pt x="2348205" y="1357027"/>
                        <a:pt x="2344788" y="1373235"/>
                        <a:pt x="2341245" y="1381207"/>
                      </a:cubicBezTo>
                      <a:cubicBezTo>
                        <a:pt x="2339515" y="1385100"/>
                        <a:pt x="2333770" y="1385340"/>
                        <a:pt x="2329815" y="1386922"/>
                      </a:cubicBezTo>
                      <a:cubicBezTo>
                        <a:pt x="2325755" y="1388546"/>
                        <a:pt x="2313997" y="1390193"/>
                        <a:pt x="2310765" y="1390732"/>
                      </a:cubicBezTo>
                      <a:cubicBezTo>
                        <a:pt x="2302510" y="1388192"/>
                        <a:pt x="2294104" y="1386098"/>
                        <a:pt x="2286000" y="1383112"/>
                      </a:cubicBezTo>
                      <a:cubicBezTo>
                        <a:pt x="2281876" y="1381593"/>
                        <a:pt x="2268993" y="1374502"/>
                        <a:pt x="2265045" y="1371682"/>
                      </a:cubicBezTo>
                      <a:cubicBezTo>
                        <a:pt x="2259153" y="1367474"/>
                        <a:pt x="2254066" y="1362142"/>
                        <a:pt x="2247900" y="1358347"/>
                      </a:cubicBezTo>
                      <a:cubicBezTo>
                        <a:pt x="2239645" y="1353267"/>
                        <a:pt x="2229989" y="1349961"/>
                        <a:pt x="2223135" y="1343107"/>
                      </a:cubicBezTo>
                      <a:cubicBezTo>
                        <a:pt x="2214095" y="1334067"/>
                        <a:pt x="2218923" y="1336623"/>
                        <a:pt x="2209800" y="1333582"/>
                      </a:cubicBezTo>
                      <a:cubicBezTo>
                        <a:pt x="2207895" y="1330407"/>
                        <a:pt x="2206495" y="1326868"/>
                        <a:pt x="2204085" y="1324057"/>
                      </a:cubicBezTo>
                      <a:cubicBezTo>
                        <a:pt x="2202595" y="1322319"/>
                        <a:pt x="2200233" y="1321578"/>
                        <a:pt x="2198370" y="1320247"/>
                      </a:cubicBezTo>
                      <a:cubicBezTo>
                        <a:pt x="2195786" y="1318402"/>
                        <a:pt x="2193139" y="1316623"/>
                        <a:pt x="2190750" y="1314532"/>
                      </a:cubicBezTo>
                      <a:cubicBezTo>
                        <a:pt x="2188047" y="1312167"/>
                        <a:pt x="2186004" y="1309067"/>
                        <a:pt x="2183130" y="1306912"/>
                      </a:cubicBezTo>
                      <a:cubicBezTo>
                        <a:pt x="2180858" y="1305208"/>
                        <a:pt x="2177976" y="1304511"/>
                        <a:pt x="2175510" y="1303102"/>
                      </a:cubicBezTo>
                      <a:cubicBezTo>
                        <a:pt x="2173522" y="1301966"/>
                        <a:pt x="2171843" y="1300316"/>
                        <a:pt x="2169795" y="1299292"/>
                      </a:cubicBezTo>
                      <a:cubicBezTo>
                        <a:pt x="2165105" y="1296947"/>
                        <a:pt x="2157040" y="1296214"/>
                        <a:pt x="2152650" y="1295482"/>
                      </a:cubicBezTo>
                      <a:lnTo>
                        <a:pt x="2106930" y="1299292"/>
                      </a:lnTo>
                      <a:cubicBezTo>
                        <a:pt x="2101833" y="1299770"/>
                        <a:pt x="2096810" y="1301197"/>
                        <a:pt x="2091690" y="1301197"/>
                      </a:cubicBezTo>
                      <a:cubicBezTo>
                        <a:pt x="2085308" y="1301197"/>
                        <a:pt x="2078990" y="1299927"/>
                        <a:pt x="2072640" y="1299292"/>
                      </a:cubicBezTo>
                      <a:cubicBezTo>
                        <a:pt x="2068830" y="1298022"/>
                        <a:pt x="2065189" y="1296025"/>
                        <a:pt x="2061210" y="1295482"/>
                      </a:cubicBezTo>
                      <a:cubicBezTo>
                        <a:pt x="2035678" y="1292000"/>
                        <a:pt x="2035773" y="1292947"/>
                        <a:pt x="2015490" y="1295482"/>
                      </a:cubicBezTo>
                      <a:cubicBezTo>
                        <a:pt x="2013554" y="1301291"/>
                        <a:pt x="2013252" y="1304204"/>
                        <a:pt x="2007870" y="1308817"/>
                      </a:cubicBezTo>
                      <a:cubicBezTo>
                        <a:pt x="2005714" y="1310665"/>
                        <a:pt x="2002860" y="1311508"/>
                        <a:pt x="2000250" y="1312627"/>
                      </a:cubicBezTo>
                      <a:cubicBezTo>
                        <a:pt x="1991370" y="1316433"/>
                        <a:pt x="1984349" y="1315458"/>
                        <a:pt x="1973580" y="1316437"/>
                      </a:cubicBezTo>
                      <a:cubicBezTo>
                        <a:pt x="1956435" y="1315167"/>
                        <a:pt x="1938675" y="1317350"/>
                        <a:pt x="1922145" y="1312627"/>
                      </a:cubicBezTo>
                      <a:cubicBezTo>
                        <a:pt x="1911138" y="1309482"/>
                        <a:pt x="1904430" y="1297197"/>
                        <a:pt x="1893570" y="1293577"/>
                      </a:cubicBezTo>
                      <a:cubicBezTo>
                        <a:pt x="1891665" y="1292942"/>
                        <a:pt x="1889651" y="1292570"/>
                        <a:pt x="1887855" y="1291672"/>
                      </a:cubicBezTo>
                      <a:cubicBezTo>
                        <a:pt x="1885807" y="1290648"/>
                        <a:pt x="1884352" y="1288452"/>
                        <a:pt x="1882140" y="1287862"/>
                      </a:cubicBezTo>
                      <a:cubicBezTo>
                        <a:pt x="1874676" y="1285872"/>
                        <a:pt x="1866792" y="1285855"/>
                        <a:pt x="1859280" y="1284052"/>
                      </a:cubicBezTo>
                      <a:cubicBezTo>
                        <a:pt x="1850882" y="1282036"/>
                        <a:pt x="1842632" y="1279384"/>
                        <a:pt x="1834515" y="1276432"/>
                      </a:cubicBezTo>
                      <a:cubicBezTo>
                        <a:pt x="1801084" y="1264275"/>
                        <a:pt x="1829254" y="1271783"/>
                        <a:pt x="1809750" y="1266907"/>
                      </a:cubicBezTo>
                      <a:cubicBezTo>
                        <a:pt x="1809115" y="1264367"/>
                        <a:pt x="1808275" y="1261870"/>
                        <a:pt x="1807845" y="1259287"/>
                      </a:cubicBezTo>
                      <a:cubicBezTo>
                        <a:pt x="1807003" y="1254237"/>
                        <a:pt x="1808019" y="1248725"/>
                        <a:pt x="1805940" y="1244047"/>
                      </a:cubicBezTo>
                      <a:cubicBezTo>
                        <a:pt x="1805124" y="1242212"/>
                        <a:pt x="1802021" y="1243040"/>
                        <a:pt x="1800225" y="1242142"/>
                      </a:cubicBezTo>
                      <a:cubicBezTo>
                        <a:pt x="1796913" y="1240486"/>
                        <a:pt x="1794012" y="1238083"/>
                        <a:pt x="1790700" y="1236427"/>
                      </a:cubicBezTo>
                      <a:cubicBezTo>
                        <a:pt x="1786375" y="1234264"/>
                        <a:pt x="1781953" y="1232241"/>
                        <a:pt x="1777365" y="1230712"/>
                      </a:cubicBezTo>
                      <a:cubicBezTo>
                        <a:pt x="1770472" y="1228414"/>
                        <a:pt x="1760156" y="1226508"/>
                        <a:pt x="1752600" y="1224997"/>
                      </a:cubicBezTo>
                      <a:cubicBezTo>
                        <a:pt x="1743075" y="1225632"/>
                        <a:pt x="1733519" y="1225903"/>
                        <a:pt x="1724025" y="1226902"/>
                      </a:cubicBezTo>
                      <a:cubicBezTo>
                        <a:pt x="1720529" y="1227270"/>
                        <a:pt x="1714232" y="1229531"/>
                        <a:pt x="1710690" y="1230712"/>
                      </a:cubicBezTo>
                      <a:cubicBezTo>
                        <a:pt x="1708517" y="1237232"/>
                        <a:pt x="1705591" y="1249352"/>
                        <a:pt x="1699260" y="1253572"/>
                      </a:cubicBezTo>
                      <a:lnTo>
                        <a:pt x="1693545" y="1257382"/>
                      </a:lnTo>
                      <a:cubicBezTo>
                        <a:pt x="1689285" y="1263773"/>
                        <a:pt x="1689749" y="1264450"/>
                        <a:pt x="1682115" y="1268812"/>
                      </a:cubicBezTo>
                      <a:cubicBezTo>
                        <a:pt x="1680372" y="1269808"/>
                        <a:pt x="1678196" y="1269819"/>
                        <a:pt x="1676400" y="1270717"/>
                      </a:cubicBezTo>
                      <a:cubicBezTo>
                        <a:pt x="1657268" y="1280283"/>
                        <a:pt x="1686443" y="1268318"/>
                        <a:pt x="1663065" y="1278337"/>
                      </a:cubicBezTo>
                      <a:cubicBezTo>
                        <a:pt x="1661219" y="1279128"/>
                        <a:pt x="1659105" y="1279267"/>
                        <a:pt x="1657350" y="1280242"/>
                      </a:cubicBezTo>
                      <a:cubicBezTo>
                        <a:pt x="1653347" y="1282466"/>
                        <a:pt x="1650264" y="1286414"/>
                        <a:pt x="1645920" y="1287862"/>
                      </a:cubicBezTo>
                      <a:cubicBezTo>
                        <a:pt x="1644015" y="1288497"/>
                        <a:pt x="1642001" y="1288869"/>
                        <a:pt x="1640205" y="1289767"/>
                      </a:cubicBezTo>
                      <a:cubicBezTo>
                        <a:pt x="1632676" y="1293531"/>
                        <a:pt x="1633982" y="1296841"/>
                        <a:pt x="1623060" y="1297387"/>
                      </a:cubicBezTo>
                      <a:lnTo>
                        <a:pt x="1584960" y="1299292"/>
                      </a:lnTo>
                      <a:cubicBezTo>
                        <a:pt x="1579245" y="1299927"/>
                        <a:pt x="1573552" y="1300801"/>
                        <a:pt x="1567815" y="1301197"/>
                      </a:cubicBezTo>
                      <a:cubicBezTo>
                        <a:pt x="1514300" y="1304888"/>
                        <a:pt x="1546163" y="1300752"/>
                        <a:pt x="1516380" y="1305007"/>
                      </a:cubicBezTo>
                      <a:cubicBezTo>
                        <a:pt x="1513205" y="1304372"/>
                        <a:pt x="1509927" y="1304126"/>
                        <a:pt x="1506855" y="1303102"/>
                      </a:cubicBezTo>
                      <a:cubicBezTo>
                        <a:pt x="1504161" y="1302204"/>
                        <a:pt x="1501872" y="1300347"/>
                        <a:pt x="1499235" y="1299292"/>
                      </a:cubicBezTo>
                      <a:cubicBezTo>
                        <a:pt x="1491505" y="1296200"/>
                        <a:pt x="1487670" y="1295448"/>
                        <a:pt x="1480185" y="1293577"/>
                      </a:cubicBezTo>
                      <a:cubicBezTo>
                        <a:pt x="1478280" y="1292307"/>
                        <a:pt x="1476760" y="1289767"/>
                        <a:pt x="1474470" y="1289767"/>
                      </a:cubicBezTo>
                      <a:cubicBezTo>
                        <a:pt x="1466118" y="1289767"/>
                        <a:pt x="1457858" y="1291765"/>
                        <a:pt x="1449705" y="1293577"/>
                      </a:cubicBezTo>
                      <a:cubicBezTo>
                        <a:pt x="1446367" y="1294319"/>
                        <a:pt x="1443382" y="1296186"/>
                        <a:pt x="1440180" y="1297387"/>
                      </a:cubicBezTo>
                      <a:cubicBezTo>
                        <a:pt x="1438300" y="1298092"/>
                        <a:pt x="1436370" y="1298657"/>
                        <a:pt x="1434465" y="1299292"/>
                      </a:cubicBezTo>
                      <a:cubicBezTo>
                        <a:pt x="1431925" y="1301197"/>
                        <a:pt x="1428878" y="1302568"/>
                        <a:pt x="1426845" y="1305007"/>
                      </a:cubicBezTo>
                      <a:cubicBezTo>
                        <a:pt x="1425559" y="1306550"/>
                        <a:pt x="1425838" y="1308926"/>
                        <a:pt x="1424940" y="1310722"/>
                      </a:cubicBezTo>
                      <a:cubicBezTo>
                        <a:pt x="1423284" y="1314034"/>
                        <a:pt x="1421130" y="1317072"/>
                        <a:pt x="1419225" y="1320247"/>
                      </a:cubicBezTo>
                      <a:cubicBezTo>
                        <a:pt x="1418621" y="1325679"/>
                        <a:pt x="1418606" y="1336724"/>
                        <a:pt x="1415415" y="1343107"/>
                      </a:cubicBezTo>
                      <a:cubicBezTo>
                        <a:pt x="1413759" y="1346419"/>
                        <a:pt x="1412487" y="1350194"/>
                        <a:pt x="1409700" y="1352632"/>
                      </a:cubicBezTo>
                      <a:cubicBezTo>
                        <a:pt x="1407127" y="1354884"/>
                        <a:pt x="1403350" y="1355172"/>
                        <a:pt x="1400175" y="1356442"/>
                      </a:cubicBezTo>
                      <a:cubicBezTo>
                        <a:pt x="1386205" y="1355807"/>
                        <a:pt x="1372157" y="1356140"/>
                        <a:pt x="1358265" y="1354537"/>
                      </a:cubicBezTo>
                      <a:cubicBezTo>
                        <a:pt x="1355444" y="1354211"/>
                        <a:pt x="1353255" y="1351846"/>
                        <a:pt x="1350645" y="1350727"/>
                      </a:cubicBezTo>
                      <a:cubicBezTo>
                        <a:pt x="1344359" y="1348033"/>
                        <a:pt x="1337712" y="1346166"/>
                        <a:pt x="1331595" y="1343107"/>
                      </a:cubicBezTo>
                      <a:cubicBezTo>
                        <a:pt x="1326237" y="1340428"/>
                        <a:pt x="1321530" y="1336600"/>
                        <a:pt x="1316355" y="1333582"/>
                      </a:cubicBezTo>
                      <a:cubicBezTo>
                        <a:pt x="1313902" y="1332151"/>
                        <a:pt x="1311275" y="1331042"/>
                        <a:pt x="1308735" y="1329772"/>
                      </a:cubicBezTo>
                      <a:cubicBezTo>
                        <a:pt x="1305560" y="1325962"/>
                        <a:pt x="1302505" y="1322049"/>
                        <a:pt x="1299210" y="1318342"/>
                      </a:cubicBezTo>
                      <a:cubicBezTo>
                        <a:pt x="1297420" y="1316328"/>
                        <a:pt x="1294989" y="1314869"/>
                        <a:pt x="1293495" y="1312627"/>
                      </a:cubicBezTo>
                      <a:cubicBezTo>
                        <a:pt x="1292381" y="1310956"/>
                        <a:pt x="1292488" y="1308708"/>
                        <a:pt x="1291590" y="1306912"/>
                      </a:cubicBezTo>
                      <a:cubicBezTo>
                        <a:pt x="1287988" y="1299707"/>
                        <a:pt x="1276243" y="1288734"/>
                        <a:pt x="1272540" y="1285957"/>
                      </a:cubicBezTo>
                      <a:cubicBezTo>
                        <a:pt x="1270000" y="1284052"/>
                        <a:pt x="1267504" y="1282087"/>
                        <a:pt x="1264920" y="1280242"/>
                      </a:cubicBezTo>
                      <a:cubicBezTo>
                        <a:pt x="1263057" y="1278911"/>
                        <a:pt x="1261483" y="1276660"/>
                        <a:pt x="1259205" y="1276432"/>
                      </a:cubicBezTo>
                      <a:cubicBezTo>
                        <a:pt x="1242133" y="1274725"/>
                        <a:pt x="1224915" y="1275162"/>
                        <a:pt x="1207770" y="1274527"/>
                      </a:cubicBezTo>
                      <a:cubicBezTo>
                        <a:pt x="1202690" y="1273892"/>
                        <a:pt x="1197590" y="1273400"/>
                        <a:pt x="1192530" y="1272622"/>
                      </a:cubicBezTo>
                      <a:cubicBezTo>
                        <a:pt x="1189330" y="1272130"/>
                        <a:pt x="1185295" y="1273007"/>
                        <a:pt x="1183005" y="1270717"/>
                      </a:cubicBezTo>
                      <a:cubicBezTo>
                        <a:pt x="1179585" y="1267297"/>
                        <a:pt x="1179453" y="1261707"/>
                        <a:pt x="1177290" y="1257382"/>
                      </a:cubicBezTo>
                      <a:cubicBezTo>
                        <a:pt x="1175000" y="1252803"/>
                        <a:pt x="1172210" y="1248492"/>
                        <a:pt x="1169670" y="1244047"/>
                      </a:cubicBezTo>
                      <a:cubicBezTo>
                        <a:pt x="1169035" y="1240237"/>
                        <a:pt x="1170279" y="1235550"/>
                        <a:pt x="1167765" y="1232617"/>
                      </a:cubicBezTo>
                      <a:cubicBezTo>
                        <a:pt x="1162201" y="1226126"/>
                        <a:pt x="1156546" y="1231842"/>
                        <a:pt x="1152525" y="1234522"/>
                      </a:cubicBezTo>
                      <a:cubicBezTo>
                        <a:pt x="1151255" y="1236427"/>
                        <a:pt x="1150181" y="1238478"/>
                        <a:pt x="1148715" y="1240237"/>
                      </a:cubicBezTo>
                      <a:cubicBezTo>
                        <a:pt x="1146990" y="1242307"/>
                        <a:pt x="1144139" y="1243511"/>
                        <a:pt x="1143000" y="1245952"/>
                      </a:cubicBezTo>
                      <a:cubicBezTo>
                        <a:pt x="1139603" y="1253231"/>
                        <a:pt x="1139835" y="1262129"/>
                        <a:pt x="1135380" y="1268812"/>
                      </a:cubicBezTo>
                      <a:cubicBezTo>
                        <a:pt x="1132840" y="1272622"/>
                        <a:pt x="1130116" y="1276315"/>
                        <a:pt x="1127760" y="1280242"/>
                      </a:cubicBezTo>
                      <a:cubicBezTo>
                        <a:pt x="1125855" y="1283417"/>
                        <a:pt x="1124455" y="1286956"/>
                        <a:pt x="1122045" y="1289767"/>
                      </a:cubicBezTo>
                      <a:cubicBezTo>
                        <a:pt x="1120555" y="1291505"/>
                        <a:pt x="1117870" y="1291883"/>
                        <a:pt x="1116330" y="1293577"/>
                      </a:cubicBezTo>
                      <a:cubicBezTo>
                        <a:pt x="1111460" y="1298934"/>
                        <a:pt x="1102995" y="1310722"/>
                        <a:pt x="1102995" y="1310722"/>
                      </a:cubicBezTo>
                      <a:cubicBezTo>
                        <a:pt x="1097341" y="1327685"/>
                        <a:pt x="1106841" y="1297853"/>
                        <a:pt x="1099185" y="1333582"/>
                      </a:cubicBezTo>
                      <a:cubicBezTo>
                        <a:pt x="1098468" y="1336926"/>
                        <a:pt x="1096576" y="1339905"/>
                        <a:pt x="1095375" y="1343107"/>
                      </a:cubicBezTo>
                      <a:cubicBezTo>
                        <a:pt x="1094670" y="1344987"/>
                        <a:pt x="1094311" y="1346999"/>
                        <a:pt x="1093470" y="1348822"/>
                      </a:cubicBezTo>
                      <a:cubicBezTo>
                        <a:pt x="1090495" y="1355268"/>
                        <a:pt x="1086190" y="1361137"/>
                        <a:pt x="1083945" y="1367872"/>
                      </a:cubicBezTo>
                      <a:cubicBezTo>
                        <a:pt x="1079411" y="1381474"/>
                        <a:pt x="1083477" y="1377074"/>
                        <a:pt x="1074420" y="1383112"/>
                      </a:cubicBezTo>
                      <a:cubicBezTo>
                        <a:pt x="1068070" y="1381842"/>
                        <a:pt x="1060833" y="1382779"/>
                        <a:pt x="1055370" y="1379302"/>
                      </a:cubicBezTo>
                      <a:cubicBezTo>
                        <a:pt x="1052638" y="1377564"/>
                        <a:pt x="1054044" y="1372963"/>
                        <a:pt x="1053465" y="1369777"/>
                      </a:cubicBezTo>
                      <a:cubicBezTo>
                        <a:pt x="1050783" y="1355025"/>
                        <a:pt x="1053014" y="1362709"/>
                        <a:pt x="1049655" y="1352632"/>
                      </a:cubicBezTo>
                      <a:cubicBezTo>
                        <a:pt x="1052195" y="1345012"/>
                        <a:pt x="1053683" y="1336956"/>
                        <a:pt x="1057275" y="1329772"/>
                      </a:cubicBezTo>
                      <a:cubicBezTo>
                        <a:pt x="1058299" y="1327724"/>
                        <a:pt x="1061720" y="1327867"/>
                        <a:pt x="1062990" y="1325962"/>
                      </a:cubicBezTo>
                      <a:cubicBezTo>
                        <a:pt x="1064442" y="1323784"/>
                        <a:pt x="1064260" y="1320882"/>
                        <a:pt x="1064895" y="1318342"/>
                      </a:cubicBezTo>
                      <a:cubicBezTo>
                        <a:pt x="1061085" y="1315167"/>
                        <a:pt x="1057901" y="1311035"/>
                        <a:pt x="1053465" y="1308817"/>
                      </a:cubicBezTo>
                      <a:cubicBezTo>
                        <a:pt x="1050010" y="1307090"/>
                        <a:pt x="1045665" y="1308232"/>
                        <a:pt x="1042035" y="1306912"/>
                      </a:cubicBezTo>
                      <a:cubicBezTo>
                        <a:pt x="1038555" y="1305647"/>
                        <a:pt x="1035685" y="1303102"/>
                        <a:pt x="1032510" y="1301197"/>
                      </a:cubicBezTo>
                      <a:cubicBezTo>
                        <a:pt x="1030605" y="1298657"/>
                        <a:pt x="1029040" y="1295822"/>
                        <a:pt x="1026795" y="1293577"/>
                      </a:cubicBezTo>
                      <a:cubicBezTo>
                        <a:pt x="1018776" y="1285558"/>
                        <a:pt x="1014602" y="1291063"/>
                        <a:pt x="1002030" y="1293577"/>
                      </a:cubicBezTo>
                      <a:cubicBezTo>
                        <a:pt x="1000125" y="1294847"/>
                        <a:pt x="998363" y="1296363"/>
                        <a:pt x="996315" y="1297387"/>
                      </a:cubicBezTo>
                      <a:cubicBezTo>
                        <a:pt x="993256" y="1298916"/>
                        <a:pt x="989573" y="1299209"/>
                        <a:pt x="986790" y="1301197"/>
                      </a:cubicBezTo>
                      <a:cubicBezTo>
                        <a:pt x="984927" y="1302528"/>
                        <a:pt x="984446" y="1305153"/>
                        <a:pt x="982980" y="1306912"/>
                      </a:cubicBezTo>
                      <a:cubicBezTo>
                        <a:pt x="981255" y="1308982"/>
                        <a:pt x="979170" y="1310722"/>
                        <a:pt x="977265" y="1312627"/>
                      </a:cubicBezTo>
                      <a:cubicBezTo>
                        <a:pt x="976630" y="1315167"/>
                        <a:pt x="976079" y="1317730"/>
                        <a:pt x="975360" y="1320247"/>
                      </a:cubicBezTo>
                      <a:cubicBezTo>
                        <a:pt x="974808" y="1322178"/>
                        <a:pt x="973760" y="1323977"/>
                        <a:pt x="973455" y="1325962"/>
                      </a:cubicBezTo>
                      <a:cubicBezTo>
                        <a:pt x="972485" y="1332269"/>
                        <a:pt x="973791" y="1339037"/>
                        <a:pt x="971550" y="1345012"/>
                      </a:cubicBezTo>
                      <a:cubicBezTo>
                        <a:pt x="967223" y="1356549"/>
                        <a:pt x="963075" y="1354453"/>
                        <a:pt x="956310" y="1360252"/>
                      </a:cubicBezTo>
                      <a:cubicBezTo>
                        <a:pt x="953583" y="1362590"/>
                        <a:pt x="951393" y="1365507"/>
                        <a:pt x="948690" y="1367872"/>
                      </a:cubicBezTo>
                      <a:cubicBezTo>
                        <a:pt x="947539" y="1368879"/>
                        <a:pt x="937726" y="1376212"/>
                        <a:pt x="935355" y="1377397"/>
                      </a:cubicBezTo>
                      <a:cubicBezTo>
                        <a:pt x="919581" y="1385284"/>
                        <a:pt x="940303" y="1372193"/>
                        <a:pt x="923925" y="1383112"/>
                      </a:cubicBezTo>
                      <a:cubicBezTo>
                        <a:pt x="912821" y="1379411"/>
                        <a:pt x="922263" y="1383115"/>
                        <a:pt x="906780" y="1373587"/>
                      </a:cubicBezTo>
                      <a:cubicBezTo>
                        <a:pt x="902420" y="1370904"/>
                        <a:pt x="897953" y="1368394"/>
                        <a:pt x="893445" y="1365967"/>
                      </a:cubicBezTo>
                      <a:cubicBezTo>
                        <a:pt x="889694" y="1363947"/>
                        <a:pt x="885908" y="1361982"/>
                        <a:pt x="882015" y="1360252"/>
                      </a:cubicBezTo>
                      <a:cubicBezTo>
                        <a:pt x="880180" y="1359436"/>
                        <a:pt x="878096" y="1359245"/>
                        <a:pt x="876300" y="1358347"/>
                      </a:cubicBezTo>
                      <a:cubicBezTo>
                        <a:pt x="874252" y="1357323"/>
                        <a:pt x="872490" y="1355807"/>
                        <a:pt x="870585" y="1354537"/>
                      </a:cubicBezTo>
                      <a:cubicBezTo>
                        <a:pt x="871255" y="1352304"/>
                        <a:pt x="877016" y="1326358"/>
                        <a:pt x="883920" y="1324057"/>
                      </a:cubicBezTo>
                      <a:lnTo>
                        <a:pt x="889635" y="1322152"/>
                      </a:lnTo>
                      <a:cubicBezTo>
                        <a:pt x="891540" y="1320247"/>
                        <a:pt x="893280" y="1318162"/>
                        <a:pt x="895350" y="1316437"/>
                      </a:cubicBezTo>
                      <a:cubicBezTo>
                        <a:pt x="897109" y="1314971"/>
                        <a:pt x="899202" y="1313958"/>
                        <a:pt x="901065" y="1312627"/>
                      </a:cubicBezTo>
                      <a:cubicBezTo>
                        <a:pt x="903649" y="1310782"/>
                        <a:pt x="906206" y="1308895"/>
                        <a:pt x="908685" y="1306912"/>
                      </a:cubicBezTo>
                      <a:cubicBezTo>
                        <a:pt x="912558" y="1303814"/>
                        <a:pt x="916147" y="1300363"/>
                        <a:pt x="920115" y="1297387"/>
                      </a:cubicBezTo>
                      <a:cubicBezTo>
                        <a:pt x="923778" y="1294640"/>
                        <a:pt x="927931" y="1292578"/>
                        <a:pt x="931545" y="1289767"/>
                      </a:cubicBezTo>
                      <a:cubicBezTo>
                        <a:pt x="936321" y="1286052"/>
                        <a:pt x="939396" y="1281204"/>
                        <a:pt x="942975" y="1276432"/>
                      </a:cubicBezTo>
                      <a:cubicBezTo>
                        <a:pt x="948239" y="1260641"/>
                        <a:pt x="952377" y="1250505"/>
                        <a:pt x="942975" y="1228807"/>
                      </a:cubicBezTo>
                      <a:cubicBezTo>
                        <a:pt x="939334" y="1220404"/>
                        <a:pt x="928105" y="1218042"/>
                        <a:pt x="920115" y="1213567"/>
                      </a:cubicBezTo>
                      <a:cubicBezTo>
                        <a:pt x="908372" y="1206991"/>
                        <a:pt x="895336" y="1201182"/>
                        <a:pt x="882015" y="1198327"/>
                      </a:cubicBezTo>
                      <a:cubicBezTo>
                        <a:pt x="877625" y="1197386"/>
                        <a:pt x="873125" y="1197057"/>
                        <a:pt x="868680" y="1196422"/>
                      </a:cubicBezTo>
                      <a:cubicBezTo>
                        <a:pt x="864870" y="1197057"/>
                        <a:pt x="860414" y="1196112"/>
                        <a:pt x="857250" y="1198327"/>
                      </a:cubicBezTo>
                      <a:cubicBezTo>
                        <a:pt x="853499" y="1200953"/>
                        <a:pt x="851331" y="1205505"/>
                        <a:pt x="849630" y="1209757"/>
                      </a:cubicBezTo>
                      <a:cubicBezTo>
                        <a:pt x="846276" y="1218142"/>
                        <a:pt x="845556" y="1218699"/>
                        <a:pt x="843915" y="1226902"/>
                      </a:cubicBezTo>
                      <a:cubicBezTo>
                        <a:pt x="843157" y="1230690"/>
                        <a:pt x="842947" y="1234585"/>
                        <a:pt x="842010" y="1238332"/>
                      </a:cubicBezTo>
                      <a:cubicBezTo>
                        <a:pt x="838102" y="1253963"/>
                        <a:pt x="840534" y="1245818"/>
                        <a:pt x="832485" y="1255477"/>
                      </a:cubicBezTo>
                      <a:cubicBezTo>
                        <a:pt x="831019" y="1257236"/>
                        <a:pt x="830294" y="1259573"/>
                        <a:pt x="828675" y="1261192"/>
                      </a:cubicBezTo>
                      <a:cubicBezTo>
                        <a:pt x="822379" y="1267488"/>
                        <a:pt x="820678" y="1266492"/>
                        <a:pt x="813435" y="1270717"/>
                      </a:cubicBezTo>
                      <a:cubicBezTo>
                        <a:pt x="808260" y="1273735"/>
                        <a:pt x="802431" y="1276006"/>
                        <a:pt x="798195" y="1280242"/>
                      </a:cubicBezTo>
                      <a:cubicBezTo>
                        <a:pt x="796290" y="1282147"/>
                        <a:pt x="794722" y="1284463"/>
                        <a:pt x="792480" y="1285957"/>
                      </a:cubicBezTo>
                      <a:cubicBezTo>
                        <a:pt x="790809" y="1287071"/>
                        <a:pt x="788705" y="1287345"/>
                        <a:pt x="786765" y="1287862"/>
                      </a:cubicBezTo>
                      <a:cubicBezTo>
                        <a:pt x="779176" y="1289886"/>
                        <a:pt x="771711" y="1292710"/>
                        <a:pt x="763905" y="1293577"/>
                      </a:cubicBezTo>
                      <a:cubicBezTo>
                        <a:pt x="743542" y="1295840"/>
                        <a:pt x="752399" y="1294354"/>
                        <a:pt x="737235" y="1297387"/>
                      </a:cubicBezTo>
                      <a:cubicBezTo>
                        <a:pt x="728980" y="1296752"/>
                        <a:pt x="720704" y="1296349"/>
                        <a:pt x="712470" y="1295482"/>
                      </a:cubicBezTo>
                      <a:cubicBezTo>
                        <a:pt x="709536" y="1295173"/>
                        <a:pt x="695028" y="1292550"/>
                        <a:pt x="691515" y="1291672"/>
                      </a:cubicBezTo>
                      <a:cubicBezTo>
                        <a:pt x="689567" y="1291185"/>
                        <a:pt x="687788" y="1290051"/>
                        <a:pt x="685800" y="1289767"/>
                      </a:cubicBezTo>
                      <a:cubicBezTo>
                        <a:pt x="678857" y="1288775"/>
                        <a:pt x="671830" y="1288497"/>
                        <a:pt x="664845" y="1287862"/>
                      </a:cubicBezTo>
                      <a:cubicBezTo>
                        <a:pt x="661035" y="1291672"/>
                        <a:pt x="656922" y="1295201"/>
                        <a:pt x="653415" y="1299292"/>
                      </a:cubicBezTo>
                      <a:cubicBezTo>
                        <a:pt x="649282" y="1304113"/>
                        <a:pt x="645720" y="1309397"/>
                        <a:pt x="641985" y="1314532"/>
                      </a:cubicBezTo>
                      <a:cubicBezTo>
                        <a:pt x="640638" y="1316384"/>
                        <a:pt x="639683" y="1318524"/>
                        <a:pt x="638175" y="1320247"/>
                      </a:cubicBezTo>
                      <a:cubicBezTo>
                        <a:pt x="635218" y="1323626"/>
                        <a:pt x="631972" y="1326752"/>
                        <a:pt x="628650" y="1329772"/>
                      </a:cubicBezTo>
                      <a:cubicBezTo>
                        <a:pt x="619330" y="1338245"/>
                        <a:pt x="608898" y="1346030"/>
                        <a:pt x="598170" y="1352632"/>
                      </a:cubicBezTo>
                      <a:cubicBezTo>
                        <a:pt x="593810" y="1355315"/>
                        <a:pt x="589414" y="1357962"/>
                        <a:pt x="584835" y="1360252"/>
                      </a:cubicBezTo>
                      <a:cubicBezTo>
                        <a:pt x="579857" y="1362741"/>
                        <a:pt x="572403" y="1364505"/>
                        <a:pt x="567690" y="1367872"/>
                      </a:cubicBezTo>
                      <a:cubicBezTo>
                        <a:pt x="565498" y="1369438"/>
                        <a:pt x="564130" y="1371971"/>
                        <a:pt x="561975" y="1373587"/>
                      </a:cubicBezTo>
                      <a:cubicBezTo>
                        <a:pt x="544922" y="1386377"/>
                        <a:pt x="559533" y="1372414"/>
                        <a:pt x="544830" y="1385017"/>
                      </a:cubicBezTo>
                      <a:cubicBezTo>
                        <a:pt x="542785" y="1386770"/>
                        <a:pt x="541307" y="1389166"/>
                        <a:pt x="539115" y="1390732"/>
                      </a:cubicBezTo>
                      <a:cubicBezTo>
                        <a:pt x="536804" y="1392383"/>
                        <a:pt x="533806" y="1392891"/>
                        <a:pt x="531495" y="1394542"/>
                      </a:cubicBezTo>
                      <a:cubicBezTo>
                        <a:pt x="529303" y="1396108"/>
                        <a:pt x="527850" y="1398532"/>
                        <a:pt x="525780" y="1400257"/>
                      </a:cubicBezTo>
                      <a:cubicBezTo>
                        <a:pt x="524021" y="1401723"/>
                        <a:pt x="521970" y="1402797"/>
                        <a:pt x="520065" y="1404067"/>
                      </a:cubicBezTo>
                      <a:cubicBezTo>
                        <a:pt x="518795" y="1405972"/>
                        <a:pt x="517279" y="1407734"/>
                        <a:pt x="516255" y="1409782"/>
                      </a:cubicBezTo>
                      <a:cubicBezTo>
                        <a:pt x="515357" y="1411578"/>
                        <a:pt x="515141" y="1413651"/>
                        <a:pt x="514350" y="1415497"/>
                      </a:cubicBezTo>
                      <a:cubicBezTo>
                        <a:pt x="513419" y="1417670"/>
                        <a:pt x="508969" y="1426797"/>
                        <a:pt x="506730" y="1428832"/>
                      </a:cubicBezTo>
                      <a:cubicBezTo>
                        <a:pt x="503877" y="1431425"/>
                        <a:pt x="484284" y="1446723"/>
                        <a:pt x="478155" y="1449787"/>
                      </a:cubicBezTo>
                      <a:cubicBezTo>
                        <a:pt x="475813" y="1450958"/>
                        <a:pt x="473043" y="1450940"/>
                        <a:pt x="470535" y="1451692"/>
                      </a:cubicBezTo>
                      <a:cubicBezTo>
                        <a:pt x="451517" y="1457397"/>
                        <a:pt x="466802" y="1454402"/>
                        <a:pt x="445770" y="1457407"/>
                      </a:cubicBezTo>
                      <a:cubicBezTo>
                        <a:pt x="422912" y="1456413"/>
                        <a:pt x="378794" y="1453251"/>
                        <a:pt x="356235" y="1457407"/>
                      </a:cubicBezTo>
                      <a:cubicBezTo>
                        <a:pt x="346723" y="1459159"/>
                        <a:pt x="338948" y="1466491"/>
                        <a:pt x="329565" y="1468837"/>
                      </a:cubicBezTo>
                      <a:cubicBezTo>
                        <a:pt x="318628" y="1471571"/>
                        <a:pt x="324376" y="1469770"/>
                        <a:pt x="312420" y="1474552"/>
                      </a:cubicBezTo>
                      <a:cubicBezTo>
                        <a:pt x="298387" y="1497941"/>
                        <a:pt x="316609" y="1469316"/>
                        <a:pt x="297180" y="1493602"/>
                      </a:cubicBezTo>
                      <a:cubicBezTo>
                        <a:pt x="294867" y="1496493"/>
                        <a:pt x="293453" y="1500003"/>
                        <a:pt x="291465" y="1503127"/>
                      </a:cubicBezTo>
                      <a:cubicBezTo>
                        <a:pt x="289007" y="1506990"/>
                        <a:pt x="287772" y="1512201"/>
                        <a:pt x="283845" y="1514557"/>
                      </a:cubicBezTo>
                      <a:cubicBezTo>
                        <a:pt x="280670" y="1516462"/>
                        <a:pt x="277682" y="1518720"/>
                        <a:pt x="274320" y="1520272"/>
                      </a:cubicBezTo>
                      <a:cubicBezTo>
                        <a:pt x="269394" y="1522546"/>
                        <a:pt x="263881" y="1523460"/>
                        <a:pt x="259080" y="1525987"/>
                      </a:cubicBezTo>
                      <a:cubicBezTo>
                        <a:pt x="251753" y="1529843"/>
                        <a:pt x="245980" y="1536704"/>
                        <a:pt x="238125" y="1539322"/>
                      </a:cubicBezTo>
                      <a:cubicBezTo>
                        <a:pt x="230836" y="1541752"/>
                        <a:pt x="226273" y="1543597"/>
                        <a:pt x="219075" y="1545037"/>
                      </a:cubicBezTo>
                      <a:cubicBezTo>
                        <a:pt x="193017" y="1550249"/>
                        <a:pt x="205740" y="1546307"/>
                        <a:pt x="192405" y="1550752"/>
                      </a:cubicBezTo>
                      <a:cubicBezTo>
                        <a:pt x="189865" y="1550117"/>
                        <a:pt x="186963" y="1550299"/>
                        <a:pt x="184785" y="1548847"/>
                      </a:cubicBezTo>
                      <a:cubicBezTo>
                        <a:pt x="182880" y="1547577"/>
                        <a:pt x="182441" y="1544891"/>
                        <a:pt x="180975" y="1543132"/>
                      </a:cubicBezTo>
                      <a:cubicBezTo>
                        <a:pt x="179250" y="1541062"/>
                        <a:pt x="177615" y="1538725"/>
                        <a:pt x="175260" y="1537417"/>
                      </a:cubicBezTo>
                      <a:cubicBezTo>
                        <a:pt x="171749" y="1535467"/>
                        <a:pt x="167559" y="1535099"/>
                        <a:pt x="163830" y="1533607"/>
                      </a:cubicBezTo>
                      <a:cubicBezTo>
                        <a:pt x="160655" y="1532337"/>
                        <a:pt x="157519" y="1530966"/>
                        <a:pt x="154305" y="1529797"/>
                      </a:cubicBezTo>
                      <a:cubicBezTo>
                        <a:pt x="150531" y="1528425"/>
                        <a:pt x="146771" y="1526961"/>
                        <a:pt x="142875" y="1525987"/>
                      </a:cubicBezTo>
                      <a:cubicBezTo>
                        <a:pt x="140335" y="1525352"/>
                        <a:pt x="137433" y="1525534"/>
                        <a:pt x="135255" y="1524082"/>
                      </a:cubicBezTo>
                      <a:cubicBezTo>
                        <a:pt x="134508" y="1523584"/>
                        <a:pt x="136525" y="1522812"/>
                        <a:pt x="137160" y="1522177"/>
                      </a:cubicBezTo>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sp>
              <p:nvSpPr>
                <p:cNvPr id="91" name="Freeform 90"/>
                <p:cNvSpPr/>
                <p:nvPr/>
              </p:nvSpPr>
              <p:spPr>
                <a:xfrm rot="19843651">
                  <a:off x="706354" y="4250827"/>
                  <a:ext cx="359370" cy="341947"/>
                </a:xfrm>
                <a:custGeom>
                  <a:avLst/>
                  <a:gdLst>
                    <a:gd name="connsiteX0" fmla="*/ 1468616 w 3998820"/>
                    <a:gd name="connsiteY0" fmla="*/ 2411146 h 3605658"/>
                    <a:gd name="connsiteX1" fmla="*/ 1463536 w 3998820"/>
                    <a:gd name="connsiteY1" fmla="*/ 2385746 h 3605658"/>
                    <a:gd name="connsiteX2" fmla="*/ 1367016 w 3998820"/>
                    <a:gd name="connsiteY2" fmla="*/ 2370506 h 3605658"/>
                    <a:gd name="connsiteX3" fmla="*/ 1361936 w 3998820"/>
                    <a:gd name="connsiteY3" fmla="*/ 2355266 h 3605658"/>
                    <a:gd name="connsiteX4" fmla="*/ 1356856 w 3998820"/>
                    <a:gd name="connsiteY4" fmla="*/ 2284146 h 3605658"/>
                    <a:gd name="connsiteX5" fmla="*/ 1326376 w 3998820"/>
                    <a:gd name="connsiteY5" fmla="*/ 2268906 h 3605658"/>
                    <a:gd name="connsiteX6" fmla="*/ 1311136 w 3998820"/>
                    <a:gd name="connsiteY6" fmla="*/ 2253666 h 3605658"/>
                    <a:gd name="connsiteX7" fmla="*/ 1295896 w 3998820"/>
                    <a:gd name="connsiteY7" fmla="*/ 2243506 h 3605658"/>
                    <a:gd name="connsiteX8" fmla="*/ 1285736 w 3998820"/>
                    <a:gd name="connsiteY8" fmla="*/ 2228266 h 3605658"/>
                    <a:gd name="connsiteX9" fmla="*/ 1285736 w 3998820"/>
                    <a:gd name="connsiteY9" fmla="*/ 2187626 h 3605658"/>
                    <a:gd name="connsiteX10" fmla="*/ 1300976 w 3998820"/>
                    <a:gd name="connsiteY10" fmla="*/ 2177466 h 3605658"/>
                    <a:gd name="connsiteX11" fmla="*/ 1285736 w 3998820"/>
                    <a:gd name="connsiteY11" fmla="*/ 2167306 h 3605658"/>
                    <a:gd name="connsiteX12" fmla="*/ 1255256 w 3998820"/>
                    <a:gd name="connsiteY12" fmla="*/ 2177466 h 3605658"/>
                    <a:gd name="connsiteX13" fmla="*/ 1209536 w 3998820"/>
                    <a:gd name="connsiteY13" fmla="*/ 2152066 h 3605658"/>
                    <a:gd name="connsiteX14" fmla="*/ 1204456 w 3998820"/>
                    <a:gd name="connsiteY14" fmla="*/ 2136826 h 3605658"/>
                    <a:gd name="connsiteX15" fmla="*/ 1189216 w 3998820"/>
                    <a:gd name="connsiteY15" fmla="*/ 2146986 h 3605658"/>
                    <a:gd name="connsiteX16" fmla="*/ 1168896 w 3998820"/>
                    <a:gd name="connsiteY16" fmla="*/ 2202866 h 3605658"/>
                    <a:gd name="connsiteX17" fmla="*/ 1128256 w 3998820"/>
                    <a:gd name="connsiteY17" fmla="*/ 2167306 h 3605658"/>
                    <a:gd name="connsiteX18" fmla="*/ 1118096 w 3998820"/>
                    <a:gd name="connsiteY18" fmla="*/ 2152066 h 3605658"/>
                    <a:gd name="connsiteX19" fmla="*/ 1113016 w 3998820"/>
                    <a:gd name="connsiteY19" fmla="*/ 2111426 h 3605658"/>
                    <a:gd name="connsiteX20" fmla="*/ 1107936 w 3998820"/>
                    <a:gd name="connsiteY20" fmla="*/ 2096186 h 3605658"/>
                    <a:gd name="connsiteX21" fmla="*/ 1092696 w 3998820"/>
                    <a:gd name="connsiteY21" fmla="*/ 2086026 h 3605658"/>
                    <a:gd name="connsiteX22" fmla="*/ 1077456 w 3998820"/>
                    <a:gd name="connsiteY22" fmla="*/ 2080946 h 3605658"/>
                    <a:gd name="connsiteX23" fmla="*/ 1057136 w 3998820"/>
                    <a:gd name="connsiteY23" fmla="*/ 2141906 h 3605658"/>
                    <a:gd name="connsiteX24" fmla="*/ 1026656 w 3998820"/>
                    <a:gd name="connsiteY24" fmla="*/ 2152066 h 3605658"/>
                    <a:gd name="connsiteX25" fmla="*/ 1001256 w 3998820"/>
                    <a:gd name="connsiteY25" fmla="*/ 2146986 h 3605658"/>
                    <a:gd name="connsiteX26" fmla="*/ 980936 w 3998820"/>
                    <a:gd name="connsiteY26" fmla="*/ 2116506 h 3605658"/>
                    <a:gd name="connsiteX27" fmla="*/ 965696 w 3998820"/>
                    <a:gd name="connsiteY27" fmla="*/ 2091106 h 3605658"/>
                    <a:gd name="connsiteX28" fmla="*/ 950456 w 3998820"/>
                    <a:gd name="connsiteY28" fmla="*/ 2096186 h 3605658"/>
                    <a:gd name="connsiteX29" fmla="*/ 925056 w 3998820"/>
                    <a:gd name="connsiteY29" fmla="*/ 2091106 h 3605658"/>
                    <a:gd name="connsiteX30" fmla="*/ 909816 w 3998820"/>
                    <a:gd name="connsiteY30" fmla="*/ 2060626 h 3605658"/>
                    <a:gd name="connsiteX31" fmla="*/ 894576 w 3998820"/>
                    <a:gd name="connsiteY31" fmla="*/ 2050466 h 3605658"/>
                    <a:gd name="connsiteX32" fmla="*/ 864096 w 3998820"/>
                    <a:gd name="connsiteY32" fmla="*/ 2065706 h 3605658"/>
                    <a:gd name="connsiteX33" fmla="*/ 843776 w 3998820"/>
                    <a:gd name="connsiteY33" fmla="*/ 2060626 h 3605658"/>
                    <a:gd name="connsiteX34" fmla="*/ 838696 w 3998820"/>
                    <a:gd name="connsiteY34" fmla="*/ 2045386 h 3605658"/>
                    <a:gd name="connsiteX35" fmla="*/ 853936 w 3998820"/>
                    <a:gd name="connsiteY35" fmla="*/ 1994586 h 3605658"/>
                    <a:gd name="connsiteX36" fmla="*/ 767576 w 3998820"/>
                    <a:gd name="connsiteY36" fmla="*/ 1989506 h 3605658"/>
                    <a:gd name="connsiteX37" fmla="*/ 752336 w 3998820"/>
                    <a:gd name="connsiteY37" fmla="*/ 1984426 h 3605658"/>
                    <a:gd name="connsiteX38" fmla="*/ 737096 w 3998820"/>
                    <a:gd name="connsiteY38" fmla="*/ 1953946 h 3605658"/>
                    <a:gd name="connsiteX39" fmla="*/ 752336 w 3998820"/>
                    <a:gd name="connsiteY39" fmla="*/ 1948866 h 3605658"/>
                    <a:gd name="connsiteX40" fmla="*/ 808216 w 3998820"/>
                    <a:gd name="connsiteY40" fmla="*/ 1938706 h 3605658"/>
                    <a:gd name="connsiteX41" fmla="*/ 813296 w 3998820"/>
                    <a:gd name="connsiteY41" fmla="*/ 1923466 h 3605658"/>
                    <a:gd name="connsiteX42" fmla="*/ 787896 w 3998820"/>
                    <a:gd name="connsiteY42" fmla="*/ 1903146 h 3605658"/>
                    <a:gd name="connsiteX43" fmla="*/ 757416 w 3998820"/>
                    <a:gd name="connsiteY43" fmla="*/ 1898066 h 3605658"/>
                    <a:gd name="connsiteX44" fmla="*/ 767576 w 3998820"/>
                    <a:gd name="connsiteY44" fmla="*/ 1867586 h 3605658"/>
                    <a:gd name="connsiteX45" fmla="*/ 787896 w 3998820"/>
                    <a:gd name="connsiteY45" fmla="*/ 1842186 h 3605658"/>
                    <a:gd name="connsiteX46" fmla="*/ 864096 w 3998820"/>
                    <a:gd name="connsiteY46" fmla="*/ 1837106 h 3605658"/>
                    <a:gd name="connsiteX47" fmla="*/ 853936 w 3998820"/>
                    <a:gd name="connsiteY47" fmla="*/ 1801546 h 3605658"/>
                    <a:gd name="connsiteX48" fmla="*/ 838696 w 3998820"/>
                    <a:gd name="connsiteY48" fmla="*/ 1796466 h 3605658"/>
                    <a:gd name="connsiteX49" fmla="*/ 823456 w 3998820"/>
                    <a:gd name="connsiteY49" fmla="*/ 1786306 h 3605658"/>
                    <a:gd name="connsiteX50" fmla="*/ 803136 w 3998820"/>
                    <a:gd name="connsiteY50" fmla="*/ 1771066 h 3605658"/>
                    <a:gd name="connsiteX51" fmla="*/ 798056 w 3998820"/>
                    <a:gd name="connsiteY51" fmla="*/ 1796466 h 3605658"/>
                    <a:gd name="connsiteX52" fmla="*/ 782816 w 3998820"/>
                    <a:gd name="connsiteY52" fmla="*/ 1806626 h 3605658"/>
                    <a:gd name="connsiteX53" fmla="*/ 665976 w 3998820"/>
                    <a:gd name="connsiteY53" fmla="*/ 1801546 h 3605658"/>
                    <a:gd name="connsiteX54" fmla="*/ 650736 w 3998820"/>
                    <a:gd name="connsiteY54" fmla="*/ 1796466 h 3605658"/>
                    <a:gd name="connsiteX55" fmla="*/ 630416 w 3998820"/>
                    <a:gd name="connsiteY55" fmla="*/ 1705026 h 3605658"/>
                    <a:gd name="connsiteX56" fmla="*/ 599936 w 3998820"/>
                    <a:gd name="connsiteY56" fmla="*/ 1684706 h 3605658"/>
                    <a:gd name="connsiteX57" fmla="*/ 594856 w 3998820"/>
                    <a:gd name="connsiteY57" fmla="*/ 1669466 h 3605658"/>
                    <a:gd name="connsiteX58" fmla="*/ 538976 w 3998820"/>
                    <a:gd name="connsiteY58" fmla="*/ 1669466 h 3605658"/>
                    <a:gd name="connsiteX59" fmla="*/ 483096 w 3998820"/>
                    <a:gd name="connsiteY59" fmla="*/ 1669466 h 3605658"/>
                    <a:gd name="connsiteX60" fmla="*/ 478016 w 3998820"/>
                    <a:gd name="connsiteY60" fmla="*/ 1633906 h 3605658"/>
                    <a:gd name="connsiteX61" fmla="*/ 462776 w 3998820"/>
                    <a:gd name="connsiteY61" fmla="*/ 1628826 h 3605658"/>
                    <a:gd name="connsiteX62" fmla="*/ 391656 w 3998820"/>
                    <a:gd name="connsiteY62" fmla="*/ 1633906 h 3605658"/>
                    <a:gd name="connsiteX63" fmla="*/ 376416 w 3998820"/>
                    <a:gd name="connsiteY63" fmla="*/ 1638986 h 3605658"/>
                    <a:gd name="connsiteX64" fmla="*/ 335776 w 3998820"/>
                    <a:gd name="connsiteY64" fmla="*/ 1644066 h 3605658"/>
                    <a:gd name="connsiteX65" fmla="*/ 330696 w 3998820"/>
                    <a:gd name="connsiteY65" fmla="*/ 1664386 h 3605658"/>
                    <a:gd name="connsiteX66" fmla="*/ 325616 w 3998820"/>
                    <a:gd name="connsiteY66" fmla="*/ 1679626 h 3605658"/>
                    <a:gd name="connsiteX67" fmla="*/ 295136 w 3998820"/>
                    <a:gd name="connsiteY67" fmla="*/ 1689786 h 3605658"/>
                    <a:gd name="connsiteX68" fmla="*/ 279896 w 3998820"/>
                    <a:gd name="connsiteY68" fmla="*/ 1694866 h 3605658"/>
                    <a:gd name="connsiteX69" fmla="*/ 249416 w 3998820"/>
                    <a:gd name="connsiteY69" fmla="*/ 1725346 h 3605658"/>
                    <a:gd name="connsiteX70" fmla="*/ 239256 w 3998820"/>
                    <a:gd name="connsiteY70" fmla="*/ 1740586 h 3605658"/>
                    <a:gd name="connsiteX71" fmla="*/ 224016 w 3998820"/>
                    <a:gd name="connsiteY71" fmla="*/ 1745666 h 3605658"/>
                    <a:gd name="connsiteX72" fmla="*/ 178296 w 3998820"/>
                    <a:gd name="connsiteY72" fmla="*/ 1740586 h 3605658"/>
                    <a:gd name="connsiteX73" fmla="*/ 137656 w 3998820"/>
                    <a:gd name="connsiteY73" fmla="*/ 1730426 h 3605658"/>
                    <a:gd name="connsiteX74" fmla="*/ 112256 w 3998820"/>
                    <a:gd name="connsiteY74" fmla="*/ 1725346 h 3605658"/>
                    <a:gd name="connsiteX75" fmla="*/ 102096 w 3998820"/>
                    <a:gd name="connsiteY75" fmla="*/ 1710106 h 3605658"/>
                    <a:gd name="connsiteX76" fmla="*/ 137656 w 3998820"/>
                    <a:gd name="connsiteY76" fmla="*/ 1694866 h 3605658"/>
                    <a:gd name="connsiteX77" fmla="*/ 178296 w 3998820"/>
                    <a:gd name="connsiteY77" fmla="*/ 1659306 h 3605658"/>
                    <a:gd name="connsiteX78" fmla="*/ 183376 w 3998820"/>
                    <a:gd name="connsiteY78" fmla="*/ 1644066 h 3605658"/>
                    <a:gd name="connsiteX79" fmla="*/ 152896 w 3998820"/>
                    <a:gd name="connsiteY79" fmla="*/ 1613586 h 3605658"/>
                    <a:gd name="connsiteX80" fmla="*/ 137656 w 3998820"/>
                    <a:gd name="connsiteY80" fmla="*/ 1598346 h 3605658"/>
                    <a:gd name="connsiteX81" fmla="*/ 117336 w 3998820"/>
                    <a:gd name="connsiteY81" fmla="*/ 1588186 h 3605658"/>
                    <a:gd name="connsiteX82" fmla="*/ 112256 w 3998820"/>
                    <a:gd name="connsiteY82" fmla="*/ 1572946 h 3605658"/>
                    <a:gd name="connsiteX83" fmla="*/ 107176 w 3998820"/>
                    <a:gd name="connsiteY83" fmla="*/ 1542466 h 3605658"/>
                    <a:gd name="connsiteX84" fmla="*/ 127496 w 3998820"/>
                    <a:gd name="connsiteY84" fmla="*/ 1501826 h 3605658"/>
                    <a:gd name="connsiteX85" fmla="*/ 178296 w 3998820"/>
                    <a:gd name="connsiteY85" fmla="*/ 1496746 h 3605658"/>
                    <a:gd name="connsiteX86" fmla="*/ 183376 w 3998820"/>
                    <a:gd name="connsiteY86" fmla="*/ 1481506 h 3605658"/>
                    <a:gd name="connsiteX87" fmla="*/ 188456 w 3998820"/>
                    <a:gd name="connsiteY87" fmla="*/ 1379906 h 3605658"/>
                    <a:gd name="connsiteX88" fmla="*/ 203696 w 3998820"/>
                    <a:gd name="connsiteY88" fmla="*/ 1374826 h 3605658"/>
                    <a:gd name="connsiteX89" fmla="*/ 254496 w 3998820"/>
                    <a:gd name="connsiteY89" fmla="*/ 1384986 h 3605658"/>
                    <a:gd name="connsiteX90" fmla="*/ 269736 w 3998820"/>
                    <a:gd name="connsiteY90" fmla="*/ 1379906 h 3605658"/>
                    <a:gd name="connsiteX91" fmla="*/ 249416 w 3998820"/>
                    <a:gd name="connsiteY91" fmla="*/ 1364666 h 3605658"/>
                    <a:gd name="connsiteX92" fmla="*/ 208776 w 3998820"/>
                    <a:gd name="connsiteY92" fmla="*/ 1354506 h 3605658"/>
                    <a:gd name="connsiteX93" fmla="*/ 142736 w 3998820"/>
                    <a:gd name="connsiteY93" fmla="*/ 1344346 h 3605658"/>
                    <a:gd name="connsiteX94" fmla="*/ 132576 w 3998820"/>
                    <a:gd name="connsiteY94" fmla="*/ 1329106 h 3605658"/>
                    <a:gd name="connsiteX95" fmla="*/ 127496 w 3998820"/>
                    <a:gd name="connsiteY95" fmla="*/ 1293546 h 3605658"/>
                    <a:gd name="connsiteX96" fmla="*/ 122416 w 3998820"/>
                    <a:gd name="connsiteY96" fmla="*/ 1268146 h 3605658"/>
                    <a:gd name="connsiteX97" fmla="*/ 122416 w 3998820"/>
                    <a:gd name="connsiteY97" fmla="*/ 1217346 h 3605658"/>
                    <a:gd name="connsiteX98" fmla="*/ 81776 w 3998820"/>
                    <a:gd name="connsiteY98" fmla="*/ 1212266 h 3605658"/>
                    <a:gd name="connsiteX99" fmla="*/ 41136 w 3998820"/>
                    <a:gd name="connsiteY99" fmla="*/ 1202106 h 3605658"/>
                    <a:gd name="connsiteX100" fmla="*/ 36056 w 3998820"/>
                    <a:gd name="connsiteY100" fmla="*/ 1186866 h 3605658"/>
                    <a:gd name="connsiteX101" fmla="*/ 15736 w 3998820"/>
                    <a:gd name="connsiteY101" fmla="*/ 1156386 h 3605658"/>
                    <a:gd name="connsiteX102" fmla="*/ 5576 w 3998820"/>
                    <a:gd name="connsiteY102" fmla="*/ 1141146 h 3605658"/>
                    <a:gd name="connsiteX103" fmla="*/ 496 w 3998820"/>
                    <a:gd name="connsiteY103" fmla="*/ 1125906 h 3605658"/>
                    <a:gd name="connsiteX104" fmla="*/ 5576 w 3998820"/>
                    <a:gd name="connsiteY104" fmla="*/ 1090346 h 3605658"/>
                    <a:gd name="connsiteX105" fmla="*/ 36056 w 3998820"/>
                    <a:gd name="connsiteY105" fmla="*/ 1100506 h 3605658"/>
                    <a:gd name="connsiteX106" fmla="*/ 51296 w 3998820"/>
                    <a:gd name="connsiteY106" fmla="*/ 1059866 h 3605658"/>
                    <a:gd name="connsiteX107" fmla="*/ 56376 w 3998820"/>
                    <a:gd name="connsiteY107" fmla="*/ 1029386 h 3605658"/>
                    <a:gd name="connsiteX108" fmla="*/ 66536 w 3998820"/>
                    <a:gd name="connsiteY108" fmla="*/ 998906 h 3605658"/>
                    <a:gd name="connsiteX109" fmla="*/ 56376 w 3998820"/>
                    <a:gd name="connsiteY109" fmla="*/ 968426 h 3605658"/>
                    <a:gd name="connsiteX110" fmla="*/ 41136 w 3998820"/>
                    <a:gd name="connsiteY110" fmla="*/ 963346 h 3605658"/>
                    <a:gd name="connsiteX111" fmla="*/ 36056 w 3998820"/>
                    <a:gd name="connsiteY111" fmla="*/ 943026 h 3605658"/>
                    <a:gd name="connsiteX112" fmla="*/ 46216 w 3998820"/>
                    <a:gd name="connsiteY112" fmla="*/ 912546 h 3605658"/>
                    <a:gd name="connsiteX113" fmla="*/ 86856 w 3998820"/>
                    <a:gd name="connsiteY113" fmla="*/ 892226 h 3605658"/>
                    <a:gd name="connsiteX114" fmla="*/ 152896 w 3998820"/>
                    <a:gd name="connsiteY114" fmla="*/ 897306 h 3605658"/>
                    <a:gd name="connsiteX115" fmla="*/ 168136 w 3998820"/>
                    <a:gd name="connsiteY115" fmla="*/ 902386 h 3605658"/>
                    <a:gd name="connsiteX116" fmla="*/ 173216 w 3998820"/>
                    <a:gd name="connsiteY116" fmla="*/ 922706 h 3605658"/>
                    <a:gd name="connsiteX117" fmla="*/ 208776 w 3998820"/>
                    <a:gd name="connsiteY117" fmla="*/ 907466 h 3605658"/>
                    <a:gd name="connsiteX118" fmla="*/ 249416 w 3998820"/>
                    <a:gd name="connsiteY118" fmla="*/ 887146 h 3605658"/>
                    <a:gd name="connsiteX119" fmla="*/ 284976 w 3998820"/>
                    <a:gd name="connsiteY119" fmla="*/ 892226 h 3605658"/>
                    <a:gd name="connsiteX120" fmla="*/ 279896 w 3998820"/>
                    <a:gd name="connsiteY120" fmla="*/ 937946 h 3605658"/>
                    <a:gd name="connsiteX121" fmla="*/ 290056 w 3998820"/>
                    <a:gd name="connsiteY121" fmla="*/ 963346 h 3605658"/>
                    <a:gd name="connsiteX122" fmla="*/ 305296 w 3998820"/>
                    <a:gd name="connsiteY122" fmla="*/ 958266 h 3605658"/>
                    <a:gd name="connsiteX123" fmla="*/ 320536 w 3998820"/>
                    <a:gd name="connsiteY123" fmla="*/ 963346 h 3605658"/>
                    <a:gd name="connsiteX124" fmla="*/ 351016 w 3998820"/>
                    <a:gd name="connsiteY124" fmla="*/ 988746 h 3605658"/>
                    <a:gd name="connsiteX125" fmla="*/ 361176 w 3998820"/>
                    <a:gd name="connsiteY125" fmla="*/ 1003986 h 3605658"/>
                    <a:gd name="connsiteX126" fmla="*/ 371336 w 3998820"/>
                    <a:gd name="connsiteY126" fmla="*/ 1034466 h 3605658"/>
                    <a:gd name="connsiteX127" fmla="*/ 351016 w 3998820"/>
                    <a:gd name="connsiteY127" fmla="*/ 1064946 h 3605658"/>
                    <a:gd name="connsiteX128" fmla="*/ 340856 w 3998820"/>
                    <a:gd name="connsiteY128" fmla="*/ 1095426 h 3605658"/>
                    <a:gd name="connsiteX129" fmla="*/ 376416 w 3998820"/>
                    <a:gd name="connsiteY129" fmla="*/ 1110666 h 3605658"/>
                    <a:gd name="connsiteX130" fmla="*/ 391656 w 3998820"/>
                    <a:gd name="connsiteY130" fmla="*/ 1105586 h 3605658"/>
                    <a:gd name="connsiteX131" fmla="*/ 411976 w 3998820"/>
                    <a:gd name="connsiteY131" fmla="*/ 1075106 h 3605658"/>
                    <a:gd name="connsiteX132" fmla="*/ 417056 w 3998820"/>
                    <a:gd name="connsiteY132" fmla="*/ 1049706 h 3605658"/>
                    <a:gd name="connsiteX133" fmla="*/ 427216 w 3998820"/>
                    <a:gd name="connsiteY133" fmla="*/ 1003986 h 3605658"/>
                    <a:gd name="connsiteX134" fmla="*/ 437376 w 3998820"/>
                    <a:gd name="connsiteY134" fmla="*/ 988746 h 3605658"/>
                    <a:gd name="connsiteX135" fmla="*/ 432296 w 3998820"/>
                    <a:gd name="connsiteY135" fmla="*/ 948106 h 3605658"/>
                    <a:gd name="connsiteX136" fmla="*/ 386576 w 3998820"/>
                    <a:gd name="connsiteY136" fmla="*/ 927786 h 3605658"/>
                    <a:gd name="connsiteX137" fmla="*/ 361176 w 3998820"/>
                    <a:gd name="connsiteY137" fmla="*/ 917626 h 3605658"/>
                    <a:gd name="connsiteX138" fmla="*/ 340856 w 3998820"/>
                    <a:gd name="connsiteY138" fmla="*/ 907466 h 3605658"/>
                    <a:gd name="connsiteX139" fmla="*/ 310376 w 3998820"/>
                    <a:gd name="connsiteY139" fmla="*/ 897306 h 3605658"/>
                    <a:gd name="connsiteX140" fmla="*/ 295136 w 3998820"/>
                    <a:gd name="connsiteY140" fmla="*/ 892226 h 3605658"/>
                    <a:gd name="connsiteX141" fmla="*/ 279896 w 3998820"/>
                    <a:gd name="connsiteY141" fmla="*/ 887146 h 3605658"/>
                    <a:gd name="connsiteX142" fmla="*/ 264656 w 3998820"/>
                    <a:gd name="connsiteY142" fmla="*/ 876986 h 3605658"/>
                    <a:gd name="connsiteX143" fmla="*/ 249416 w 3998820"/>
                    <a:gd name="connsiteY143" fmla="*/ 826186 h 3605658"/>
                    <a:gd name="connsiteX144" fmla="*/ 234176 w 3998820"/>
                    <a:gd name="connsiteY144" fmla="*/ 821106 h 3605658"/>
                    <a:gd name="connsiteX145" fmla="*/ 208776 w 3998820"/>
                    <a:gd name="connsiteY145" fmla="*/ 749986 h 3605658"/>
                    <a:gd name="connsiteX146" fmla="*/ 234176 w 3998820"/>
                    <a:gd name="connsiteY146" fmla="*/ 699186 h 3605658"/>
                    <a:gd name="connsiteX147" fmla="*/ 249416 w 3998820"/>
                    <a:gd name="connsiteY147" fmla="*/ 704266 h 3605658"/>
                    <a:gd name="connsiteX148" fmla="*/ 279896 w 3998820"/>
                    <a:gd name="connsiteY148" fmla="*/ 724586 h 3605658"/>
                    <a:gd name="connsiteX149" fmla="*/ 300216 w 3998820"/>
                    <a:gd name="connsiteY149" fmla="*/ 633146 h 3605658"/>
                    <a:gd name="connsiteX150" fmla="*/ 315456 w 3998820"/>
                    <a:gd name="connsiteY150" fmla="*/ 628066 h 3605658"/>
                    <a:gd name="connsiteX151" fmla="*/ 340856 w 3998820"/>
                    <a:gd name="connsiteY151" fmla="*/ 653466 h 3605658"/>
                    <a:gd name="connsiteX152" fmla="*/ 351016 w 3998820"/>
                    <a:gd name="connsiteY152" fmla="*/ 658546 h 3605658"/>
                    <a:gd name="connsiteX153" fmla="*/ 315456 w 3998820"/>
                    <a:gd name="connsiteY153" fmla="*/ 643306 h 3605658"/>
                    <a:gd name="connsiteX154" fmla="*/ 279896 w 3998820"/>
                    <a:gd name="connsiteY154" fmla="*/ 622986 h 3605658"/>
                    <a:gd name="connsiteX155" fmla="*/ 249416 w 3998820"/>
                    <a:gd name="connsiteY155" fmla="*/ 612826 h 3605658"/>
                    <a:gd name="connsiteX156" fmla="*/ 244336 w 3998820"/>
                    <a:gd name="connsiteY156" fmla="*/ 597586 h 3605658"/>
                    <a:gd name="connsiteX157" fmla="*/ 224016 w 3998820"/>
                    <a:gd name="connsiteY157" fmla="*/ 567106 h 3605658"/>
                    <a:gd name="connsiteX158" fmla="*/ 229096 w 3998820"/>
                    <a:gd name="connsiteY158" fmla="*/ 526466 h 3605658"/>
                    <a:gd name="connsiteX159" fmla="*/ 244336 w 3998820"/>
                    <a:gd name="connsiteY159" fmla="*/ 521386 h 3605658"/>
                    <a:gd name="connsiteX160" fmla="*/ 325616 w 3998820"/>
                    <a:gd name="connsiteY160" fmla="*/ 526466 h 3605658"/>
                    <a:gd name="connsiteX161" fmla="*/ 340856 w 3998820"/>
                    <a:gd name="connsiteY161" fmla="*/ 511226 h 3605658"/>
                    <a:gd name="connsiteX162" fmla="*/ 345936 w 3998820"/>
                    <a:gd name="connsiteY162" fmla="*/ 495986 h 3605658"/>
                    <a:gd name="connsiteX163" fmla="*/ 361176 w 3998820"/>
                    <a:gd name="connsiteY163" fmla="*/ 485826 h 3605658"/>
                    <a:gd name="connsiteX164" fmla="*/ 411976 w 3998820"/>
                    <a:gd name="connsiteY164" fmla="*/ 475666 h 3605658"/>
                    <a:gd name="connsiteX165" fmla="*/ 401816 w 3998820"/>
                    <a:gd name="connsiteY165" fmla="*/ 435026 h 3605658"/>
                    <a:gd name="connsiteX166" fmla="*/ 396736 w 3998820"/>
                    <a:gd name="connsiteY166" fmla="*/ 414706 h 3605658"/>
                    <a:gd name="connsiteX167" fmla="*/ 401816 w 3998820"/>
                    <a:gd name="connsiteY167" fmla="*/ 384226 h 3605658"/>
                    <a:gd name="connsiteX168" fmla="*/ 432296 w 3998820"/>
                    <a:gd name="connsiteY168" fmla="*/ 374066 h 3605658"/>
                    <a:gd name="connsiteX169" fmla="*/ 488176 w 3998820"/>
                    <a:gd name="connsiteY169" fmla="*/ 379146 h 3605658"/>
                    <a:gd name="connsiteX170" fmla="*/ 498336 w 3998820"/>
                    <a:gd name="connsiteY170" fmla="*/ 409626 h 3605658"/>
                    <a:gd name="connsiteX171" fmla="*/ 513576 w 3998820"/>
                    <a:gd name="connsiteY171" fmla="*/ 404546 h 3605658"/>
                    <a:gd name="connsiteX172" fmla="*/ 518656 w 3998820"/>
                    <a:gd name="connsiteY172" fmla="*/ 379146 h 3605658"/>
                    <a:gd name="connsiteX173" fmla="*/ 523736 w 3998820"/>
                    <a:gd name="connsiteY173" fmla="*/ 363906 h 3605658"/>
                    <a:gd name="connsiteX174" fmla="*/ 538976 w 3998820"/>
                    <a:gd name="connsiteY174" fmla="*/ 358826 h 3605658"/>
                    <a:gd name="connsiteX175" fmla="*/ 569456 w 3998820"/>
                    <a:gd name="connsiteY175" fmla="*/ 343586 h 3605658"/>
                    <a:gd name="connsiteX176" fmla="*/ 584696 w 3998820"/>
                    <a:gd name="connsiteY176" fmla="*/ 353746 h 3605658"/>
                    <a:gd name="connsiteX177" fmla="*/ 599936 w 3998820"/>
                    <a:gd name="connsiteY177" fmla="*/ 343586 h 3605658"/>
                    <a:gd name="connsiteX178" fmla="*/ 635496 w 3998820"/>
                    <a:gd name="connsiteY178" fmla="*/ 348666 h 3605658"/>
                    <a:gd name="connsiteX179" fmla="*/ 671056 w 3998820"/>
                    <a:gd name="connsiteY179" fmla="*/ 368986 h 3605658"/>
                    <a:gd name="connsiteX180" fmla="*/ 676136 w 3998820"/>
                    <a:gd name="connsiteY180" fmla="*/ 384226 h 3605658"/>
                    <a:gd name="connsiteX181" fmla="*/ 671056 w 3998820"/>
                    <a:gd name="connsiteY181" fmla="*/ 318186 h 3605658"/>
                    <a:gd name="connsiteX182" fmla="*/ 660896 w 3998820"/>
                    <a:gd name="connsiteY182" fmla="*/ 302946 h 3605658"/>
                    <a:gd name="connsiteX183" fmla="*/ 660896 w 3998820"/>
                    <a:gd name="connsiteY183" fmla="*/ 241986 h 3605658"/>
                    <a:gd name="connsiteX184" fmla="*/ 701536 w 3998820"/>
                    <a:gd name="connsiteY184" fmla="*/ 231826 h 3605658"/>
                    <a:gd name="connsiteX185" fmla="*/ 716776 w 3998820"/>
                    <a:gd name="connsiteY185" fmla="*/ 201346 h 3605658"/>
                    <a:gd name="connsiteX186" fmla="*/ 732016 w 3998820"/>
                    <a:gd name="connsiteY186" fmla="*/ 191186 h 3605658"/>
                    <a:gd name="connsiteX187" fmla="*/ 747256 w 3998820"/>
                    <a:gd name="connsiteY187" fmla="*/ 186106 h 3605658"/>
                    <a:gd name="connsiteX188" fmla="*/ 772656 w 3998820"/>
                    <a:gd name="connsiteY188" fmla="*/ 191186 h 3605658"/>
                    <a:gd name="connsiteX189" fmla="*/ 792976 w 3998820"/>
                    <a:gd name="connsiteY189" fmla="*/ 201346 h 3605658"/>
                    <a:gd name="connsiteX190" fmla="*/ 808216 w 3998820"/>
                    <a:gd name="connsiteY190" fmla="*/ 206426 h 3605658"/>
                    <a:gd name="connsiteX191" fmla="*/ 813296 w 3998820"/>
                    <a:gd name="connsiteY191" fmla="*/ 191186 h 3605658"/>
                    <a:gd name="connsiteX192" fmla="*/ 803136 w 3998820"/>
                    <a:gd name="connsiteY192" fmla="*/ 150546 h 3605658"/>
                    <a:gd name="connsiteX193" fmla="*/ 808216 w 3998820"/>
                    <a:gd name="connsiteY193" fmla="*/ 99746 h 3605658"/>
                    <a:gd name="connsiteX194" fmla="*/ 823456 w 3998820"/>
                    <a:gd name="connsiteY194" fmla="*/ 89586 h 3605658"/>
                    <a:gd name="connsiteX195" fmla="*/ 853936 w 3998820"/>
                    <a:gd name="connsiteY195" fmla="*/ 99746 h 3605658"/>
                    <a:gd name="connsiteX196" fmla="*/ 899656 w 3998820"/>
                    <a:gd name="connsiteY196" fmla="*/ 135306 h 3605658"/>
                    <a:gd name="connsiteX197" fmla="*/ 930136 w 3998820"/>
                    <a:gd name="connsiteY197" fmla="*/ 130226 h 3605658"/>
                    <a:gd name="connsiteX198" fmla="*/ 945376 w 3998820"/>
                    <a:gd name="connsiteY198" fmla="*/ 125146 h 3605658"/>
                    <a:gd name="connsiteX199" fmla="*/ 960616 w 3998820"/>
                    <a:gd name="connsiteY199" fmla="*/ 135306 h 3605658"/>
                    <a:gd name="connsiteX200" fmla="*/ 991096 w 3998820"/>
                    <a:gd name="connsiteY200" fmla="*/ 125146 h 3605658"/>
                    <a:gd name="connsiteX201" fmla="*/ 1021576 w 3998820"/>
                    <a:gd name="connsiteY201" fmla="*/ 109906 h 3605658"/>
                    <a:gd name="connsiteX202" fmla="*/ 1036816 w 3998820"/>
                    <a:gd name="connsiteY202" fmla="*/ 120066 h 3605658"/>
                    <a:gd name="connsiteX203" fmla="*/ 1046976 w 3998820"/>
                    <a:gd name="connsiteY203" fmla="*/ 135306 h 3605658"/>
                    <a:gd name="connsiteX204" fmla="*/ 1097776 w 3998820"/>
                    <a:gd name="connsiteY204" fmla="*/ 150546 h 3605658"/>
                    <a:gd name="connsiteX205" fmla="*/ 1133336 w 3998820"/>
                    <a:gd name="connsiteY205" fmla="*/ 114986 h 3605658"/>
                    <a:gd name="connsiteX206" fmla="*/ 1148576 w 3998820"/>
                    <a:gd name="connsiteY206" fmla="*/ 104826 h 3605658"/>
                    <a:gd name="connsiteX207" fmla="*/ 1163816 w 3998820"/>
                    <a:gd name="connsiteY207" fmla="*/ 74346 h 3605658"/>
                    <a:gd name="connsiteX208" fmla="*/ 1148576 w 3998820"/>
                    <a:gd name="connsiteY208" fmla="*/ 59106 h 3605658"/>
                    <a:gd name="connsiteX209" fmla="*/ 1194296 w 3998820"/>
                    <a:gd name="connsiteY209" fmla="*/ 54026 h 3605658"/>
                    <a:gd name="connsiteX210" fmla="*/ 1240016 w 3998820"/>
                    <a:gd name="connsiteY210" fmla="*/ 79426 h 3605658"/>
                    <a:gd name="connsiteX211" fmla="*/ 1270496 w 3998820"/>
                    <a:gd name="connsiteY211" fmla="*/ 64186 h 3605658"/>
                    <a:gd name="connsiteX212" fmla="*/ 1300976 w 3998820"/>
                    <a:gd name="connsiteY212" fmla="*/ 48946 h 3605658"/>
                    <a:gd name="connsiteX213" fmla="*/ 1341616 w 3998820"/>
                    <a:gd name="connsiteY213" fmla="*/ 64186 h 3605658"/>
                    <a:gd name="connsiteX214" fmla="*/ 1361936 w 3998820"/>
                    <a:gd name="connsiteY214" fmla="*/ 89586 h 3605658"/>
                    <a:gd name="connsiteX215" fmla="*/ 1367016 w 3998820"/>
                    <a:gd name="connsiteY215" fmla="*/ 104826 h 3605658"/>
                    <a:gd name="connsiteX216" fmla="*/ 1382256 w 3998820"/>
                    <a:gd name="connsiteY216" fmla="*/ 109906 h 3605658"/>
                    <a:gd name="connsiteX217" fmla="*/ 1412736 w 3998820"/>
                    <a:gd name="connsiteY217" fmla="*/ 114986 h 3605658"/>
                    <a:gd name="connsiteX218" fmla="*/ 1448296 w 3998820"/>
                    <a:gd name="connsiteY218" fmla="*/ 140386 h 3605658"/>
                    <a:gd name="connsiteX219" fmla="*/ 1463536 w 3998820"/>
                    <a:gd name="connsiteY219" fmla="*/ 125146 h 3605658"/>
                    <a:gd name="connsiteX220" fmla="*/ 1514336 w 3998820"/>
                    <a:gd name="connsiteY220" fmla="*/ 125146 h 3605658"/>
                    <a:gd name="connsiteX221" fmla="*/ 1524496 w 3998820"/>
                    <a:gd name="connsiteY221" fmla="*/ 155626 h 3605658"/>
                    <a:gd name="connsiteX222" fmla="*/ 1529576 w 3998820"/>
                    <a:gd name="connsiteY222" fmla="*/ 170866 h 3605658"/>
                    <a:gd name="connsiteX223" fmla="*/ 1524496 w 3998820"/>
                    <a:gd name="connsiteY223" fmla="*/ 155626 h 3605658"/>
                    <a:gd name="connsiteX224" fmla="*/ 1529576 w 3998820"/>
                    <a:gd name="connsiteY224" fmla="*/ 69266 h 3605658"/>
                    <a:gd name="connsiteX225" fmla="*/ 1534656 w 3998820"/>
                    <a:gd name="connsiteY225" fmla="*/ 54026 h 3605658"/>
                    <a:gd name="connsiteX226" fmla="*/ 1549896 w 3998820"/>
                    <a:gd name="connsiteY226" fmla="*/ 43866 h 3605658"/>
                    <a:gd name="connsiteX227" fmla="*/ 1585456 w 3998820"/>
                    <a:gd name="connsiteY227" fmla="*/ 69266 h 3605658"/>
                    <a:gd name="connsiteX228" fmla="*/ 1595616 w 3998820"/>
                    <a:gd name="connsiteY228" fmla="*/ 38786 h 3605658"/>
                    <a:gd name="connsiteX229" fmla="*/ 1600696 w 3998820"/>
                    <a:gd name="connsiteY229" fmla="*/ 18466 h 3605658"/>
                    <a:gd name="connsiteX230" fmla="*/ 1615936 w 3998820"/>
                    <a:gd name="connsiteY230" fmla="*/ 13386 h 3605658"/>
                    <a:gd name="connsiteX231" fmla="*/ 1636256 w 3998820"/>
                    <a:gd name="connsiteY231" fmla="*/ 8306 h 3605658"/>
                    <a:gd name="connsiteX232" fmla="*/ 1656576 w 3998820"/>
                    <a:gd name="connsiteY232" fmla="*/ 13386 h 3605658"/>
                    <a:gd name="connsiteX233" fmla="*/ 1661656 w 3998820"/>
                    <a:gd name="connsiteY233" fmla="*/ 28626 h 3605658"/>
                    <a:gd name="connsiteX234" fmla="*/ 1676896 w 3998820"/>
                    <a:gd name="connsiteY234" fmla="*/ 33706 h 3605658"/>
                    <a:gd name="connsiteX235" fmla="*/ 1748016 w 3998820"/>
                    <a:gd name="connsiteY235" fmla="*/ 8306 h 3605658"/>
                    <a:gd name="connsiteX236" fmla="*/ 1742936 w 3998820"/>
                    <a:gd name="connsiteY236" fmla="*/ 33706 h 3605658"/>
                    <a:gd name="connsiteX237" fmla="*/ 1727696 w 3998820"/>
                    <a:gd name="connsiteY237" fmla="*/ 43866 h 3605658"/>
                    <a:gd name="connsiteX238" fmla="*/ 1758176 w 3998820"/>
                    <a:gd name="connsiteY238" fmla="*/ 54026 h 3605658"/>
                    <a:gd name="connsiteX239" fmla="*/ 1773416 w 3998820"/>
                    <a:gd name="connsiteY239" fmla="*/ 64186 h 3605658"/>
                    <a:gd name="connsiteX240" fmla="*/ 1783576 w 3998820"/>
                    <a:gd name="connsiteY240" fmla="*/ 79426 h 3605658"/>
                    <a:gd name="connsiteX241" fmla="*/ 1788656 w 3998820"/>
                    <a:gd name="connsiteY241" fmla="*/ 99746 h 3605658"/>
                    <a:gd name="connsiteX242" fmla="*/ 1803896 w 3998820"/>
                    <a:gd name="connsiteY242" fmla="*/ 104826 h 3605658"/>
                    <a:gd name="connsiteX243" fmla="*/ 1808976 w 3998820"/>
                    <a:gd name="connsiteY243" fmla="*/ 155626 h 3605658"/>
                    <a:gd name="connsiteX244" fmla="*/ 1798816 w 3998820"/>
                    <a:gd name="connsiteY244" fmla="*/ 170866 h 3605658"/>
                    <a:gd name="connsiteX245" fmla="*/ 1808976 w 3998820"/>
                    <a:gd name="connsiteY245" fmla="*/ 216586 h 3605658"/>
                    <a:gd name="connsiteX246" fmla="*/ 1834376 w 3998820"/>
                    <a:gd name="connsiteY246" fmla="*/ 170866 h 3605658"/>
                    <a:gd name="connsiteX247" fmla="*/ 1849616 w 3998820"/>
                    <a:gd name="connsiteY247" fmla="*/ 160706 h 3605658"/>
                    <a:gd name="connsiteX248" fmla="*/ 1890256 w 3998820"/>
                    <a:gd name="connsiteY248" fmla="*/ 165786 h 3605658"/>
                    <a:gd name="connsiteX249" fmla="*/ 1895336 w 3998820"/>
                    <a:gd name="connsiteY249" fmla="*/ 186106 h 3605658"/>
                    <a:gd name="connsiteX250" fmla="*/ 1900416 w 3998820"/>
                    <a:gd name="connsiteY250" fmla="*/ 201346 h 3605658"/>
                    <a:gd name="connsiteX251" fmla="*/ 1930896 w 3998820"/>
                    <a:gd name="connsiteY251" fmla="*/ 181026 h 3605658"/>
                    <a:gd name="connsiteX252" fmla="*/ 1941056 w 3998820"/>
                    <a:gd name="connsiteY252" fmla="*/ 165786 h 3605658"/>
                    <a:gd name="connsiteX253" fmla="*/ 1966456 w 3998820"/>
                    <a:gd name="connsiteY253" fmla="*/ 160706 h 3605658"/>
                    <a:gd name="connsiteX254" fmla="*/ 1961376 w 3998820"/>
                    <a:gd name="connsiteY254" fmla="*/ 145466 h 3605658"/>
                    <a:gd name="connsiteX255" fmla="*/ 1981696 w 3998820"/>
                    <a:gd name="connsiteY255" fmla="*/ 109906 h 3605658"/>
                    <a:gd name="connsiteX256" fmla="*/ 1996936 w 3998820"/>
                    <a:gd name="connsiteY256" fmla="*/ 99746 h 3605658"/>
                    <a:gd name="connsiteX257" fmla="*/ 2012176 w 3998820"/>
                    <a:gd name="connsiteY257" fmla="*/ 94666 h 3605658"/>
                    <a:gd name="connsiteX258" fmla="*/ 2027416 w 3998820"/>
                    <a:gd name="connsiteY258" fmla="*/ 84506 h 3605658"/>
                    <a:gd name="connsiteX259" fmla="*/ 2068056 w 3998820"/>
                    <a:gd name="connsiteY259" fmla="*/ 74346 h 3605658"/>
                    <a:gd name="connsiteX260" fmla="*/ 2103616 w 3998820"/>
                    <a:gd name="connsiteY260" fmla="*/ 79426 h 3605658"/>
                    <a:gd name="connsiteX261" fmla="*/ 2134096 w 3998820"/>
                    <a:gd name="connsiteY261" fmla="*/ 89586 h 3605658"/>
                    <a:gd name="connsiteX262" fmla="*/ 2159496 w 3998820"/>
                    <a:gd name="connsiteY262" fmla="*/ 109906 h 3605658"/>
                    <a:gd name="connsiteX263" fmla="*/ 2189976 w 3998820"/>
                    <a:gd name="connsiteY263" fmla="*/ 135306 h 3605658"/>
                    <a:gd name="connsiteX264" fmla="*/ 2215376 w 3998820"/>
                    <a:gd name="connsiteY264" fmla="*/ 140386 h 3605658"/>
                    <a:gd name="connsiteX265" fmla="*/ 2210296 w 3998820"/>
                    <a:gd name="connsiteY265" fmla="*/ 175946 h 3605658"/>
                    <a:gd name="connsiteX266" fmla="*/ 2205216 w 3998820"/>
                    <a:gd name="connsiteY266" fmla="*/ 196266 h 3605658"/>
                    <a:gd name="connsiteX267" fmla="*/ 2189976 w 3998820"/>
                    <a:gd name="connsiteY267" fmla="*/ 206426 h 3605658"/>
                    <a:gd name="connsiteX268" fmla="*/ 2169656 w 3998820"/>
                    <a:gd name="connsiteY268" fmla="*/ 236906 h 3605658"/>
                    <a:gd name="connsiteX269" fmla="*/ 2154416 w 3998820"/>
                    <a:gd name="connsiteY269" fmla="*/ 267386 h 3605658"/>
                    <a:gd name="connsiteX270" fmla="*/ 2169656 w 3998820"/>
                    <a:gd name="connsiteY270" fmla="*/ 262306 h 3605658"/>
                    <a:gd name="connsiteX271" fmla="*/ 2220456 w 3998820"/>
                    <a:gd name="connsiteY271" fmla="*/ 236906 h 3605658"/>
                    <a:gd name="connsiteX272" fmla="*/ 2250936 w 3998820"/>
                    <a:gd name="connsiteY272" fmla="*/ 226746 h 3605658"/>
                    <a:gd name="connsiteX273" fmla="*/ 2296656 w 3998820"/>
                    <a:gd name="connsiteY273" fmla="*/ 241986 h 3605658"/>
                    <a:gd name="connsiteX274" fmla="*/ 2311896 w 3998820"/>
                    <a:gd name="connsiteY274" fmla="*/ 247066 h 3605658"/>
                    <a:gd name="connsiteX275" fmla="*/ 2316976 w 3998820"/>
                    <a:gd name="connsiteY275" fmla="*/ 262306 h 3605658"/>
                    <a:gd name="connsiteX276" fmla="*/ 2306816 w 3998820"/>
                    <a:gd name="connsiteY276" fmla="*/ 313106 h 3605658"/>
                    <a:gd name="connsiteX277" fmla="*/ 2296656 w 3998820"/>
                    <a:gd name="connsiteY277" fmla="*/ 328346 h 3605658"/>
                    <a:gd name="connsiteX278" fmla="*/ 2301736 w 3998820"/>
                    <a:gd name="connsiteY278" fmla="*/ 343586 h 3605658"/>
                    <a:gd name="connsiteX279" fmla="*/ 2322056 w 3998820"/>
                    <a:gd name="connsiteY279" fmla="*/ 374066 h 3605658"/>
                    <a:gd name="connsiteX280" fmla="*/ 2276336 w 3998820"/>
                    <a:gd name="connsiteY280" fmla="*/ 399466 h 3605658"/>
                    <a:gd name="connsiteX281" fmla="*/ 2281416 w 3998820"/>
                    <a:gd name="connsiteY281" fmla="*/ 424866 h 3605658"/>
                    <a:gd name="connsiteX282" fmla="*/ 2291576 w 3998820"/>
                    <a:gd name="connsiteY282" fmla="*/ 440106 h 3605658"/>
                    <a:gd name="connsiteX283" fmla="*/ 2296656 w 3998820"/>
                    <a:gd name="connsiteY283" fmla="*/ 455346 h 3605658"/>
                    <a:gd name="connsiteX284" fmla="*/ 2291576 w 3998820"/>
                    <a:gd name="connsiteY284" fmla="*/ 470586 h 3605658"/>
                    <a:gd name="connsiteX285" fmla="*/ 2261096 w 3998820"/>
                    <a:gd name="connsiteY285" fmla="*/ 490906 h 3605658"/>
                    <a:gd name="connsiteX286" fmla="*/ 2250936 w 3998820"/>
                    <a:gd name="connsiteY286" fmla="*/ 572186 h 3605658"/>
                    <a:gd name="connsiteX287" fmla="*/ 2245856 w 3998820"/>
                    <a:gd name="connsiteY287" fmla="*/ 587426 h 3605658"/>
                    <a:gd name="connsiteX288" fmla="*/ 2250936 w 3998820"/>
                    <a:gd name="connsiteY288" fmla="*/ 602666 h 3605658"/>
                    <a:gd name="connsiteX289" fmla="*/ 2286496 w 3998820"/>
                    <a:gd name="connsiteY289" fmla="*/ 587426 h 3605658"/>
                    <a:gd name="connsiteX290" fmla="*/ 2296656 w 3998820"/>
                    <a:gd name="connsiteY290" fmla="*/ 572186 h 3605658"/>
                    <a:gd name="connsiteX291" fmla="*/ 2311896 w 3998820"/>
                    <a:gd name="connsiteY291" fmla="*/ 541706 h 3605658"/>
                    <a:gd name="connsiteX292" fmla="*/ 2342376 w 3998820"/>
                    <a:gd name="connsiteY292" fmla="*/ 526466 h 3605658"/>
                    <a:gd name="connsiteX293" fmla="*/ 2362696 w 3998820"/>
                    <a:gd name="connsiteY293" fmla="*/ 521386 h 3605658"/>
                    <a:gd name="connsiteX294" fmla="*/ 2377936 w 3998820"/>
                    <a:gd name="connsiteY294" fmla="*/ 526466 h 3605658"/>
                    <a:gd name="connsiteX295" fmla="*/ 2398256 w 3998820"/>
                    <a:gd name="connsiteY295" fmla="*/ 536626 h 3605658"/>
                    <a:gd name="connsiteX296" fmla="*/ 2428736 w 3998820"/>
                    <a:gd name="connsiteY296" fmla="*/ 541706 h 3605658"/>
                    <a:gd name="connsiteX297" fmla="*/ 2438896 w 3998820"/>
                    <a:gd name="connsiteY297" fmla="*/ 572186 h 3605658"/>
                    <a:gd name="connsiteX298" fmla="*/ 2433816 w 3998820"/>
                    <a:gd name="connsiteY298" fmla="*/ 602666 h 3605658"/>
                    <a:gd name="connsiteX299" fmla="*/ 2403336 w 3998820"/>
                    <a:gd name="connsiteY299" fmla="*/ 617906 h 3605658"/>
                    <a:gd name="connsiteX300" fmla="*/ 2398256 w 3998820"/>
                    <a:gd name="connsiteY300" fmla="*/ 633146 h 3605658"/>
                    <a:gd name="connsiteX301" fmla="*/ 2383016 w 3998820"/>
                    <a:gd name="connsiteY301" fmla="*/ 643306 h 3605658"/>
                    <a:gd name="connsiteX302" fmla="*/ 2372856 w 3998820"/>
                    <a:gd name="connsiteY302" fmla="*/ 658546 h 3605658"/>
                    <a:gd name="connsiteX303" fmla="*/ 2367776 w 3998820"/>
                    <a:gd name="connsiteY303" fmla="*/ 678866 h 3605658"/>
                    <a:gd name="connsiteX304" fmla="*/ 2362696 w 3998820"/>
                    <a:gd name="connsiteY304" fmla="*/ 704266 h 3605658"/>
                    <a:gd name="connsiteX305" fmla="*/ 2332216 w 3998820"/>
                    <a:gd name="connsiteY305" fmla="*/ 724586 h 3605658"/>
                    <a:gd name="connsiteX306" fmla="*/ 2377936 w 3998820"/>
                    <a:gd name="connsiteY306" fmla="*/ 724586 h 3605658"/>
                    <a:gd name="connsiteX307" fmla="*/ 2383016 w 3998820"/>
                    <a:gd name="connsiteY307" fmla="*/ 709346 h 3605658"/>
                    <a:gd name="connsiteX308" fmla="*/ 2398256 w 3998820"/>
                    <a:gd name="connsiteY308" fmla="*/ 699186 h 3605658"/>
                    <a:gd name="connsiteX309" fmla="*/ 2423656 w 3998820"/>
                    <a:gd name="connsiteY309" fmla="*/ 668706 h 3605658"/>
                    <a:gd name="connsiteX310" fmla="*/ 2449056 w 3998820"/>
                    <a:gd name="connsiteY310" fmla="*/ 643306 h 3605658"/>
                    <a:gd name="connsiteX311" fmla="*/ 2464296 w 3998820"/>
                    <a:gd name="connsiteY311" fmla="*/ 648386 h 3605658"/>
                    <a:gd name="connsiteX312" fmla="*/ 2469376 w 3998820"/>
                    <a:gd name="connsiteY312" fmla="*/ 663626 h 3605658"/>
                    <a:gd name="connsiteX313" fmla="*/ 2530336 w 3998820"/>
                    <a:gd name="connsiteY313" fmla="*/ 678866 h 3605658"/>
                    <a:gd name="connsiteX314" fmla="*/ 2545576 w 3998820"/>
                    <a:gd name="connsiteY314" fmla="*/ 683946 h 3605658"/>
                    <a:gd name="connsiteX315" fmla="*/ 2540496 w 3998820"/>
                    <a:gd name="connsiteY315" fmla="*/ 739826 h 3605658"/>
                    <a:gd name="connsiteX316" fmla="*/ 2525256 w 3998820"/>
                    <a:gd name="connsiteY316" fmla="*/ 749986 h 3605658"/>
                    <a:gd name="connsiteX317" fmla="*/ 2515096 w 3998820"/>
                    <a:gd name="connsiteY317" fmla="*/ 780466 h 3605658"/>
                    <a:gd name="connsiteX318" fmla="*/ 2530336 w 3998820"/>
                    <a:gd name="connsiteY318" fmla="*/ 790626 h 3605658"/>
                    <a:gd name="connsiteX319" fmla="*/ 2545576 w 3998820"/>
                    <a:gd name="connsiteY319" fmla="*/ 785546 h 3605658"/>
                    <a:gd name="connsiteX320" fmla="*/ 2601456 w 3998820"/>
                    <a:gd name="connsiteY320" fmla="*/ 770306 h 3605658"/>
                    <a:gd name="connsiteX321" fmla="*/ 2616696 w 3998820"/>
                    <a:gd name="connsiteY321" fmla="*/ 765226 h 3605658"/>
                    <a:gd name="connsiteX322" fmla="*/ 2631936 w 3998820"/>
                    <a:gd name="connsiteY322" fmla="*/ 760146 h 3605658"/>
                    <a:gd name="connsiteX323" fmla="*/ 2657336 w 3998820"/>
                    <a:gd name="connsiteY323" fmla="*/ 765226 h 3605658"/>
                    <a:gd name="connsiteX324" fmla="*/ 2667496 w 3998820"/>
                    <a:gd name="connsiteY324" fmla="*/ 795706 h 3605658"/>
                    <a:gd name="connsiteX325" fmla="*/ 2677656 w 3998820"/>
                    <a:gd name="connsiteY325" fmla="*/ 810946 h 3605658"/>
                    <a:gd name="connsiteX326" fmla="*/ 2682736 w 3998820"/>
                    <a:gd name="connsiteY326" fmla="*/ 836346 h 3605658"/>
                    <a:gd name="connsiteX327" fmla="*/ 2703056 w 3998820"/>
                    <a:gd name="connsiteY327" fmla="*/ 805866 h 3605658"/>
                    <a:gd name="connsiteX328" fmla="*/ 2733536 w 3998820"/>
                    <a:gd name="connsiteY328" fmla="*/ 785546 h 3605658"/>
                    <a:gd name="connsiteX329" fmla="*/ 2748776 w 3998820"/>
                    <a:gd name="connsiteY329" fmla="*/ 775386 h 3605658"/>
                    <a:gd name="connsiteX330" fmla="*/ 2794496 w 3998820"/>
                    <a:gd name="connsiteY330" fmla="*/ 790626 h 3605658"/>
                    <a:gd name="connsiteX331" fmla="*/ 2804656 w 3998820"/>
                    <a:gd name="connsiteY331" fmla="*/ 821106 h 3605658"/>
                    <a:gd name="connsiteX332" fmla="*/ 2845296 w 3998820"/>
                    <a:gd name="connsiteY332" fmla="*/ 831266 h 3605658"/>
                    <a:gd name="connsiteX333" fmla="*/ 2865616 w 3998820"/>
                    <a:gd name="connsiteY333" fmla="*/ 826186 h 3605658"/>
                    <a:gd name="connsiteX334" fmla="*/ 2870696 w 3998820"/>
                    <a:gd name="connsiteY334" fmla="*/ 810946 h 3605658"/>
                    <a:gd name="connsiteX335" fmla="*/ 2875776 w 3998820"/>
                    <a:gd name="connsiteY335" fmla="*/ 760146 h 3605658"/>
                    <a:gd name="connsiteX336" fmla="*/ 2926576 w 3998820"/>
                    <a:gd name="connsiteY336" fmla="*/ 744906 h 3605658"/>
                    <a:gd name="connsiteX337" fmla="*/ 2962136 w 3998820"/>
                    <a:gd name="connsiteY337" fmla="*/ 744906 h 3605658"/>
                    <a:gd name="connsiteX338" fmla="*/ 2972296 w 3998820"/>
                    <a:gd name="connsiteY338" fmla="*/ 760146 h 3605658"/>
                    <a:gd name="connsiteX339" fmla="*/ 3028176 w 3998820"/>
                    <a:gd name="connsiteY339" fmla="*/ 765226 h 3605658"/>
                    <a:gd name="connsiteX340" fmla="*/ 3043416 w 3998820"/>
                    <a:gd name="connsiteY340" fmla="*/ 775386 h 3605658"/>
                    <a:gd name="connsiteX341" fmla="*/ 3053576 w 3998820"/>
                    <a:gd name="connsiteY341" fmla="*/ 790626 h 3605658"/>
                    <a:gd name="connsiteX342" fmla="*/ 3119616 w 3998820"/>
                    <a:gd name="connsiteY342" fmla="*/ 795706 h 3605658"/>
                    <a:gd name="connsiteX343" fmla="*/ 3134856 w 3998820"/>
                    <a:gd name="connsiteY343" fmla="*/ 800786 h 3605658"/>
                    <a:gd name="connsiteX344" fmla="*/ 3145016 w 3998820"/>
                    <a:gd name="connsiteY344" fmla="*/ 831266 h 3605658"/>
                    <a:gd name="connsiteX345" fmla="*/ 3150096 w 3998820"/>
                    <a:gd name="connsiteY345" fmla="*/ 851586 h 3605658"/>
                    <a:gd name="connsiteX346" fmla="*/ 3175496 w 3998820"/>
                    <a:gd name="connsiteY346" fmla="*/ 856666 h 3605658"/>
                    <a:gd name="connsiteX347" fmla="*/ 3200896 w 3998820"/>
                    <a:gd name="connsiteY347" fmla="*/ 897306 h 3605658"/>
                    <a:gd name="connsiteX348" fmla="*/ 3246616 w 3998820"/>
                    <a:gd name="connsiteY348" fmla="*/ 897306 h 3605658"/>
                    <a:gd name="connsiteX349" fmla="*/ 3256776 w 3998820"/>
                    <a:gd name="connsiteY349" fmla="*/ 912546 h 3605658"/>
                    <a:gd name="connsiteX350" fmla="*/ 3277096 w 3998820"/>
                    <a:gd name="connsiteY350" fmla="*/ 948106 h 3605658"/>
                    <a:gd name="connsiteX351" fmla="*/ 3292336 w 3998820"/>
                    <a:gd name="connsiteY351" fmla="*/ 943026 h 3605658"/>
                    <a:gd name="connsiteX352" fmla="*/ 3317736 w 3998820"/>
                    <a:gd name="connsiteY352" fmla="*/ 963346 h 3605658"/>
                    <a:gd name="connsiteX353" fmla="*/ 3327896 w 3998820"/>
                    <a:gd name="connsiteY353" fmla="*/ 993826 h 3605658"/>
                    <a:gd name="connsiteX354" fmla="*/ 3343136 w 3998820"/>
                    <a:gd name="connsiteY354" fmla="*/ 1003986 h 3605658"/>
                    <a:gd name="connsiteX355" fmla="*/ 3348216 w 3998820"/>
                    <a:gd name="connsiteY355" fmla="*/ 1019226 h 3605658"/>
                    <a:gd name="connsiteX356" fmla="*/ 3358376 w 3998820"/>
                    <a:gd name="connsiteY356" fmla="*/ 1034466 h 3605658"/>
                    <a:gd name="connsiteX357" fmla="*/ 3348216 w 3998820"/>
                    <a:gd name="connsiteY357" fmla="*/ 1075106 h 3605658"/>
                    <a:gd name="connsiteX358" fmla="*/ 3358376 w 3998820"/>
                    <a:gd name="connsiteY358" fmla="*/ 1090346 h 3605658"/>
                    <a:gd name="connsiteX359" fmla="*/ 3388856 w 3998820"/>
                    <a:gd name="connsiteY359" fmla="*/ 1100506 h 3605658"/>
                    <a:gd name="connsiteX360" fmla="*/ 3409176 w 3998820"/>
                    <a:gd name="connsiteY360" fmla="*/ 1146226 h 3605658"/>
                    <a:gd name="connsiteX361" fmla="*/ 3404096 w 3998820"/>
                    <a:gd name="connsiteY361" fmla="*/ 1161466 h 3605658"/>
                    <a:gd name="connsiteX362" fmla="*/ 3388856 w 3998820"/>
                    <a:gd name="connsiteY362" fmla="*/ 1171626 h 3605658"/>
                    <a:gd name="connsiteX363" fmla="*/ 3419336 w 3998820"/>
                    <a:gd name="connsiteY363" fmla="*/ 1181786 h 3605658"/>
                    <a:gd name="connsiteX364" fmla="*/ 3444736 w 3998820"/>
                    <a:gd name="connsiteY364" fmla="*/ 1217346 h 3605658"/>
                    <a:gd name="connsiteX365" fmla="*/ 3465056 w 3998820"/>
                    <a:gd name="connsiteY365" fmla="*/ 1263066 h 3605658"/>
                    <a:gd name="connsiteX366" fmla="*/ 3470136 w 3998820"/>
                    <a:gd name="connsiteY366" fmla="*/ 1278306 h 3605658"/>
                    <a:gd name="connsiteX367" fmla="*/ 3454896 w 3998820"/>
                    <a:gd name="connsiteY367" fmla="*/ 1318946 h 3605658"/>
                    <a:gd name="connsiteX368" fmla="*/ 3434576 w 3998820"/>
                    <a:gd name="connsiteY368" fmla="*/ 1324026 h 3605658"/>
                    <a:gd name="connsiteX369" fmla="*/ 3419336 w 3998820"/>
                    <a:gd name="connsiteY369" fmla="*/ 1334186 h 3605658"/>
                    <a:gd name="connsiteX370" fmla="*/ 3388856 w 3998820"/>
                    <a:gd name="connsiteY370" fmla="*/ 1344346 h 3605658"/>
                    <a:gd name="connsiteX371" fmla="*/ 3373616 w 3998820"/>
                    <a:gd name="connsiteY371" fmla="*/ 1349426 h 3605658"/>
                    <a:gd name="connsiteX372" fmla="*/ 3358376 w 3998820"/>
                    <a:gd name="connsiteY372" fmla="*/ 1354506 h 3605658"/>
                    <a:gd name="connsiteX373" fmla="*/ 3343136 w 3998820"/>
                    <a:gd name="connsiteY373" fmla="*/ 1359586 h 3605658"/>
                    <a:gd name="connsiteX374" fmla="*/ 3307576 w 3998820"/>
                    <a:gd name="connsiteY374" fmla="*/ 1354506 h 3605658"/>
                    <a:gd name="connsiteX375" fmla="*/ 3277096 w 3998820"/>
                    <a:gd name="connsiteY375" fmla="*/ 1344346 h 3605658"/>
                    <a:gd name="connsiteX376" fmla="*/ 3266936 w 3998820"/>
                    <a:gd name="connsiteY376" fmla="*/ 1359586 h 3605658"/>
                    <a:gd name="connsiteX377" fmla="*/ 3317736 w 3998820"/>
                    <a:gd name="connsiteY377" fmla="*/ 1369746 h 3605658"/>
                    <a:gd name="connsiteX378" fmla="*/ 3327896 w 3998820"/>
                    <a:gd name="connsiteY378" fmla="*/ 1354506 h 3605658"/>
                    <a:gd name="connsiteX379" fmla="*/ 3388856 w 3998820"/>
                    <a:gd name="connsiteY379" fmla="*/ 1384986 h 3605658"/>
                    <a:gd name="connsiteX380" fmla="*/ 3383776 w 3998820"/>
                    <a:gd name="connsiteY380" fmla="*/ 1425626 h 3605658"/>
                    <a:gd name="connsiteX381" fmla="*/ 3378696 w 3998820"/>
                    <a:gd name="connsiteY381" fmla="*/ 1440866 h 3605658"/>
                    <a:gd name="connsiteX382" fmla="*/ 3348216 w 3998820"/>
                    <a:gd name="connsiteY382" fmla="*/ 1461186 h 3605658"/>
                    <a:gd name="connsiteX383" fmla="*/ 3332976 w 3998820"/>
                    <a:gd name="connsiteY383" fmla="*/ 1471346 h 3605658"/>
                    <a:gd name="connsiteX384" fmla="*/ 3322816 w 3998820"/>
                    <a:gd name="connsiteY384" fmla="*/ 1486586 h 3605658"/>
                    <a:gd name="connsiteX385" fmla="*/ 3338056 w 3998820"/>
                    <a:gd name="connsiteY385" fmla="*/ 1491666 h 3605658"/>
                    <a:gd name="connsiteX386" fmla="*/ 3409176 w 3998820"/>
                    <a:gd name="connsiteY386" fmla="*/ 1486586 h 3605658"/>
                    <a:gd name="connsiteX387" fmla="*/ 3419336 w 3998820"/>
                    <a:gd name="connsiteY387" fmla="*/ 1471346 h 3605658"/>
                    <a:gd name="connsiteX388" fmla="*/ 3434576 w 3998820"/>
                    <a:gd name="connsiteY388" fmla="*/ 1440866 h 3605658"/>
                    <a:gd name="connsiteX389" fmla="*/ 3449816 w 3998820"/>
                    <a:gd name="connsiteY389" fmla="*/ 1430706 h 3605658"/>
                    <a:gd name="connsiteX390" fmla="*/ 3485376 w 3998820"/>
                    <a:gd name="connsiteY390" fmla="*/ 1405306 h 3605658"/>
                    <a:gd name="connsiteX391" fmla="*/ 3500616 w 3998820"/>
                    <a:gd name="connsiteY391" fmla="*/ 1400226 h 3605658"/>
                    <a:gd name="connsiteX392" fmla="*/ 3510776 w 3998820"/>
                    <a:gd name="connsiteY392" fmla="*/ 1430706 h 3605658"/>
                    <a:gd name="connsiteX393" fmla="*/ 3526016 w 3998820"/>
                    <a:gd name="connsiteY393" fmla="*/ 1461186 h 3605658"/>
                    <a:gd name="connsiteX394" fmla="*/ 3541256 w 3998820"/>
                    <a:gd name="connsiteY394" fmla="*/ 1491666 h 3605658"/>
                    <a:gd name="connsiteX395" fmla="*/ 3597136 w 3998820"/>
                    <a:gd name="connsiteY395" fmla="*/ 1537386 h 3605658"/>
                    <a:gd name="connsiteX396" fmla="*/ 3612376 w 3998820"/>
                    <a:gd name="connsiteY396" fmla="*/ 1532306 h 3605658"/>
                    <a:gd name="connsiteX397" fmla="*/ 3637776 w 3998820"/>
                    <a:gd name="connsiteY397" fmla="*/ 1496746 h 3605658"/>
                    <a:gd name="connsiteX398" fmla="*/ 3673336 w 3998820"/>
                    <a:gd name="connsiteY398" fmla="*/ 1542466 h 3605658"/>
                    <a:gd name="connsiteX399" fmla="*/ 3678416 w 3998820"/>
                    <a:gd name="connsiteY399" fmla="*/ 1557706 h 3605658"/>
                    <a:gd name="connsiteX400" fmla="*/ 3693656 w 3998820"/>
                    <a:gd name="connsiteY400" fmla="*/ 1572946 h 3605658"/>
                    <a:gd name="connsiteX401" fmla="*/ 3708896 w 3998820"/>
                    <a:gd name="connsiteY401" fmla="*/ 1603426 h 3605658"/>
                    <a:gd name="connsiteX402" fmla="*/ 3703816 w 3998820"/>
                    <a:gd name="connsiteY402" fmla="*/ 1623746 h 3605658"/>
                    <a:gd name="connsiteX403" fmla="*/ 3688576 w 3998820"/>
                    <a:gd name="connsiteY403" fmla="*/ 1628826 h 3605658"/>
                    <a:gd name="connsiteX404" fmla="*/ 3642856 w 3998820"/>
                    <a:gd name="connsiteY404" fmla="*/ 1654226 h 3605658"/>
                    <a:gd name="connsiteX405" fmla="*/ 3678416 w 3998820"/>
                    <a:gd name="connsiteY405" fmla="*/ 1659306 h 3605658"/>
                    <a:gd name="connsiteX406" fmla="*/ 3683496 w 3998820"/>
                    <a:gd name="connsiteY406" fmla="*/ 1674546 h 3605658"/>
                    <a:gd name="connsiteX407" fmla="*/ 3678416 w 3998820"/>
                    <a:gd name="connsiteY407" fmla="*/ 1715186 h 3605658"/>
                    <a:gd name="connsiteX408" fmla="*/ 3632696 w 3998820"/>
                    <a:gd name="connsiteY408" fmla="*/ 1735506 h 3605658"/>
                    <a:gd name="connsiteX409" fmla="*/ 3586976 w 3998820"/>
                    <a:gd name="connsiteY409" fmla="*/ 1750746 h 3605658"/>
                    <a:gd name="connsiteX410" fmla="*/ 3571736 w 3998820"/>
                    <a:gd name="connsiteY410" fmla="*/ 1755826 h 3605658"/>
                    <a:gd name="connsiteX411" fmla="*/ 3541256 w 3998820"/>
                    <a:gd name="connsiteY411" fmla="*/ 1771066 h 3605658"/>
                    <a:gd name="connsiteX412" fmla="*/ 3536176 w 3998820"/>
                    <a:gd name="connsiteY412" fmla="*/ 1791386 h 3605658"/>
                    <a:gd name="connsiteX413" fmla="*/ 3515856 w 3998820"/>
                    <a:gd name="connsiteY413" fmla="*/ 1832026 h 3605658"/>
                    <a:gd name="connsiteX414" fmla="*/ 3526016 w 3998820"/>
                    <a:gd name="connsiteY414" fmla="*/ 1816786 h 3605658"/>
                    <a:gd name="connsiteX415" fmla="*/ 3541256 w 3998820"/>
                    <a:gd name="connsiteY415" fmla="*/ 1796466 h 3605658"/>
                    <a:gd name="connsiteX416" fmla="*/ 3551416 w 3998820"/>
                    <a:gd name="connsiteY416" fmla="*/ 1781226 h 3605658"/>
                    <a:gd name="connsiteX417" fmla="*/ 3566656 w 3998820"/>
                    <a:gd name="connsiteY417" fmla="*/ 1765986 h 3605658"/>
                    <a:gd name="connsiteX418" fmla="*/ 3642856 w 3998820"/>
                    <a:gd name="connsiteY418" fmla="*/ 1771066 h 3605658"/>
                    <a:gd name="connsiteX419" fmla="*/ 3658096 w 3998820"/>
                    <a:gd name="connsiteY419" fmla="*/ 1776146 h 3605658"/>
                    <a:gd name="connsiteX420" fmla="*/ 3678416 w 3998820"/>
                    <a:gd name="connsiteY420" fmla="*/ 1801546 h 3605658"/>
                    <a:gd name="connsiteX421" fmla="*/ 3683496 w 3998820"/>
                    <a:gd name="connsiteY421" fmla="*/ 1887906 h 3605658"/>
                    <a:gd name="connsiteX422" fmla="*/ 3668256 w 3998820"/>
                    <a:gd name="connsiteY422" fmla="*/ 1898066 h 3605658"/>
                    <a:gd name="connsiteX423" fmla="*/ 3698736 w 3998820"/>
                    <a:gd name="connsiteY423" fmla="*/ 1887906 h 3605658"/>
                    <a:gd name="connsiteX424" fmla="*/ 3719056 w 3998820"/>
                    <a:gd name="connsiteY424" fmla="*/ 1862506 h 3605658"/>
                    <a:gd name="connsiteX425" fmla="*/ 3749536 w 3998820"/>
                    <a:gd name="connsiteY425" fmla="*/ 1826946 h 3605658"/>
                    <a:gd name="connsiteX426" fmla="*/ 3769856 w 3998820"/>
                    <a:gd name="connsiteY426" fmla="*/ 1796466 h 3605658"/>
                    <a:gd name="connsiteX427" fmla="*/ 3820656 w 3998820"/>
                    <a:gd name="connsiteY427" fmla="*/ 1806626 h 3605658"/>
                    <a:gd name="connsiteX428" fmla="*/ 3851136 w 3998820"/>
                    <a:gd name="connsiteY428" fmla="*/ 1821866 h 3605658"/>
                    <a:gd name="connsiteX429" fmla="*/ 3866376 w 3998820"/>
                    <a:gd name="connsiteY429" fmla="*/ 1837106 h 3605658"/>
                    <a:gd name="connsiteX430" fmla="*/ 3881616 w 3998820"/>
                    <a:gd name="connsiteY430" fmla="*/ 1847266 h 3605658"/>
                    <a:gd name="connsiteX431" fmla="*/ 3886696 w 3998820"/>
                    <a:gd name="connsiteY431" fmla="*/ 1862506 h 3605658"/>
                    <a:gd name="connsiteX432" fmla="*/ 3901936 w 3998820"/>
                    <a:gd name="connsiteY432" fmla="*/ 1928546 h 3605658"/>
                    <a:gd name="connsiteX433" fmla="*/ 3917176 w 3998820"/>
                    <a:gd name="connsiteY433" fmla="*/ 1933626 h 3605658"/>
                    <a:gd name="connsiteX434" fmla="*/ 3922256 w 3998820"/>
                    <a:gd name="connsiteY434" fmla="*/ 1959026 h 3605658"/>
                    <a:gd name="connsiteX435" fmla="*/ 3922256 w 3998820"/>
                    <a:gd name="connsiteY435" fmla="*/ 1994586 h 3605658"/>
                    <a:gd name="connsiteX436" fmla="*/ 3907016 w 3998820"/>
                    <a:gd name="connsiteY436" fmla="*/ 1999666 h 3605658"/>
                    <a:gd name="connsiteX437" fmla="*/ 3866376 w 3998820"/>
                    <a:gd name="connsiteY437" fmla="*/ 2014906 h 3605658"/>
                    <a:gd name="connsiteX438" fmla="*/ 3851136 w 3998820"/>
                    <a:gd name="connsiteY438" fmla="*/ 2025066 h 3605658"/>
                    <a:gd name="connsiteX439" fmla="*/ 3835896 w 3998820"/>
                    <a:gd name="connsiteY439" fmla="*/ 2030146 h 3605658"/>
                    <a:gd name="connsiteX440" fmla="*/ 3851136 w 3998820"/>
                    <a:gd name="connsiteY440" fmla="*/ 2035226 h 3605658"/>
                    <a:gd name="connsiteX441" fmla="*/ 3876536 w 3998820"/>
                    <a:gd name="connsiteY441" fmla="*/ 2040306 h 3605658"/>
                    <a:gd name="connsiteX442" fmla="*/ 3891776 w 3998820"/>
                    <a:gd name="connsiteY442" fmla="*/ 2050466 h 3605658"/>
                    <a:gd name="connsiteX443" fmla="*/ 3907016 w 3998820"/>
                    <a:gd name="connsiteY443" fmla="*/ 2096186 h 3605658"/>
                    <a:gd name="connsiteX444" fmla="*/ 3922256 w 3998820"/>
                    <a:gd name="connsiteY444" fmla="*/ 2091106 h 3605658"/>
                    <a:gd name="connsiteX445" fmla="*/ 3937496 w 3998820"/>
                    <a:gd name="connsiteY445" fmla="*/ 2055546 h 3605658"/>
                    <a:gd name="connsiteX446" fmla="*/ 3978136 w 3998820"/>
                    <a:gd name="connsiteY446" fmla="*/ 2091106 h 3605658"/>
                    <a:gd name="connsiteX447" fmla="*/ 3988296 w 3998820"/>
                    <a:gd name="connsiteY447" fmla="*/ 2121586 h 3605658"/>
                    <a:gd name="connsiteX448" fmla="*/ 3993376 w 3998820"/>
                    <a:gd name="connsiteY448" fmla="*/ 2136826 h 3605658"/>
                    <a:gd name="connsiteX449" fmla="*/ 3993376 w 3998820"/>
                    <a:gd name="connsiteY449" fmla="*/ 2223186 h 3605658"/>
                    <a:gd name="connsiteX450" fmla="*/ 3962896 w 3998820"/>
                    <a:gd name="connsiteY450" fmla="*/ 2233346 h 3605658"/>
                    <a:gd name="connsiteX451" fmla="*/ 3947656 w 3998820"/>
                    <a:gd name="connsiteY451" fmla="*/ 2314626 h 3605658"/>
                    <a:gd name="connsiteX452" fmla="*/ 3932416 w 3998820"/>
                    <a:gd name="connsiteY452" fmla="*/ 2324786 h 3605658"/>
                    <a:gd name="connsiteX453" fmla="*/ 3901936 w 3998820"/>
                    <a:gd name="connsiteY453" fmla="*/ 2334946 h 3605658"/>
                    <a:gd name="connsiteX454" fmla="*/ 3891776 w 3998820"/>
                    <a:gd name="connsiteY454" fmla="*/ 2350186 h 3605658"/>
                    <a:gd name="connsiteX455" fmla="*/ 3881616 w 3998820"/>
                    <a:gd name="connsiteY455" fmla="*/ 2390826 h 3605658"/>
                    <a:gd name="connsiteX456" fmla="*/ 3876536 w 3998820"/>
                    <a:gd name="connsiteY456" fmla="*/ 2406066 h 3605658"/>
                    <a:gd name="connsiteX457" fmla="*/ 3881616 w 3998820"/>
                    <a:gd name="connsiteY457" fmla="*/ 2421306 h 3605658"/>
                    <a:gd name="connsiteX458" fmla="*/ 3866376 w 3998820"/>
                    <a:gd name="connsiteY458" fmla="*/ 2451786 h 3605658"/>
                    <a:gd name="connsiteX459" fmla="*/ 3861296 w 3998820"/>
                    <a:gd name="connsiteY459" fmla="*/ 2472106 h 3605658"/>
                    <a:gd name="connsiteX460" fmla="*/ 3825736 w 3998820"/>
                    <a:gd name="connsiteY460" fmla="*/ 2512746 h 3605658"/>
                    <a:gd name="connsiteX461" fmla="*/ 3790176 w 3998820"/>
                    <a:gd name="connsiteY461" fmla="*/ 2507666 h 3605658"/>
                    <a:gd name="connsiteX462" fmla="*/ 3774936 w 3998820"/>
                    <a:gd name="connsiteY462" fmla="*/ 2472106 h 3605658"/>
                    <a:gd name="connsiteX463" fmla="*/ 3764776 w 3998820"/>
                    <a:gd name="connsiteY463" fmla="*/ 2456866 h 3605658"/>
                    <a:gd name="connsiteX464" fmla="*/ 3744456 w 3998820"/>
                    <a:gd name="connsiteY464" fmla="*/ 2461946 h 3605658"/>
                    <a:gd name="connsiteX465" fmla="*/ 3769856 w 3998820"/>
                    <a:gd name="connsiteY465" fmla="*/ 2502586 h 3605658"/>
                    <a:gd name="connsiteX466" fmla="*/ 3774936 w 3998820"/>
                    <a:gd name="connsiteY466" fmla="*/ 2517826 h 3605658"/>
                    <a:gd name="connsiteX467" fmla="*/ 3805416 w 3998820"/>
                    <a:gd name="connsiteY467" fmla="*/ 2538146 h 3605658"/>
                    <a:gd name="connsiteX468" fmla="*/ 3861296 w 3998820"/>
                    <a:gd name="connsiteY468" fmla="*/ 2538146 h 3605658"/>
                    <a:gd name="connsiteX469" fmla="*/ 3871456 w 3998820"/>
                    <a:gd name="connsiteY469" fmla="*/ 2553386 h 3605658"/>
                    <a:gd name="connsiteX470" fmla="*/ 3876536 w 3998820"/>
                    <a:gd name="connsiteY470" fmla="*/ 2568626 h 3605658"/>
                    <a:gd name="connsiteX471" fmla="*/ 3871456 w 3998820"/>
                    <a:gd name="connsiteY471" fmla="*/ 2609266 h 3605658"/>
                    <a:gd name="connsiteX472" fmla="*/ 3856216 w 3998820"/>
                    <a:gd name="connsiteY472" fmla="*/ 2624506 h 3605658"/>
                    <a:gd name="connsiteX473" fmla="*/ 3825736 w 3998820"/>
                    <a:gd name="connsiteY473" fmla="*/ 2639746 h 3605658"/>
                    <a:gd name="connsiteX474" fmla="*/ 3840976 w 3998820"/>
                    <a:gd name="connsiteY474" fmla="*/ 2649906 h 3605658"/>
                    <a:gd name="connsiteX475" fmla="*/ 3851136 w 3998820"/>
                    <a:gd name="connsiteY475" fmla="*/ 2685466 h 3605658"/>
                    <a:gd name="connsiteX476" fmla="*/ 3830816 w 3998820"/>
                    <a:gd name="connsiteY476" fmla="*/ 2787066 h 3605658"/>
                    <a:gd name="connsiteX477" fmla="*/ 3815576 w 3998820"/>
                    <a:gd name="connsiteY477" fmla="*/ 2797226 h 3605658"/>
                    <a:gd name="connsiteX478" fmla="*/ 3780016 w 3998820"/>
                    <a:gd name="connsiteY478" fmla="*/ 2802306 h 3605658"/>
                    <a:gd name="connsiteX479" fmla="*/ 3764776 w 3998820"/>
                    <a:gd name="connsiteY479" fmla="*/ 2812466 h 3605658"/>
                    <a:gd name="connsiteX480" fmla="*/ 3698736 w 3998820"/>
                    <a:gd name="connsiteY480" fmla="*/ 2802306 h 3605658"/>
                    <a:gd name="connsiteX481" fmla="*/ 3693656 w 3998820"/>
                    <a:gd name="connsiteY481" fmla="*/ 2787066 h 3605658"/>
                    <a:gd name="connsiteX482" fmla="*/ 3678416 w 3998820"/>
                    <a:gd name="connsiteY482" fmla="*/ 2756586 h 3605658"/>
                    <a:gd name="connsiteX483" fmla="*/ 3668256 w 3998820"/>
                    <a:gd name="connsiteY483" fmla="*/ 2715946 h 3605658"/>
                    <a:gd name="connsiteX484" fmla="*/ 3658096 w 3998820"/>
                    <a:gd name="connsiteY484" fmla="*/ 2695626 h 3605658"/>
                    <a:gd name="connsiteX485" fmla="*/ 3642856 w 3998820"/>
                    <a:gd name="connsiteY485" fmla="*/ 2690546 h 3605658"/>
                    <a:gd name="connsiteX486" fmla="*/ 3607296 w 3998820"/>
                    <a:gd name="connsiteY486" fmla="*/ 2685466 h 3605658"/>
                    <a:gd name="connsiteX487" fmla="*/ 3576816 w 3998820"/>
                    <a:gd name="connsiteY487" fmla="*/ 2700706 h 3605658"/>
                    <a:gd name="connsiteX488" fmla="*/ 3566656 w 3998820"/>
                    <a:gd name="connsiteY488" fmla="*/ 2715946 h 3605658"/>
                    <a:gd name="connsiteX489" fmla="*/ 3551416 w 3998820"/>
                    <a:gd name="connsiteY489" fmla="*/ 2721026 h 3605658"/>
                    <a:gd name="connsiteX490" fmla="*/ 3505696 w 3998820"/>
                    <a:gd name="connsiteY490" fmla="*/ 2726106 h 3605658"/>
                    <a:gd name="connsiteX491" fmla="*/ 3459976 w 3998820"/>
                    <a:gd name="connsiteY491" fmla="*/ 2726106 h 3605658"/>
                    <a:gd name="connsiteX492" fmla="*/ 3490456 w 3998820"/>
                    <a:gd name="connsiteY492" fmla="*/ 2715946 h 3605658"/>
                    <a:gd name="connsiteX493" fmla="*/ 3541256 w 3998820"/>
                    <a:gd name="connsiteY493" fmla="*/ 2721026 h 3605658"/>
                    <a:gd name="connsiteX494" fmla="*/ 3561576 w 3998820"/>
                    <a:gd name="connsiteY494" fmla="*/ 2726106 h 3605658"/>
                    <a:gd name="connsiteX495" fmla="*/ 3647936 w 3998820"/>
                    <a:gd name="connsiteY495" fmla="*/ 2715946 h 3605658"/>
                    <a:gd name="connsiteX496" fmla="*/ 3653016 w 3998820"/>
                    <a:gd name="connsiteY496" fmla="*/ 2817546 h 3605658"/>
                    <a:gd name="connsiteX497" fmla="*/ 3698736 w 3998820"/>
                    <a:gd name="connsiteY497" fmla="*/ 2832786 h 3605658"/>
                    <a:gd name="connsiteX498" fmla="*/ 3703816 w 3998820"/>
                    <a:gd name="connsiteY498" fmla="*/ 2848026 h 3605658"/>
                    <a:gd name="connsiteX499" fmla="*/ 3713976 w 3998820"/>
                    <a:gd name="connsiteY499" fmla="*/ 2908986 h 3605658"/>
                    <a:gd name="connsiteX500" fmla="*/ 3693656 w 3998820"/>
                    <a:gd name="connsiteY500" fmla="*/ 2964866 h 3605658"/>
                    <a:gd name="connsiteX501" fmla="*/ 3663176 w 3998820"/>
                    <a:gd name="connsiteY501" fmla="*/ 2985186 h 3605658"/>
                    <a:gd name="connsiteX502" fmla="*/ 3586976 w 3998820"/>
                    <a:gd name="connsiteY502" fmla="*/ 2990266 h 3605658"/>
                    <a:gd name="connsiteX503" fmla="*/ 3576816 w 3998820"/>
                    <a:gd name="connsiteY503" fmla="*/ 3005506 h 3605658"/>
                    <a:gd name="connsiteX504" fmla="*/ 3561576 w 3998820"/>
                    <a:gd name="connsiteY504" fmla="*/ 3015666 h 3605658"/>
                    <a:gd name="connsiteX505" fmla="*/ 3520936 w 3998820"/>
                    <a:gd name="connsiteY505" fmla="*/ 3005506 h 3605658"/>
                    <a:gd name="connsiteX506" fmla="*/ 3505696 w 3998820"/>
                    <a:gd name="connsiteY506" fmla="*/ 2995346 h 3605658"/>
                    <a:gd name="connsiteX507" fmla="*/ 3490456 w 3998820"/>
                    <a:gd name="connsiteY507" fmla="*/ 2980106 h 3605658"/>
                    <a:gd name="connsiteX508" fmla="*/ 3480296 w 3998820"/>
                    <a:gd name="connsiteY508" fmla="*/ 2964866 h 3605658"/>
                    <a:gd name="connsiteX509" fmla="*/ 3454896 w 3998820"/>
                    <a:gd name="connsiteY509" fmla="*/ 2954706 h 3605658"/>
                    <a:gd name="connsiteX510" fmla="*/ 3419336 w 3998820"/>
                    <a:gd name="connsiteY510" fmla="*/ 2939466 h 3605658"/>
                    <a:gd name="connsiteX511" fmla="*/ 3414256 w 3998820"/>
                    <a:gd name="connsiteY511" fmla="*/ 2954706 h 3605658"/>
                    <a:gd name="connsiteX512" fmla="*/ 3429496 w 3998820"/>
                    <a:gd name="connsiteY512" fmla="*/ 2995346 h 3605658"/>
                    <a:gd name="connsiteX513" fmla="*/ 3424416 w 3998820"/>
                    <a:gd name="connsiteY513" fmla="*/ 3051226 h 3605658"/>
                    <a:gd name="connsiteX514" fmla="*/ 3434576 w 3998820"/>
                    <a:gd name="connsiteY514" fmla="*/ 3086786 h 3605658"/>
                    <a:gd name="connsiteX515" fmla="*/ 3444736 w 3998820"/>
                    <a:gd name="connsiteY515" fmla="*/ 3102026 h 3605658"/>
                    <a:gd name="connsiteX516" fmla="*/ 3449816 w 3998820"/>
                    <a:gd name="connsiteY516" fmla="*/ 3117266 h 3605658"/>
                    <a:gd name="connsiteX517" fmla="*/ 3444736 w 3998820"/>
                    <a:gd name="connsiteY517" fmla="*/ 3157906 h 3605658"/>
                    <a:gd name="connsiteX518" fmla="*/ 3429496 w 3998820"/>
                    <a:gd name="connsiteY518" fmla="*/ 3168066 h 3605658"/>
                    <a:gd name="connsiteX519" fmla="*/ 3419336 w 3998820"/>
                    <a:gd name="connsiteY519" fmla="*/ 3183306 h 3605658"/>
                    <a:gd name="connsiteX520" fmla="*/ 3404096 w 3998820"/>
                    <a:gd name="connsiteY520" fmla="*/ 3188386 h 3605658"/>
                    <a:gd name="connsiteX521" fmla="*/ 3388856 w 3998820"/>
                    <a:gd name="connsiteY521" fmla="*/ 3198546 h 3605658"/>
                    <a:gd name="connsiteX522" fmla="*/ 3393936 w 3998820"/>
                    <a:gd name="connsiteY522" fmla="*/ 3218866 h 3605658"/>
                    <a:gd name="connsiteX523" fmla="*/ 3404096 w 3998820"/>
                    <a:gd name="connsiteY523" fmla="*/ 3249346 h 3605658"/>
                    <a:gd name="connsiteX524" fmla="*/ 3399016 w 3998820"/>
                    <a:gd name="connsiteY524" fmla="*/ 3289986 h 3605658"/>
                    <a:gd name="connsiteX525" fmla="*/ 3388856 w 3998820"/>
                    <a:gd name="connsiteY525" fmla="*/ 3305226 h 3605658"/>
                    <a:gd name="connsiteX526" fmla="*/ 3353296 w 3998820"/>
                    <a:gd name="connsiteY526" fmla="*/ 3330626 h 3605658"/>
                    <a:gd name="connsiteX527" fmla="*/ 3312656 w 3998820"/>
                    <a:gd name="connsiteY527" fmla="*/ 3305226 h 3605658"/>
                    <a:gd name="connsiteX528" fmla="*/ 3297416 w 3998820"/>
                    <a:gd name="connsiteY528" fmla="*/ 3284906 h 3605658"/>
                    <a:gd name="connsiteX529" fmla="*/ 3282176 w 3998820"/>
                    <a:gd name="connsiteY529" fmla="*/ 3279826 h 3605658"/>
                    <a:gd name="connsiteX530" fmla="*/ 3251696 w 3998820"/>
                    <a:gd name="connsiteY530" fmla="*/ 3259506 h 3605658"/>
                    <a:gd name="connsiteX531" fmla="*/ 3241536 w 3998820"/>
                    <a:gd name="connsiteY531" fmla="*/ 3244266 h 3605658"/>
                    <a:gd name="connsiteX532" fmla="*/ 3236456 w 3998820"/>
                    <a:gd name="connsiteY532" fmla="*/ 3259506 h 3605658"/>
                    <a:gd name="connsiteX533" fmla="*/ 3251696 w 3998820"/>
                    <a:gd name="connsiteY533" fmla="*/ 3269666 h 3605658"/>
                    <a:gd name="connsiteX534" fmla="*/ 3277096 w 3998820"/>
                    <a:gd name="connsiteY534" fmla="*/ 3300146 h 3605658"/>
                    <a:gd name="connsiteX535" fmla="*/ 3282176 w 3998820"/>
                    <a:gd name="connsiteY535" fmla="*/ 3315386 h 3605658"/>
                    <a:gd name="connsiteX536" fmla="*/ 3272016 w 3998820"/>
                    <a:gd name="connsiteY536" fmla="*/ 3386506 h 3605658"/>
                    <a:gd name="connsiteX537" fmla="*/ 3261856 w 3998820"/>
                    <a:gd name="connsiteY537" fmla="*/ 3401746 h 3605658"/>
                    <a:gd name="connsiteX538" fmla="*/ 3231376 w 3998820"/>
                    <a:gd name="connsiteY538" fmla="*/ 3422066 h 3605658"/>
                    <a:gd name="connsiteX539" fmla="*/ 3216136 w 3998820"/>
                    <a:gd name="connsiteY539" fmla="*/ 3427146 h 3605658"/>
                    <a:gd name="connsiteX540" fmla="*/ 3170416 w 3998820"/>
                    <a:gd name="connsiteY540" fmla="*/ 3416986 h 3605658"/>
                    <a:gd name="connsiteX541" fmla="*/ 3139936 w 3998820"/>
                    <a:gd name="connsiteY541" fmla="*/ 3396666 h 3605658"/>
                    <a:gd name="connsiteX542" fmla="*/ 2997696 w 3998820"/>
                    <a:gd name="connsiteY542" fmla="*/ 3396666 h 3605658"/>
                    <a:gd name="connsiteX543" fmla="*/ 2982456 w 3998820"/>
                    <a:gd name="connsiteY543" fmla="*/ 3391586 h 3605658"/>
                    <a:gd name="connsiteX544" fmla="*/ 2972296 w 3998820"/>
                    <a:gd name="connsiteY544" fmla="*/ 3376346 h 3605658"/>
                    <a:gd name="connsiteX545" fmla="*/ 2967216 w 3998820"/>
                    <a:gd name="connsiteY545" fmla="*/ 3361106 h 3605658"/>
                    <a:gd name="connsiteX546" fmla="*/ 2962136 w 3998820"/>
                    <a:gd name="connsiteY546" fmla="*/ 3244266 h 3605658"/>
                    <a:gd name="connsiteX547" fmla="*/ 2941816 w 3998820"/>
                    <a:gd name="connsiteY547" fmla="*/ 3208706 h 3605658"/>
                    <a:gd name="connsiteX548" fmla="*/ 2921496 w 3998820"/>
                    <a:gd name="connsiteY548" fmla="*/ 3350946 h 3605658"/>
                    <a:gd name="connsiteX549" fmla="*/ 2911336 w 3998820"/>
                    <a:gd name="connsiteY549" fmla="*/ 3366186 h 3605658"/>
                    <a:gd name="connsiteX550" fmla="*/ 2860536 w 3998820"/>
                    <a:gd name="connsiteY550" fmla="*/ 3381426 h 3605658"/>
                    <a:gd name="connsiteX551" fmla="*/ 2819896 w 3998820"/>
                    <a:gd name="connsiteY551" fmla="*/ 3391586 h 3605658"/>
                    <a:gd name="connsiteX552" fmla="*/ 2804656 w 3998820"/>
                    <a:gd name="connsiteY552" fmla="*/ 3386506 h 3605658"/>
                    <a:gd name="connsiteX553" fmla="*/ 2784336 w 3998820"/>
                    <a:gd name="connsiteY553" fmla="*/ 3356026 h 3605658"/>
                    <a:gd name="connsiteX554" fmla="*/ 2758936 w 3998820"/>
                    <a:gd name="connsiteY554" fmla="*/ 3345866 h 3605658"/>
                    <a:gd name="connsiteX555" fmla="*/ 2728456 w 3998820"/>
                    <a:gd name="connsiteY555" fmla="*/ 3350946 h 3605658"/>
                    <a:gd name="connsiteX556" fmla="*/ 2723376 w 3998820"/>
                    <a:gd name="connsiteY556" fmla="*/ 3366186 h 3605658"/>
                    <a:gd name="connsiteX557" fmla="*/ 2713216 w 3998820"/>
                    <a:gd name="connsiteY557" fmla="*/ 3381426 h 3605658"/>
                    <a:gd name="connsiteX558" fmla="*/ 2657336 w 3998820"/>
                    <a:gd name="connsiteY558" fmla="*/ 3350946 h 3605658"/>
                    <a:gd name="connsiteX559" fmla="*/ 2637016 w 3998820"/>
                    <a:gd name="connsiteY559" fmla="*/ 3330626 h 3605658"/>
                    <a:gd name="connsiteX560" fmla="*/ 2642096 w 3998820"/>
                    <a:gd name="connsiteY560" fmla="*/ 3264586 h 3605658"/>
                    <a:gd name="connsiteX561" fmla="*/ 2647176 w 3998820"/>
                    <a:gd name="connsiteY561" fmla="*/ 3249346 h 3605658"/>
                    <a:gd name="connsiteX562" fmla="*/ 2606536 w 3998820"/>
                    <a:gd name="connsiteY562" fmla="*/ 3234106 h 3605658"/>
                    <a:gd name="connsiteX563" fmla="*/ 2586216 w 3998820"/>
                    <a:gd name="connsiteY563" fmla="*/ 3223946 h 3605658"/>
                    <a:gd name="connsiteX564" fmla="*/ 2570976 w 3998820"/>
                    <a:gd name="connsiteY564" fmla="*/ 3198546 h 3605658"/>
                    <a:gd name="connsiteX565" fmla="*/ 2565896 w 3998820"/>
                    <a:gd name="connsiteY565" fmla="*/ 3173146 h 3605658"/>
                    <a:gd name="connsiteX566" fmla="*/ 2545576 w 3998820"/>
                    <a:gd name="connsiteY566" fmla="*/ 3168066 h 3605658"/>
                    <a:gd name="connsiteX567" fmla="*/ 2510016 w 3998820"/>
                    <a:gd name="connsiteY567" fmla="*/ 3173146 h 3605658"/>
                    <a:gd name="connsiteX568" fmla="*/ 2515096 w 3998820"/>
                    <a:gd name="connsiteY568" fmla="*/ 3208706 h 3605658"/>
                    <a:gd name="connsiteX569" fmla="*/ 2545576 w 3998820"/>
                    <a:gd name="connsiteY569" fmla="*/ 3239186 h 3605658"/>
                    <a:gd name="connsiteX570" fmla="*/ 2560816 w 3998820"/>
                    <a:gd name="connsiteY570" fmla="*/ 3264586 h 3605658"/>
                    <a:gd name="connsiteX571" fmla="*/ 2565896 w 3998820"/>
                    <a:gd name="connsiteY571" fmla="*/ 3279826 h 3605658"/>
                    <a:gd name="connsiteX572" fmla="*/ 2601456 w 3998820"/>
                    <a:gd name="connsiteY572" fmla="*/ 3330626 h 3605658"/>
                    <a:gd name="connsiteX573" fmla="*/ 2596376 w 3998820"/>
                    <a:gd name="connsiteY573" fmla="*/ 3350946 h 3605658"/>
                    <a:gd name="connsiteX574" fmla="*/ 2555736 w 3998820"/>
                    <a:gd name="connsiteY574" fmla="*/ 3371266 h 3605658"/>
                    <a:gd name="connsiteX575" fmla="*/ 2540496 w 3998820"/>
                    <a:gd name="connsiteY575" fmla="*/ 3381426 h 3605658"/>
                    <a:gd name="connsiteX576" fmla="*/ 2581136 w 3998820"/>
                    <a:gd name="connsiteY576" fmla="*/ 3401746 h 3605658"/>
                    <a:gd name="connsiteX577" fmla="*/ 2611616 w 3998820"/>
                    <a:gd name="connsiteY577" fmla="*/ 3411906 h 3605658"/>
                    <a:gd name="connsiteX578" fmla="*/ 2652256 w 3998820"/>
                    <a:gd name="connsiteY578" fmla="*/ 3477946 h 3605658"/>
                    <a:gd name="connsiteX579" fmla="*/ 2642096 w 3998820"/>
                    <a:gd name="connsiteY579" fmla="*/ 3564306 h 3605658"/>
                    <a:gd name="connsiteX580" fmla="*/ 2621776 w 3998820"/>
                    <a:gd name="connsiteY580" fmla="*/ 3579546 h 3605658"/>
                    <a:gd name="connsiteX581" fmla="*/ 2570976 w 3998820"/>
                    <a:gd name="connsiteY581" fmla="*/ 3604946 h 3605658"/>
                    <a:gd name="connsiteX582" fmla="*/ 2489696 w 3998820"/>
                    <a:gd name="connsiteY582" fmla="*/ 3599866 h 3605658"/>
                    <a:gd name="connsiteX583" fmla="*/ 2459216 w 3998820"/>
                    <a:gd name="connsiteY583" fmla="*/ 3559226 h 3605658"/>
                    <a:gd name="connsiteX584" fmla="*/ 2459216 w 3998820"/>
                    <a:gd name="connsiteY584" fmla="*/ 3493186 h 3605658"/>
                    <a:gd name="connsiteX585" fmla="*/ 2469376 w 3998820"/>
                    <a:gd name="connsiteY585" fmla="*/ 3477946 h 3605658"/>
                    <a:gd name="connsiteX586" fmla="*/ 2484616 w 3998820"/>
                    <a:gd name="connsiteY586" fmla="*/ 3472866 h 3605658"/>
                    <a:gd name="connsiteX587" fmla="*/ 2494776 w 3998820"/>
                    <a:gd name="connsiteY587" fmla="*/ 3457626 h 3605658"/>
                    <a:gd name="connsiteX588" fmla="*/ 2499856 w 3998820"/>
                    <a:gd name="connsiteY588" fmla="*/ 3437306 h 3605658"/>
                    <a:gd name="connsiteX589" fmla="*/ 2504936 w 3998820"/>
                    <a:gd name="connsiteY589" fmla="*/ 3422066 h 3605658"/>
                    <a:gd name="connsiteX590" fmla="*/ 2494776 w 3998820"/>
                    <a:gd name="connsiteY590" fmla="*/ 3401746 h 3605658"/>
                    <a:gd name="connsiteX591" fmla="*/ 2479536 w 3998820"/>
                    <a:gd name="connsiteY591" fmla="*/ 3396666 h 3605658"/>
                    <a:gd name="connsiteX592" fmla="*/ 2464296 w 3998820"/>
                    <a:gd name="connsiteY592" fmla="*/ 3381426 h 3605658"/>
                    <a:gd name="connsiteX593" fmla="*/ 2428736 w 3998820"/>
                    <a:gd name="connsiteY593" fmla="*/ 3366186 h 3605658"/>
                    <a:gd name="connsiteX594" fmla="*/ 2398256 w 3998820"/>
                    <a:gd name="connsiteY594" fmla="*/ 3350946 h 3605658"/>
                    <a:gd name="connsiteX595" fmla="*/ 2383016 w 3998820"/>
                    <a:gd name="connsiteY595" fmla="*/ 3335706 h 3605658"/>
                    <a:gd name="connsiteX596" fmla="*/ 2377936 w 3998820"/>
                    <a:gd name="connsiteY596" fmla="*/ 3300146 h 3605658"/>
                    <a:gd name="connsiteX597" fmla="*/ 2372856 w 3998820"/>
                    <a:gd name="connsiteY597" fmla="*/ 3284906 h 3605658"/>
                    <a:gd name="connsiteX598" fmla="*/ 2377936 w 3998820"/>
                    <a:gd name="connsiteY598" fmla="*/ 3254426 h 3605658"/>
                    <a:gd name="connsiteX599" fmla="*/ 2383016 w 3998820"/>
                    <a:gd name="connsiteY599" fmla="*/ 3239186 h 3605658"/>
                    <a:gd name="connsiteX600" fmla="*/ 2377936 w 3998820"/>
                    <a:gd name="connsiteY600" fmla="*/ 3173146 h 3605658"/>
                    <a:gd name="connsiteX601" fmla="*/ 2327136 w 3998820"/>
                    <a:gd name="connsiteY601" fmla="*/ 3203626 h 3605658"/>
                    <a:gd name="connsiteX602" fmla="*/ 2296656 w 3998820"/>
                    <a:gd name="connsiteY602" fmla="*/ 3213786 h 3605658"/>
                    <a:gd name="connsiteX603" fmla="*/ 2276336 w 3998820"/>
                    <a:gd name="connsiteY603" fmla="*/ 3244266 h 3605658"/>
                    <a:gd name="connsiteX604" fmla="*/ 2261096 w 3998820"/>
                    <a:gd name="connsiteY604" fmla="*/ 3274746 h 3605658"/>
                    <a:gd name="connsiteX605" fmla="*/ 2240776 w 3998820"/>
                    <a:gd name="connsiteY605" fmla="*/ 3295066 h 3605658"/>
                    <a:gd name="connsiteX606" fmla="*/ 2230616 w 3998820"/>
                    <a:gd name="connsiteY606" fmla="*/ 3315386 h 3605658"/>
                    <a:gd name="connsiteX607" fmla="*/ 2225536 w 3998820"/>
                    <a:gd name="connsiteY607" fmla="*/ 3330626 h 3605658"/>
                    <a:gd name="connsiteX608" fmla="*/ 2210296 w 3998820"/>
                    <a:gd name="connsiteY608" fmla="*/ 3335706 h 3605658"/>
                    <a:gd name="connsiteX609" fmla="*/ 2149336 w 3998820"/>
                    <a:gd name="connsiteY609" fmla="*/ 3330626 h 3605658"/>
                    <a:gd name="connsiteX610" fmla="*/ 2134096 w 3998820"/>
                    <a:gd name="connsiteY610" fmla="*/ 3325546 h 3605658"/>
                    <a:gd name="connsiteX611" fmla="*/ 2139176 w 3998820"/>
                    <a:gd name="connsiteY611" fmla="*/ 3284906 h 3605658"/>
                    <a:gd name="connsiteX612" fmla="*/ 2149336 w 3998820"/>
                    <a:gd name="connsiteY612" fmla="*/ 3244266 h 3605658"/>
                    <a:gd name="connsiteX613" fmla="*/ 2134096 w 3998820"/>
                    <a:gd name="connsiteY613" fmla="*/ 3234106 h 3605658"/>
                    <a:gd name="connsiteX614" fmla="*/ 2103616 w 3998820"/>
                    <a:gd name="connsiteY614" fmla="*/ 3223946 h 3605658"/>
                    <a:gd name="connsiteX615" fmla="*/ 2083296 w 3998820"/>
                    <a:gd name="connsiteY615" fmla="*/ 3198546 h 3605658"/>
                    <a:gd name="connsiteX616" fmla="*/ 2068056 w 3998820"/>
                    <a:gd name="connsiteY616" fmla="*/ 3188386 h 3605658"/>
                    <a:gd name="connsiteX617" fmla="*/ 2073136 w 3998820"/>
                    <a:gd name="connsiteY617" fmla="*/ 3157906 h 3605658"/>
                    <a:gd name="connsiteX618" fmla="*/ 2088376 w 3998820"/>
                    <a:gd name="connsiteY618" fmla="*/ 3152826 h 3605658"/>
                    <a:gd name="connsiteX619" fmla="*/ 2113776 w 3998820"/>
                    <a:gd name="connsiteY619" fmla="*/ 3147746 h 3605658"/>
                    <a:gd name="connsiteX620" fmla="*/ 2154416 w 3998820"/>
                    <a:gd name="connsiteY620" fmla="*/ 3132506 h 3605658"/>
                    <a:gd name="connsiteX621" fmla="*/ 2164576 w 3998820"/>
                    <a:gd name="connsiteY621" fmla="*/ 3102026 h 3605658"/>
                    <a:gd name="connsiteX622" fmla="*/ 2159496 w 3998820"/>
                    <a:gd name="connsiteY622" fmla="*/ 3076626 h 3605658"/>
                    <a:gd name="connsiteX623" fmla="*/ 2149336 w 3998820"/>
                    <a:gd name="connsiteY623" fmla="*/ 3061386 h 3605658"/>
                    <a:gd name="connsiteX624" fmla="*/ 2129016 w 3998820"/>
                    <a:gd name="connsiteY624" fmla="*/ 3046146 h 3605658"/>
                    <a:gd name="connsiteX625" fmla="*/ 2062976 w 3998820"/>
                    <a:gd name="connsiteY625" fmla="*/ 3030906 h 3605658"/>
                    <a:gd name="connsiteX626" fmla="*/ 2022336 w 3998820"/>
                    <a:gd name="connsiteY626" fmla="*/ 3025826 h 3605658"/>
                    <a:gd name="connsiteX627" fmla="*/ 1991856 w 3998820"/>
                    <a:gd name="connsiteY627" fmla="*/ 3015666 h 3605658"/>
                    <a:gd name="connsiteX628" fmla="*/ 1956296 w 3998820"/>
                    <a:gd name="connsiteY628" fmla="*/ 2995346 h 3605658"/>
                    <a:gd name="connsiteX629" fmla="*/ 1991856 w 3998820"/>
                    <a:gd name="connsiteY629" fmla="*/ 2949626 h 3605658"/>
                    <a:gd name="connsiteX630" fmla="*/ 1930896 w 3998820"/>
                    <a:gd name="connsiteY630" fmla="*/ 2964866 h 3605658"/>
                    <a:gd name="connsiteX631" fmla="*/ 1895336 w 3998820"/>
                    <a:gd name="connsiteY631" fmla="*/ 2969946 h 3605658"/>
                    <a:gd name="connsiteX632" fmla="*/ 1880096 w 3998820"/>
                    <a:gd name="connsiteY632" fmla="*/ 2980106 h 3605658"/>
                    <a:gd name="connsiteX633" fmla="*/ 1839456 w 3998820"/>
                    <a:gd name="connsiteY633" fmla="*/ 2959786 h 3605658"/>
                    <a:gd name="connsiteX634" fmla="*/ 1819136 w 3998820"/>
                    <a:gd name="connsiteY634" fmla="*/ 2949626 h 3605658"/>
                    <a:gd name="connsiteX635" fmla="*/ 1778496 w 3998820"/>
                    <a:gd name="connsiteY635" fmla="*/ 2934386 h 3605658"/>
                    <a:gd name="connsiteX636" fmla="*/ 1778496 w 3998820"/>
                    <a:gd name="connsiteY636" fmla="*/ 2888666 h 3605658"/>
                    <a:gd name="connsiteX637" fmla="*/ 1783576 w 3998820"/>
                    <a:gd name="connsiteY637" fmla="*/ 2837866 h 3605658"/>
                    <a:gd name="connsiteX638" fmla="*/ 1834376 w 3998820"/>
                    <a:gd name="connsiteY638" fmla="*/ 2812466 h 3605658"/>
                    <a:gd name="connsiteX639" fmla="*/ 1849616 w 3998820"/>
                    <a:gd name="connsiteY639" fmla="*/ 2797226 h 3605658"/>
                    <a:gd name="connsiteX640" fmla="*/ 1849616 w 3998820"/>
                    <a:gd name="connsiteY640" fmla="*/ 2766746 h 3605658"/>
                    <a:gd name="connsiteX641" fmla="*/ 1819136 w 3998820"/>
                    <a:gd name="connsiteY641" fmla="*/ 2741346 h 3605658"/>
                    <a:gd name="connsiteX642" fmla="*/ 1788656 w 3998820"/>
                    <a:gd name="connsiteY642" fmla="*/ 2731186 h 3605658"/>
                    <a:gd name="connsiteX643" fmla="*/ 1768336 w 3998820"/>
                    <a:gd name="connsiteY643" fmla="*/ 2751506 h 3605658"/>
                    <a:gd name="connsiteX644" fmla="*/ 1753096 w 3998820"/>
                    <a:gd name="connsiteY644" fmla="*/ 2766746 h 3605658"/>
                    <a:gd name="connsiteX645" fmla="*/ 1742936 w 3998820"/>
                    <a:gd name="connsiteY645" fmla="*/ 2781986 h 3605658"/>
                    <a:gd name="connsiteX646" fmla="*/ 1702296 w 3998820"/>
                    <a:gd name="connsiteY646" fmla="*/ 2817546 h 3605658"/>
                    <a:gd name="connsiteX647" fmla="*/ 1656576 w 3998820"/>
                    <a:gd name="connsiteY647" fmla="*/ 2868346 h 3605658"/>
                    <a:gd name="connsiteX648" fmla="*/ 1641336 w 3998820"/>
                    <a:gd name="connsiteY648" fmla="*/ 2873426 h 3605658"/>
                    <a:gd name="connsiteX649" fmla="*/ 1610856 w 3998820"/>
                    <a:gd name="connsiteY649" fmla="*/ 2868346 h 3605658"/>
                    <a:gd name="connsiteX650" fmla="*/ 1605776 w 3998820"/>
                    <a:gd name="connsiteY650" fmla="*/ 2848026 h 3605658"/>
                    <a:gd name="connsiteX651" fmla="*/ 1600696 w 3998820"/>
                    <a:gd name="connsiteY651" fmla="*/ 2787066 h 3605658"/>
                    <a:gd name="connsiteX652" fmla="*/ 1580376 w 3998820"/>
                    <a:gd name="connsiteY652" fmla="*/ 2771826 h 3605658"/>
                    <a:gd name="connsiteX653" fmla="*/ 1524496 w 3998820"/>
                    <a:gd name="connsiteY653" fmla="*/ 2761666 h 3605658"/>
                    <a:gd name="connsiteX654" fmla="*/ 1549896 w 3998820"/>
                    <a:gd name="connsiteY654" fmla="*/ 2726106 h 3605658"/>
                    <a:gd name="connsiteX655" fmla="*/ 1560056 w 3998820"/>
                    <a:gd name="connsiteY655" fmla="*/ 2710866 h 3605658"/>
                    <a:gd name="connsiteX656" fmla="*/ 1605776 w 3998820"/>
                    <a:gd name="connsiteY656" fmla="*/ 2705786 h 3605658"/>
                    <a:gd name="connsiteX657" fmla="*/ 1626096 w 3998820"/>
                    <a:gd name="connsiteY657" fmla="*/ 2665146 h 3605658"/>
                    <a:gd name="connsiteX658" fmla="*/ 1631176 w 3998820"/>
                    <a:gd name="connsiteY658" fmla="*/ 2649906 h 3605658"/>
                    <a:gd name="connsiteX659" fmla="*/ 1615936 w 3998820"/>
                    <a:gd name="connsiteY659" fmla="*/ 2619426 h 3605658"/>
                    <a:gd name="connsiteX660" fmla="*/ 1621016 w 3998820"/>
                    <a:gd name="connsiteY660" fmla="*/ 2599106 h 3605658"/>
                    <a:gd name="connsiteX661" fmla="*/ 1636256 w 3998820"/>
                    <a:gd name="connsiteY661" fmla="*/ 2588946 h 3605658"/>
                    <a:gd name="connsiteX662" fmla="*/ 1707376 w 3998820"/>
                    <a:gd name="connsiteY662" fmla="*/ 2583866 h 3605658"/>
                    <a:gd name="connsiteX663" fmla="*/ 1722616 w 3998820"/>
                    <a:gd name="connsiteY663" fmla="*/ 2548306 h 3605658"/>
                    <a:gd name="connsiteX664" fmla="*/ 1748016 w 3998820"/>
                    <a:gd name="connsiteY664" fmla="*/ 2451786 h 3605658"/>
                    <a:gd name="connsiteX665" fmla="*/ 1742936 w 3998820"/>
                    <a:gd name="connsiteY665" fmla="*/ 2406066 h 3605658"/>
                    <a:gd name="connsiteX666" fmla="*/ 1707376 w 3998820"/>
                    <a:gd name="connsiteY666" fmla="*/ 2400986 h 3605658"/>
                    <a:gd name="connsiteX667" fmla="*/ 1651496 w 3998820"/>
                    <a:gd name="connsiteY667" fmla="*/ 2395906 h 3605658"/>
                    <a:gd name="connsiteX668" fmla="*/ 1636256 w 3998820"/>
                    <a:gd name="connsiteY668" fmla="*/ 2390826 h 3605658"/>
                    <a:gd name="connsiteX669" fmla="*/ 1626096 w 3998820"/>
                    <a:gd name="connsiteY669" fmla="*/ 2360346 h 3605658"/>
                    <a:gd name="connsiteX670" fmla="*/ 1605776 w 3998820"/>
                    <a:gd name="connsiteY670" fmla="*/ 2289226 h 3605658"/>
                    <a:gd name="connsiteX671" fmla="*/ 1570216 w 3998820"/>
                    <a:gd name="connsiteY671" fmla="*/ 2273986 h 3605658"/>
                    <a:gd name="connsiteX672" fmla="*/ 1554976 w 3998820"/>
                    <a:gd name="connsiteY672" fmla="*/ 2263826 h 3605658"/>
                    <a:gd name="connsiteX673" fmla="*/ 1534656 w 3998820"/>
                    <a:gd name="connsiteY673" fmla="*/ 2294306 h 3605658"/>
                    <a:gd name="connsiteX674" fmla="*/ 1524496 w 3998820"/>
                    <a:gd name="connsiteY674" fmla="*/ 2309546 h 3605658"/>
                    <a:gd name="connsiteX675" fmla="*/ 1499096 w 3998820"/>
                    <a:gd name="connsiteY675" fmla="*/ 2340026 h 3605658"/>
                    <a:gd name="connsiteX676" fmla="*/ 1478776 w 3998820"/>
                    <a:gd name="connsiteY676" fmla="*/ 2385746 h 3605658"/>
                    <a:gd name="connsiteX677" fmla="*/ 1468616 w 3998820"/>
                    <a:gd name="connsiteY677" fmla="*/ 2411146 h 360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Lst>
                  <a:rect l="l" t="t" r="r" b="b"/>
                  <a:pathLst>
                    <a:path w="3998820" h="3605658">
                      <a:moveTo>
                        <a:pt x="1468616" y="2411146"/>
                      </a:moveTo>
                      <a:cubicBezTo>
                        <a:pt x="1466076" y="2411146"/>
                        <a:pt x="1469641" y="2391851"/>
                        <a:pt x="1463536" y="2385746"/>
                      </a:cubicBezTo>
                      <a:cubicBezTo>
                        <a:pt x="1449251" y="2371461"/>
                        <a:pt x="1367167" y="2370518"/>
                        <a:pt x="1367016" y="2370506"/>
                      </a:cubicBezTo>
                      <a:cubicBezTo>
                        <a:pt x="1365323" y="2365426"/>
                        <a:pt x="1362562" y="2360584"/>
                        <a:pt x="1361936" y="2355266"/>
                      </a:cubicBezTo>
                      <a:cubicBezTo>
                        <a:pt x="1359159" y="2331662"/>
                        <a:pt x="1362620" y="2307203"/>
                        <a:pt x="1356856" y="2284146"/>
                      </a:cubicBezTo>
                      <a:cubicBezTo>
                        <a:pt x="1355066" y="2276984"/>
                        <a:pt x="1331704" y="2270682"/>
                        <a:pt x="1326376" y="2268906"/>
                      </a:cubicBezTo>
                      <a:cubicBezTo>
                        <a:pt x="1321296" y="2263826"/>
                        <a:pt x="1316655" y="2258265"/>
                        <a:pt x="1311136" y="2253666"/>
                      </a:cubicBezTo>
                      <a:cubicBezTo>
                        <a:pt x="1306446" y="2249757"/>
                        <a:pt x="1300213" y="2247823"/>
                        <a:pt x="1295896" y="2243506"/>
                      </a:cubicBezTo>
                      <a:cubicBezTo>
                        <a:pt x="1291579" y="2239189"/>
                        <a:pt x="1289123" y="2233346"/>
                        <a:pt x="1285736" y="2228266"/>
                      </a:cubicBezTo>
                      <a:cubicBezTo>
                        <a:pt x="1282041" y="2213488"/>
                        <a:pt x="1275884" y="2202404"/>
                        <a:pt x="1285736" y="2187626"/>
                      </a:cubicBezTo>
                      <a:cubicBezTo>
                        <a:pt x="1289123" y="2182546"/>
                        <a:pt x="1295896" y="2180853"/>
                        <a:pt x="1300976" y="2177466"/>
                      </a:cubicBezTo>
                      <a:cubicBezTo>
                        <a:pt x="1295896" y="2174079"/>
                        <a:pt x="1291841" y="2167306"/>
                        <a:pt x="1285736" y="2167306"/>
                      </a:cubicBezTo>
                      <a:cubicBezTo>
                        <a:pt x="1275026" y="2167306"/>
                        <a:pt x="1255256" y="2177466"/>
                        <a:pt x="1255256" y="2177466"/>
                      </a:cubicBezTo>
                      <a:cubicBezTo>
                        <a:pt x="1175066" y="2169447"/>
                        <a:pt x="1209536" y="2189816"/>
                        <a:pt x="1209536" y="2152066"/>
                      </a:cubicBezTo>
                      <a:cubicBezTo>
                        <a:pt x="1209536" y="2146711"/>
                        <a:pt x="1206149" y="2141906"/>
                        <a:pt x="1204456" y="2136826"/>
                      </a:cubicBezTo>
                      <a:cubicBezTo>
                        <a:pt x="1199376" y="2140213"/>
                        <a:pt x="1193533" y="2142669"/>
                        <a:pt x="1189216" y="2146986"/>
                      </a:cubicBezTo>
                      <a:cubicBezTo>
                        <a:pt x="1174670" y="2161532"/>
                        <a:pt x="1172655" y="2184069"/>
                        <a:pt x="1168896" y="2202866"/>
                      </a:cubicBezTo>
                      <a:cubicBezTo>
                        <a:pt x="1136730" y="2194824"/>
                        <a:pt x="1152449" y="2203595"/>
                        <a:pt x="1128256" y="2167306"/>
                      </a:cubicBezTo>
                      <a:lnTo>
                        <a:pt x="1118096" y="2152066"/>
                      </a:lnTo>
                      <a:cubicBezTo>
                        <a:pt x="1116403" y="2138519"/>
                        <a:pt x="1115458" y="2124858"/>
                        <a:pt x="1113016" y="2111426"/>
                      </a:cubicBezTo>
                      <a:cubicBezTo>
                        <a:pt x="1112058" y="2106158"/>
                        <a:pt x="1111281" y="2100367"/>
                        <a:pt x="1107936" y="2096186"/>
                      </a:cubicBezTo>
                      <a:cubicBezTo>
                        <a:pt x="1104122" y="2091418"/>
                        <a:pt x="1098157" y="2088756"/>
                        <a:pt x="1092696" y="2086026"/>
                      </a:cubicBezTo>
                      <a:cubicBezTo>
                        <a:pt x="1087907" y="2083631"/>
                        <a:pt x="1082536" y="2082639"/>
                        <a:pt x="1077456" y="2080946"/>
                      </a:cubicBezTo>
                      <a:cubicBezTo>
                        <a:pt x="1031918" y="2111305"/>
                        <a:pt x="1107807" y="2055042"/>
                        <a:pt x="1057136" y="2141906"/>
                      </a:cubicBezTo>
                      <a:cubicBezTo>
                        <a:pt x="1051740" y="2151157"/>
                        <a:pt x="1026656" y="2152066"/>
                        <a:pt x="1026656" y="2152066"/>
                      </a:cubicBezTo>
                      <a:cubicBezTo>
                        <a:pt x="1018189" y="2150373"/>
                        <a:pt x="1008072" y="2152287"/>
                        <a:pt x="1001256" y="2146986"/>
                      </a:cubicBezTo>
                      <a:cubicBezTo>
                        <a:pt x="991617" y="2139489"/>
                        <a:pt x="980936" y="2116506"/>
                        <a:pt x="980936" y="2116506"/>
                      </a:cubicBezTo>
                      <a:cubicBezTo>
                        <a:pt x="993017" y="2080264"/>
                        <a:pt x="1002250" y="2081967"/>
                        <a:pt x="965696" y="2091106"/>
                      </a:cubicBezTo>
                      <a:cubicBezTo>
                        <a:pt x="960501" y="2092405"/>
                        <a:pt x="955536" y="2094493"/>
                        <a:pt x="950456" y="2096186"/>
                      </a:cubicBezTo>
                      <a:cubicBezTo>
                        <a:pt x="941989" y="2094493"/>
                        <a:pt x="932553" y="2095390"/>
                        <a:pt x="925056" y="2091106"/>
                      </a:cubicBezTo>
                      <a:cubicBezTo>
                        <a:pt x="909279" y="2082090"/>
                        <a:pt x="919148" y="2072291"/>
                        <a:pt x="909816" y="2060626"/>
                      </a:cubicBezTo>
                      <a:cubicBezTo>
                        <a:pt x="906002" y="2055858"/>
                        <a:pt x="899656" y="2053853"/>
                        <a:pt x="894576" y="2050466"/>
                      </a:cubicBezTo>
                      <a:cubicBezTo>
                        <a:pt x="886871" y="2055603"/>
                        <a:pt x="874612" y="2065706"/>
                        <a:pt x="864096" y="2065706"/>
                      </a:cubicBezTo>
                      <a:cubicBezTo>
                        <a:pt x="857114" y="2065706"/>
                        <a:pt x="850549" y="2062319"/>
                        <a:pt x="843776" y="2060626"/>
                      </a:cubicBezTo>
                      <a:cubicBezTo>
                        <a:pt x="842083" y="2055546"/>
                        <a:pt x="838696" y="2050741"/>
                        <a:pt x="838696" y="2045386"/>
                      </a:cubicBezTo>
                      <a:cubicBezTo>
                        <a:pt x="838696" y="2012697"/>
                        <a:pt x="840165" y="2015243"/>
                        <a:pt x="853936" y="1994586"/>
                      </a:cubicBezTo>
                      <a:cubicBezTo>
                        <a:pt x="825149" y="1992893"/>
                        <a:pt x="796269" y="1992375"/>
                        <a:pt x="767576" y="1989506"/>
                      </a:cubicBezTo>
                      <a:cubicBezTo>
                        <a:pt x="762248" y="1988973"/>
                        <a:pt x="756517" y="1987771"/>
                        <a:pt x="752336" y="1984426"/>
                      </a:cubicBezTo>
                      <a:cubicBezTo>
                        <a:pt x="743384" y="1977264"/>
                        <a:pt x="740443" y="1963986"/>
                        <a:pt x="737096" y="1953946"/>
                      </a:cubicBezTo>
                      <a:cubicBezTo>
                        <a:pt x="742176" y="1952253"/>
                        <a:pt x="747141" y="1950165"/>
                        <a:pt x="752336" y="1948866"/>
                      </a:cubicBezTo>
                      <a:cubicBezTo>
                        <a:pt x="766536" y="1945316"/>
                        <a:pt x="794629" y="1940971"/>
                        <a:pt x="808216" y="1938706"/>
                      </a:cubicBezTo>
                      <a:cubicBezTo>
                        <a:pt x="809909" y="1933626"/>
                        <a:pt x="813296" y="1928821"/>
                        <a:pt x="813296" y="1923466"/>
                      </a:cubicBezTo>
                      <a:cubicBezTo>
                        <a:pt x="813296" y="1904039"/>
                        <a:pt x="803909" y="1906349"/>
                        <a:pt x="787896" y="1903146"/>
                      </a:cubicBezTo>
                      <a:cubicBezTo>
                        <a:pt x="777796" y="1901126"/>
                        <a:pt x="767576" y="1899759"/>
                        <a:pt x="757416" y="1898066"/>
                      </a:cubicBezTo>
                      <a:lnTo>
                        <a:pt x="767576" y="1867586"/>
                      </a:lnTo>
                      <a:cubicBezTo>
                        <a:pt x="771538" y="1855699"/>
                        <a:pt x="771676" y="1844889"/>
                        <a:pt x="787896" y="1842186"/>
                      </a:cubicBezTo>
                      <a:cubicBezTo>
                        <a:pt x="813006" y="1838001"/>
                        <a:pt x="838696" y="1838799"/>
                        <a:pt x="864096" y="1837106"/>
                      </a:cubicBezTo>
                      <a:cubicBezTo>
                        <a:pt x="860709" y="1825253"/>
                        <a:pt x="860470" y="1812000"/>
                        <a:pt x="853936" y="1801546"/>
                      </a:cubicBezTo>
                      <a:cubicBezTo>
                        <a:pt x="851098" y="1797005"/>
                        <a:pt x="843485" y="1798861"/>
                        <a:pt x="838696" y="1796466"/>
                      </a:cubicBezTo>
                      <a:cubicBezTo>
                        <a:pt x="833235" y="1793736"/>
                        <a:pt x="828536" y="1789693"/>
                        <a:pt x="823456" y="1786306"/>
                      </a:cubicBezTo>
                      <a:cubicBezTo>
                        <a:pt x="811365" y="1750034"/>
                        <a:pt x="819237" y="1746915"/>
                        <a:pt x="803136" y="1771066"/>
                      </a:cubicBezTo>
                      <a:cubicBezTo>
                        <a:pt x="801443" y="1779533"/>
                        <a:pt x="802340" y="1788969"/>
                        <a:pt x="798056" y="1796466"/>
                      </a:cubicBezTo>
                      <a:cubicBezTo>
                        <a:pt x="795027" y="1801767"/>
                        <a:pt x="788917" y="1806391"/>
                        <a:pt x="782816" y="1806626"/>
                      </a:cubicBezTo>
                      <a:lnTo>
                        <a:pt x="665976" y="1801546"/>
                      </a:lnTo>
                      <a:cubicBezTo>
                        <a:pt x="660896" y="1799853"/>
                        <a:pt x="655525" y="1798861"/>
                        <a:pt x="650736" y="1796466"/>
                      </a:cubicBezTo>
                      <a:cubicBezTo>
                        <a:pt x="608736" y="1775466"/>
                        <a:pt x="654433" y="1773646"/>
                        <a:pt x="630416" y="1705026"/>
                      </a:cubicBezTo>
                      <a:cubicBezTo>
                        <a:pt x="626382" y="1693501"/>
                        <a:pt x="599936" y="1684706"/>
                        <a:pt x="599936" y="1684706"/>
                      </a:cubicBezTo>
                      <a:cubicBezTo>
                        <a:pt x="598243" y="1679626"/>
                        <a:pt x="598642" y="1673252"/>
                        <a:pt x="594856" y="1669466"/>
                      </a:cubicBezTo>
                      <a:cubicBezTo>
                        <a:pt x="583371" y="1657981"/>
                        <a:pt x="542337" y="1669046"/>
                        <a:pt x="538976" y="1669466"/>
                      </a:cubicBezTo>
                      <a:cubicBezTo>
                        <a:pt x="522050" y="1675108"/>
                        <a:pt x="500329" y="1684784"/>
                        <a:pt x="483096" y="1669466"/>
                      </a:cubicBezTo>
                      <a:cubicBezTo>
                        <a:pt x="474147" y="1661511"/>
                        <a:pt x="483371" y="1644616"/>
                        <a:pt x="478016" y="1633906"/>
                      </a:cubicBezTo>
                      <a:cubicBezTo>
                        <a:pt x="475621" y="1629117"/>
                        <a:pt x="467856" y="1630519"/>
                        <a:pt x="462776" y="1628826"/>
                      </a:cubicBezTo>
                      <a:cubicBezTo>
                        <a:pt x="439069" y="1630519"/>
                        <a:pt x="415260" y="1631129"/>
                        <a:pt x="391656" y="1633906"/>
                      </a:cubicBezTo>
                      <a:cubicBezTo>
                        <a:pt x="386338" y="1634532"/>
                        <a:pt x="381684" y="1638028"/>
                        <a:pt x="376416" y="1638986"/>
                      </a:cubicBezTo>
                      <a:cubicBezTo>
                        <a:pt x="362984" y="1641428"/>
                        <a:pt x="349323" y="1642373"/>
                        <a:pt x="335776" y="1644066"/>
                      </a:cubicBezTo>
                      <a:cubicBezTo>
                        <a:pt x="334083" y="1650839"/>
                        <a:pt x="332614" y="1657673"/>
                        <a:pt x="330696" y="1664386"/>
                      </a:cubicBezTo>
                      <a:cubicBezTo>
                        <a:pt x="329225" y="1669535"/>
                        <a:pt x="329973" y="1676514"/>
                        <a:pt x="325616" y="1679626"/>
                      </a:cubicBezTo>
                      <a:cubicBezTo>
                        <a:pt x="316901" y="1685851"/>
                        <a:pt x="305296" y="1686399"/>
                        <a:pt x="295136" y="1689786"/>
                      </a:cubicBezTo>
                      <a:lnTo>
                        <a:pt x="279896" y="1694866"/>
                      </a:lnTo>
                      <a:cubicBezTo>
                        <a:pt x="269736" y="1705026"/>
                        <a:pt x="257386" y="1713391"/>
                        <a:pt x="249416" y="1725346"/>
                      </a:cubicBezTo>
                      <a:cubicBezTo>
                        <a:pt x="246029" y="1730426"/>
                        <a:pt x="244024" y="1736772"/>
                        <a:pt x="239256" y="1740586"/>
                      </a:cubicBezTo>
                      <a:cubicBezTo>
                        <a:pt x="235075" y="1743931"/>
                        <a:pt x="229096" y="1743973"/>
                        <a:pt x="224016" y="1745666"/>
                      </a:cubicBezTo>
                      <a:cubicBezTo>
                        <a:pt x="208776" y="1743973"/>
                        <a:pt x="193396" y="1743251"/>
                        <a:pt x="178296" y="1740586"/>
                      </a:cubicBezTo>
                      <a:cubicBezTo>
                        <a:pt x="164545" y="1738159"/>
                        <a:pt x="151348" y="1733164"/>
                        <a:pt x="137656" y="1730426"/>
                      </a:cubicBezTo>
                      <a:lnTo>
                        <a:pt x="112256" y="1725346"/>
                      </a:lnTo>
                      <a:cubicBezTo>
                        <a:pt x="108869" y="1720266"/>
                        <a:pt x="100899" y="1716093"/>
                        <a:pt x="102096" y="1710106"/>
                      </a:cubicBezTo>
                      <a:cubicBezTo>
                        <a:pt x="103942" y="1700874"/>
                        <a:pt x="133372" y="1695937"/>
                        <a:pt x="137656" y="1694866"/>
                      </a:cubicBezTo>
                      <a:cubicBezTo>
                        <a:pt x="160516" y="1679626"/>
                        <a:pt x="167713" y="1680473"/>
                        <a:pt x="178296" y="1659306"/>
                      </a:cubicBezTo>
                      <a:cubicBezTo>
                        <a:pt x="180691" y="1654517"/>
                        <a:pt x="181683" y="1649146"/>
                        <a:pt x="183376" y="1644066"/>
                      </a:cubicBezTo>
                      <a:lnTo>
                        <a:pt x="152896" y="1613586"/>
                      </a:lnTo>
                      <a:cubicBezTo>
                        <a:pt x="147816" y="1608506"/>
                        <a:pt x="144082" y="1601559"/>
                        <a:pt x="137656" y="1598346"/>
                      </a:cubicBezTo>
                      <a:lnTo>
                        <a:pt x="117336" y="1588186"/>
                      </a:lnTo>
                      <a:cubicBezTo>
                        <a:pt x="115643" y="1583106"/>
                        <a:pt x="113418" y="1578173"/>
                        <a:pt x="112256" y="1572946"/>
                      </a:cubicBezTo>
                      <a:cubicBezTo>
                        <a:pt x="110022" y="1562891"/>
                        <a:pt x="107176" y="1552766"/>
                        <a:pt x="107176" y="1542466"/>
                      </a:cubicBezTo>
                      <a:cubicBezTo>
                        <a:pt x="107176" y="1524877"/>
                        <a:pt x="107292" y="1506488"/>
                        <a:pt x="127496" y="1501826"/>
                      </a:cubicBezTo>
                      <a:cubicBezTo>
                        <a:pt x="144078" y="1497999"/>
                        <a:pt x="161363" y="1498439"/>
                        <a:pt x="178296" y="1496746"/>
                      </a:cubicBezTo>
                      <a:cubicBezTo>
                        <a:pt x="179989" y="1491666"/>
                        <a:pt x="182912" y="1486841"/>
                        <a:pt x="183376" y="1481506"/>
                      </a:cubicBezTo>
                      <a:cubicBezTo>
                        <a:pt x="186314" y="1447725"/>
                        <a:pt x="182111" y="1413216"/>
                        <a:pt x="188456" y="1379906"/>
                      </a:cubicBezTo>
                      <a:cubicBezTo>
                        <a:pt x="189458" y="1374646"/>
                        <a:pt x="198616" y="1376519"/>
                        <a:pt x="203696" y="1374826"/>
                      </a:cubicBezTo>
                      <a:cubicBezTo>
                        <a:pt x="217123" y="1378183"/>
                        <a:pt x="242040" y="1384986"/>
                        <a:pt x="254496" y="1384986"/>
                      </a:cubicBezTo>
                      <a:cubicBezTo>
                        <a:pt x="259851" y="1384986"/>
                        <a:pt x="264656" y="1381599"/>
                        <a:pt x="269736" y="1379906"/>
                      </a:cubicBezTo>
                      <a:cubicBezTo>
                        <a:pt x="262963" y="1374826"/>
                        <a:pt x="256767" y="1368867"/>
                        <a:pt x="249416" y="1364666"/>
                      </a:cubicBezTo>
                      <a:cubicBezTo>
                        <a:pt x="241191" y="1359966"/>
                        <a:pt x="214908" y="1355621"/>
                        <a:pt x="208776" y="1354506"/>
                      </a:cubicBezTo>
                      <a:cubicBezTo>
                        <a:pt x="182932" y="1349807"/>
                        <a:pt x="169374" y="1348151"/>
                        <a:pt x="142736" y="1344346"/>
                      </a:cubicBezTo>
                      <a:cubicBezTo>
                        <a:pt x="139349" y="1339266"/>
                        <a:pt x="134330" y="1334954"/>
                        <a:pt x="132576" y="1329106"/>
                      </a:cubicBezTo>
                      <a:cubicBezTo>
                        <a:pt x="129135" y="1317637"/>
                        <a:pt x="129464" y="1305357"/>
                        <a:pt x="127496" y="1293546"/>
                      </a:cubicBezTo>
                      <a:cubicBezTo>
                        <a:pt x="126077" y="1285029"/>
                        <a:pt x="124109" y="1276613"/>
                        <a:pt x="122416" y="1268146"/>
                      </a:cubicBezTo>
                      <a:cubicBezTo>
                        <a:pt x="124010" y="1260177"/>
                        <a:pt x="134369" y="1225315"/>
                        <a:pt x="122416" y="1217346"/>
                      </a:cubicBezTo>
                      <a:cubicBezTo>
                        <a:pt x="111057" y="1209773"/>
                        <a:pt x="95269" y="1214342"/>
                        <a:pt x="81776" y="1212266"/>
                      </a:cubicBezTo>
                      <a:cubicBezTo>
                        <a:pt x="59007" y="1208763"/>
                        <a:pt x="59679" y="1208287"/>
                        <a:pt x="41136" y="1202106"/>
                      </a:cubicBezTo>
                      <a:cubicBezTo>
                        <a:pt x="39443" y="1197026"/>
                        <a:pt x="38657" y="1191547"/>
                        <a:pt x="36056" y="1186866"/>
                      </a:cubicBezTo>
                      <a:cubicBezTo>
                        <a:pt x="30126" y="1176192"/>
                        <a:pt x="22509" y="1166546"/>
                        <a:pt x="15736" y="1156386"/>
                      </a:cubicBezTo>
                      <a:cubicBezTo>
                        <a:pt x="12349" y="1151306"/>
                        <a:pt x="7507" y="1146938"/>
                        <a:pt x="5576" y="1141146"/>
                      </a:cubicBezTo>
                      <a:lnTo>
                        <a:pt x="496" y="1125906"/>
                      </a:lnTo>
                      <a:cubicBezTo>
                        <a:pt x="2189" y="1114053"/>
                        <a:pt x="-4167" y="1097306"/>
                        <a:pt x="5576" y="1090346"/>
                      </a:cubicBezTo>
                      <a:cubicBezTo>
                        <a:pt x="14291" y="1084121"/>
                        <a:pt x="36056" y="1100506"/>
                        <a:pt x="36056" y="1100506"/>
                      </a:cubicBezTo>
                      <a:cubicBezTo>
                        <a:pt x="38034" y="1095562"/>
                        <a:pt x="49305" y="1068825"/>
                        <a:pt x="51296" y="1059866"/>
                      </a:cubicBezTo>
                      <a:cubicBezTo>
                        <a:pt x="53530" y="1049811"/>
                        <a:pt x="53878" y="1039379"/>
                        <a:pt x="56376" y="1029386"/>
                      </a:cubicBezTo>
                      <a:cubicBezTo>
                        <a:pt x="58973" y="1018996"/>
                        <a:pt x="66536" y="998906"/>
                        <a:pt x="66536" y="998906"/>
                      </a:cubicBezTo>
                      <a:cubicBezTo>
                        <a:pt x="63149" y="988746"/>
                        <a:pt x="62601" y="977141"/>
                        <a:pt x="56376" y="968426"/>
                      </a:cubicBezTo>
                      <a:cubicBezTo>
                        <a:pt x="53264" y="964069"/>
                        <a:pt x="44481" y="967527"/>
                        <a:pt x="41136" y="963346"/>
                      </a:cubicBezTo>
                      <a:cubicBezTo>
                        <a:pt x="36775" y="957894"/>
                        <a:pt x="37749" y="949799"/>
                        <a:pt x="36056" y="943026"/>
                      </a:cubicBezTo>
                      <a:cubicBezTo>
                        <a:pt x="39443" y="932866"/>
                        <a:pt x="38643" y="920119"/>
                        <a:pt x="46216" y="912546"/>
                      </a:cubicBezTo>
                      <a:cubicBezTo>
                        <a:pt x="56926" y="901836"/>
                        <a:pt x="86856" y="892226"/>
                        <a:pt x="86856" y="892226"/>
                      </a:cubicBezTo>
                      <a:cubicBezTo>
                        <a:pt x="108869" y="893919"/>
                        <a:pt x="130988" y="894568"/>
                        <a:pt x="152896" y="897306"/>
                      </a:cubicBezTo>
                      <a:cubicBezTo>
                        <a:pt x="158209" y="897970"/>
                        <a:pt x="164791" y="898205"/>
                        <a:pt x="168136" y="902386"/>
                      </a:cubicBezTo>
                      <a:cubicBezTo>
                        <a:pt x="172497" y="907838"/>
                        <a:pt x="171523" y="915933"/>
                        <a:pt x="173216" y="922706"/>
                      </a:cubicBezTo>
                      <a:cubicBezTo>
                        <a:pt x="209334" y="913676"/>
                        <a:pt x="179091" y="923658"/>
                        <a:pt x="208776" y="907466"/>
                      </a:cubicBezTo>
                      <a:cubicBezTo>
                        <a:pt x="222072" y="900213"/>
                        <a:pt x="249416" y="887146"/>
                        <a:pt x="249416" y="887146"/>
                      </a:cubicBezTo>
                      <a:cubicBezTo>
                        <a:pt x="261269" y="888839"/>
                        <a:pt x="278816" y="881959"/>
                        <a:pt x="284976" y="892226"/>
                      </a:cubicBezTo>
                      <a:cubicBezTo>
                        <a:pt x="292865" y="905375"/>
                        <a:pt x="282903" y="922910"/>
                        <a:pt x="279896" y="937946"/>
                      </a:cubicBezTo>
                      <a:cubicBezTo>
                        <a:pt x="273132" y="971766"/>
                        <a:pt x="255693" y="973164"/>
                        <a:pt x="290056" y="963346"/>
                      </a:cubicBezTo>
                      <a:cubicBezTo>
                        <a:pt x="295205" y="961875"/>
                        <a:pt x="300216" y="959959"/>
                        <a:pt x="305296" y="958266"/>
                      </a:cubicBezTo>
                      <a:cubicBezTo>
                        <a:pt x="310376" y="959959"/>
                        <a:pt x="315747" y="960951"/>
                        <a:pt x="320536" y="963346"/>
                      </a:cubicBezTo>
                      <a:cubicBezTo>
                        <a:pt x="331953" y="969055"/>
                        <a:pt x="342991" y="979116"/>
                        <a:pt x="351016" y="988746"/>
                      </a:cubicBezTo>
                      <a:cubicBezTo>
                        <a:pt x="354925" y="993436"/>
                        <a:pt x="358696" y="998407"/>
                        <a:pt x="361176" y="1003986"/>
                      </a:cubicBezTo>
                      <a:cubicBezTo>
                        <a:pt x="365526" y="1013773"/>
                        <a:pt x="371336" y="1034466"/>
                        <a:pt x="371336" y="1034466"/>
                      </a:cubicBezTo>
                      <a:cubicBezTo>
                        <a:pt x="354530" y="1084884"/>
                        <a:pt x="382727" y="1007867"/>
                        <a:pt x="351016" y="1064946"/>
                      </a:cubicBezTo>
                      <a:cubicBezTo>
                        <a:pt x="345815" y="1074308"/>
                        <a:pt x="340856" y="1095426"/>
                        <a:pt x="340856" y="1095426"/>
                      </a:cubicBezTo>
                      <a:cubicBezTo>
                        <a:pt x="344824" y="1097410"/>
                        <a:pt x="368941" y="1110666"/>
                        <a:pt x="376416" y="1110666"/>
                      </a:cubicBezTo>
                      <a:cubicBezTo>
                        <a:pt x="381771" y="1110666"/>
                        <a:pt x="386576" y="1107279"/>
                        <a:pt x="391656" y="1105586"/>
                      </a:cubicBezTo>
                      <a:cubicBezTo>
                        <a:pt x="398429" y="1095426"/>
                        <a:pt x="409581" y="1087080"/>
                        <a:pt x="411976" y="1075106"/>
                      </a:cubicBezTo>
                      <a:cubicBezTo>
                        <a:pt x="413669" y="1066639"/>
                        <a:pt x="415511" y="1058201"/>
                        <a:pt x="417056" y="1049706"/>
                      </a:cubicBezTo>
                      <a:cubicBezTo>
                        <a:pt x="419286" y="1037442"/>
                        <a:pt x="420818" y="1016782"/>
                        <a:pt x="427216" y="1003986"/>
                      </a:cubicBezTo>
                      <a:cubicBezTo>
                        <a:pt x="429946" y="998525"/>
                        <a:pt x="433989" y="993826"/>
                        <a:pt x="437376" y="988746"/>
                      </a:cubicBezTo>
                      <a:cubicBezTo>
                        <a:pt x="435683" y="975199"/>
                        <a:pt x="437366" y="960782"/>
                        <a:pt x="432296" y="948106"/>
                      </a:cubicBezTo>
                      <a:cubicBezTo>
                        <a:pt x="428577" y="938809"/>
                        <a:pt x="387008" y="927943"/>
                        <a:pt x="386576" y="927786"/>
                      </a:cubicBezTo>
                      <a:cubicBezTo>
                        <a:pt x="378006" y="924670"/>
                        <a:pt x="369509" y="921330"/>
                        <a:pt x="361176" y="917626"/>
                      </a:cubicBezTo>
                      <a:cubicBezTo>
                        <a:pt x="354256" y="914550"/>
                        <a:pt x="347887" y="910278"/>
                        <a:pt x="340856" y="907466"/>
                      </a:cubicBezTo>
                      <a:cubicBezTo>
                        <a:pt x="330912" y="903489"/>
                        <a:pt x="320536" y="900693"/>
                        <a:pt x="310376" y="897306"/>
                      </a:cubicBezTo>
                      <a:lnTo>
                        <a:pt x="295136" y="892226"/>
                      </a:lnTo>
                      <a:cubicBezTo>
                        <a:pt x="290056" y="890533"/>
                        <a:pt x="284351" y="890116"/>
                        <a:pt x="279896" y="887146"/>
                      </a:cubicBezTo>
                      <a:lnTo>
                        <a:pt x="264656" y="876986"/>
                      </a:lnTo>
                      <a:cubicBezTo>
                        <a:pt x="262842" y="869732"/>
                        <a:pt x="252789" y="827310"/>
                        <a:pt x="249416" y="826186"/>
                      </a:cubicBezTo>
                      <a:lnTo>
                        <a:pt x="234176" y="821106"/>
                      </a:lnTo>
                      <a:cubicBezTo>
                        <a:pt x="206283" y="779267"/>
                        <a:pt x="215371" y="802743"/>
                        <a:pt x="208776" y="749986"/>
                      </a:cubicBezTo>
                      <a:cubicBezTo>
                        <a:pt x="212404" y="735472"/>
                        <a:pt x="210821" y="703079"/>
                        <a:pt x="234176" y="699186"/>
                      </a:cubicBezTo>
                      <a:cubicBezTo>
                        <a:pt x="239458" y="698306"/>
                        <a:pt x="244735" y="701665"/>
                        <a:pt x="249416" y="704266"/>
                      </a:cubicBezTo>
                      <a:cubicBezTo>
                        <a:pt x="260090" y="710196"/>
                        <a:pt x="279896" y="724586"/>
                        <a:pt x="279896" y="724586"/>
                      </a:cubicBezTo>
                      <a:cubicBezTo>
                        <a:pt x="283548" y="666148"/>
                        <a:pt x="262796" y="651856"/>
                        <a:pt x="300216" y="633146"/>
                      </a:cubicBezTo>
                      <a:cubicBezTo>
                        <a:pt x="305005" y="630751"/>
                        <a:pt x="310376" y="629759"/>
                        <a:pt x="315456" y="628066"/>
                      </a:cubicBezTo>
                      <a:cubicBezTo>
                        <a:pt x="324725" y="641969"/>
                        <a:pt x="324814" y="646336"/>
                        <a:pt x="340856" y="653466"/>
                      </a:cubicBezTo>
                      <a:cubicBezTo>
                        <a:pt x="356758" y="660533"/>
                        <a:pt x="395548" y="669679"/>
                        <a:pt x="351016" y="658546"/>
                      </a:cubicBezTo>
                      <a:cubicBezTo>
                        <a:pt x="320132" y="637956"/>
                        <a:pt x="352946" y="657365"/>
                        <a:pt x="315456" y="643306"/>
                      </a:cubicBezTo>
                      <a:cubicBezTo>
                        <a:pt x="250582" y="618978"/>
                        <a:pt x="332955" y="646568"/>
                        <a:pt x="279896" y="622986"/>
                      </a:cubicBezTo>
                      <a:cubicBezTo>
                        <a:pt x="270109" y="618636"/>
                        <a:pt x="249416" y="612826"/>
                        <a:pt x="249416" y="612826"/>
                      </a:cubicBezTo>
                      <a:cubicBezTo>
                        <a:pt x="247723" y="607746"/>
                        <a:pt x="246937" y="602267"/>
                        <a:pt x="244336" y="597586"/>
                      </a:cubicBezTo>
                      <a:cubicBezTo>
                        <a:pt x="238406" y="586912"/>
                        <a:pt x="224016" y="567106"/>
                        <a:pt x="224016" y="567106"/>
                      </a:cubicBezTo>
                      <a:cubicBezTo>
                        <a:pt x="225709" y="553559"/>
                        <a:pt x="223551" y="538941"/>
                        <a:pt x="229096" y="526466"/>
                      </a:cubicBezTo>
                      <a:cubicBezTo>
                        <a:pt x="231271" y="521573"/>
                        <a:pt x="238981" y="521386"/>
                        <a:pt x="244336" y="521386"/>
                      </a:cubicBezTo>
                      <a:cubicBezTo>
                        <a:pt x="271482" y="521386"/>
                        <a:pt x="298523" y="524773"/>
                        <a:pt x="325616" y="526466"/>
                      </a:cubicBezTo>
                      <a:cubicBezTo>
                        <a:pt x="330696" y="521386"/>
                        <a:pt x="336871" y="517204"/>
                        <a:pt x="340856" y="511226"/>
                      </a:cubicBezTo>
                      <a:cubicBezTo>
                        <a:pt x="343826" y="506771"/>
                        <a:pt x="342591" y="500167"/>
                        <a:pt x="345936" y="495986"/>
                      </a:cubicBezTo>
                      <a:cubicBezTo>
                        <a:pt x="349750" y="491218"/>
                        <a:pt x="355715" y="488556"/>
                        <a:pt x="361176" y="485826"/>
                      </a:cubicBezTo>
                      <a:cubicBezTo>
                        <a:pt x="375362" y="478733"/>
                        <a:pt x="398871" y="477538"/>
                        <a:pt x="411976" y="475666"/>
                      </a:cubicBezTo>
                      <a:lnTo>
                        <a:pt x="401816" y="435026"/>
                      </a:lnTo>
                      <a:lnTo>
                        <a:pt x="396736" y="414706"/>
                      </a:lnTo>
                      <a:cubicBezTo>
                        <a:pt x="398429" y="404546"/>
                        <a:pt x="395033" y="391978"/>
                        <a:pt x="401816" y="384226"/>
                      </a:cubicBezTo>
                      <a:cubicBezTo>
                        <a:pt x="408868" y="376166"/>
                        <a:pt x="432296" y="374066"/>
                        <a:pt x="432296" y="374066"/>
                      </a:cubicBezTo>
                      <a:lnTo>
                        <a:pt x="488176" y="379146"/>
                      </a:lnTo>
                      <a:cubicBezTo>
                        <a:pt x="497605" y="384223"/>
                        <a:pt x="498336" y="409626"/>
                        <a:pt x="498336" y="409626"/>
                      </a:cubicBezTo>
                      <a:cubicBezTo>
                        <a:pt x="503416" y="407933"/>
                        <a:pt x="510606" y="409001"/>
                        <a:pt x="513576" y="404546"/>
                      </a:cubicBezTo>
                      <a:cubicBezTo>
                        <a:pt x="518365" y="397362"/>
                        <a:pt x="516562" y="387523"/>
                        <a:pt x="518656" y="379146"/>
                      </a:cubicBezTo>
                      <a:cubicBezTo>
                        <a:pt x="519955" y="373951"/>
                        <a:pt x="519950" y="367692"/>
                        <a:pt x="523736" y="363906"/>
                      </a:cubicBezTo>
                      <a:cubicBezTo>
                        <a:pt x="527522" y="360120"/>
                        <a:pt x="534187" y="361221"/>
                        <a:pt x="538976" y="358826"/>
                      </a:cubicBezTo>
                      <a:cubicBezTo>
                        <a:pt x="578367" y="339131"/>
                        <a:pt x="531150" y="356355"/>
                        <a:pt x="569456" y="343586"/>
                      </a:cubicBezTo>
                      <a:cubicBezTo>
                        <a:pt x="588366" y="400317"/>
                        <a:pt x="572753" y="371660"/>
                        <a:pt x="584696" y="353746"/>
                      </a:cubicBezTo>
                      <a:cubicBezTo>
                        <a:pt x="588083" y="348666"/>
                        <a:pt x="594856" y="346973"/>
                        <a:pt x="599936" y="343586"/>
                      </a:cubicBezTo>
                      <a:cubicBezTo>
                        <a:pt x="611789" y="345279"/>
                        <a:pt x="623944" y="345516"/>
                        <a:pt x="635496" y="348666"/>
                      </a:cubicBezTo>
                      <a:cubicBezTo>
                        <a:pt x="646403" y="351641"/>
                        <a:pt x="661506" y="362620"/>
                        <a:pt x="671056" y="368986"/>
                      </a:cubicBezTo>
                      <a:cubicBezTo>
                        <a:pt x="672749" y="374066"/>
                        <a:pt x="676136" y="389581"/>
                        <a:pt x="676136" y="384226"/>
                      </a:cubicBezTo>
                      <a:cubicBezTo>
                        <a:pt x="676136" y="362148"/>
                        <a:pt x="675125" y="339886"/>
                        <a:pt x="671056" y="318186"/>
                      </a:cubicBezTo>
                      <a:cubicBezTo>
                        <a:pt x="669931" y="312185"/>
                        <a:pt x="664283" y="308026"/>
                        <a:pt x="660896" y="302946"/>
                      </a:cubicBezTo>
                      <a:cubicBezTo>
                        <a:pt x="658012" y="288524"/>
                        <a:pt x="648294" y="254588"/>
                        <a:pt x="660896" y="241986"/>
                      </a:cubicBezTo>
                      <a:cubicBezTo>
                        <a:pt x="670770" y="232112"/>
                        <a:pt x="701536" y="231826"/>
                        <a:pt x="701536" y="231826"/>
                      </a:cubicBezTo>
                      <a:cubicBezTo>
                        <a:pt x="705668" y="219431"/>
                        <a:pt x="706928" y="211194"/>
                        <a:pt x="716776" y="201346"/>
                      </a:cubicBezTo>
                      <a:cubicBezTo>
                        <a:pt x="721093" y="197029"/>
                        <a:pt x="726555" y="193916"/>
                        <a:pt x="732016" y="191186"/>
                      </a:cubicBezTo>
                      <a:cubicBezTo>
                        <a:pt x="736805" y="188791"/>
                        <a:pt x="742176" y="187799"/>
                        <a:pt x="747256" y="186106"/>
                      </a:cubicBezTo>
                      <a:cubicBezTo>
                        <a:pt x="755723" y="187799"/>
                        <a:pt x="764465" y="188456"/>
                        <a:pt x="772656" y="191186"/>
                      </a:cubicBezTo>
                      <a:cubicBezTo>
                        <a:pt x="779840" y="193581"/>
                        <a:pt x="786015" y="198363"/>
                        <a:pt x="792976" y="201346"/>
                      </a:cubicBezTo>
                      <a:cubicBezTo>
                        <a:pt x="797898" y="203455"/>
                        <a:pt x="803136" y="204733"/>
                        <a:pt x="808216" y="206426"/>
                      </a:cubicBezTo>
                      <a:cubicBezTo>
                        <a:pt x="809909" y="201346"/>
                        <a:pt x="813296" y="196541"/>
                        <a:pt x="813296" y="191186"/>
                      </a:cubicBezTo>
                      <a:cubicBezTo>
                        <a:pt x="813296" y="178926"/>
                        <a:pt x="807145" y="162572"/>
                        <a:pt x="803136" y="150546"/>
                      </a:cubicBezTo>
                      <a:cubicBezTo>
                        <a:pt x="804829" y="133613"/>
                        <a:pt x="802835" y="115890"/>
                        <a:pt x="808216" y="99746"/>
                      </a:cubicBezTo>
                      <a:cubicBezTo>
                        <a:pt x="810147" y="93954"/>
                        <a:pt x="817351" y="89586"/>
                        <a:pt x="823456" y="89586"/>
                      </a:cubicBezTo>
                      <a:cubicBezTo>
                        <a:pt x="834166" y="89586"/>
                        <a:pt x="845025" y="93805"/>
                        <a:pt x="853936" y="99746"/>
                      </a:cubicBezTo>
                      <a:cubicBezTo>
                        <a:pt x="890394" y="124051"/>
                        <a:pt x="875782" y="111432"/>
                        <a:pt x="899656" y="135306"/>
                      </a:cubicBezTo>
                      <a:cubicBezTo>
                        <a:pt x="909816" y="133613"/>
                        <a:pt x="920081" y="132460"/>
                        <a:pt x="930136" y="130226"/>
                      </a:cubicBezTo>
                      <a:cubicBezTo>
                        <a:pt x="935363" y="129064"/>
                        <a:pt x="940094" y="124266"/>
                        <a:pt x="945376" y="125146"/>
                      </a:cubicBezTo>
                      <a:cubicBezTo>
                        <a:pt x="951398" y="126150"/>
                        <a:pt x="955536" y="131919"/>
                        <a:pt x="960616" y="135306"/>
                      </a:cubicBezTo>
                      <a:cubicBezTo>
                        <a:pt x="970776" y="131919"/>
                        <a:pt x="982185" y="131087"/>
                        <a:pt x="991096" y="125146"/>
                      </a:cubicBezTo>
                      <a:cubicBezTo>
                        <a:pt x="1010791" y="112016"/>
                        <a:pt x="1000544" y="116917"/>
                        <a:pt x="1021576" y="109906"/>
                      </a:cubicBezTo>
                      <a:cubicBezTo>
                        <a:pt x="1026656" y="113293"/>
                        <a:pt x="1032499" y="115749"/>
                        <a:pt x="1036816" y="120066"/>
                      </a:cubicBezTo>
                      <a:cubicBezTo>
                        <a:pt x="1041133" y="124383"/>
                        <a:pt x="1041799" y="132070"/>
                        <a:pt x="1046976" y="135306"/>
                      </a:cubicBezTo>
                      <a:cubicBezTo>
                        <a:pt x="1055221" y="140459"/>
                        <a:pt x="1085879" y="147572"/>
                        <a:pt x="1097776" y="150546"/>
                      </a:cubicBezTo>
                      <a:cubicBezTo>
                        <a:pt x="1106717" y="123722"/>
                        <a:pt x="1098401" y="138276"/>
                        <a:pt x="1133336" y="114986"/>
                      </a:cubicBezTo>
                      <a:lnTo>
                        <a:pt x="1148576" y="104826"/>
                      </a:lnTo>
                      <a:cubicBezTo>
                        <a:pt x="1151048" y="101117"/>
                        <a:pt x="1166153" y="81357"/>
                        <a:pt x="1163816" y="74346"/>
                      </a:cubicBezTo>
                      <a:cubicBezTo>
                        <a:pt x="1161544" y="67530"/>
                        <a:pt x="1154095" y="63705"/>
                        <a:pt x="1148576" y="59106"/>
                      </a:cubicBezTo>
                      <a:cubicBezTo>
                        <a:pt x="1123527" y="38232"/>
                        <a:pt x="1103350" y="46447"/>
                        <a:pt x="1194296" y="54026"/>
                      </a:cubicBezTo>
                      <a:cubicBezTo>
                        <a:pt x="1229231" y="77316"/>
                        <a:pt x="1213192" y="70485"/>
                        <a:pt x="1240016" y="79426"/>
                      </a:cubicBezTo>
                      <a:cubicBezTo>
                        <a:pt x="1283692" y="50309"/>
                        <a:pt x="1228432" y="85218"/>
                        <a:pt x="1270496" y="64186"/>
                      </a:cubicBezTo>
                      <a:cubicBezTo>
                        <a:pt x="1309887" y="44491"/>
                        <a:pt x="1262670" y="61715"/>
                        <a:pt x="1300976" y="48946"/>
                      </a:cubicBezTo>
                      <a:cubicBezTo>
                        <a:pt x="1314745" y="51700"/>
                        <a:pt x="1331650" y="51728"/>
                        <a:pt x="1341616" y="64186"/>
                      </a:cubicBezTo>
                      <a:cubicBezTo>
                        <a:pt x="1369659" y="99239"/>
                        <a:pt x="1318260" y="60469"/>
                        <a:pt x="1361936" y="89586"/>
                      </a:cubicBezTo>
                      <a:cubicBezTo>
                        <a:pt x="1363629" y="94666"/>
                        <a:pt x="1363230" y="101040"/>
                        <a:pt x="1367016" y="104826"/>
                      </a:cubicBezTo>
                      <a:cubicBezTo>
                        <a:pt x="1370802" y="108612"/>
                        <a:pt x="1377029" y="108744"/>
                        <a:pt x="1382256" y="109906"/>
                      </a:cubicBezTo>
                      <a:cubicBezTo>
                        <a:pt x="1392311" y="112140"/>
                        <a:pt x="1402576" y="113293"/>
                        <a:pt x="1412736" y="114986"/>
                      </a:cubicBezTo>
                      <a:cubicBezTo>
                        <a:pt x="1436026" y="149921"/>
                        <a:pt x="1421472" y="149327"/>
                        <a:pt x="1448296" y="140386"/>
                      </a:cubicBezTo>
                      <a:cubicBezTo>
                        <a:pt x="1453376" y="135306"/>
                        <a:pt x="1457558" y="129131"/>
                        <a:pt x="1463536" y="125146"/>
                      </a:cubicBezTo>
                      <a:cubicBezTo>
                        <a:pt x="1479183" y="114715"/>
                        <a:pt x="1497966" y="122807"/>
                        <a:pt x="1514336" y="125146"/>
                      </a:cubicBezTo>
                      <a:lnTo>
                        <a:pt x="1524496" y="155626"/>
                      </a:lnTo>
                      <a:lnTo>
                        <a:pt x="1529576" y="170866"/>
                      </a:lnTo>
                      <a:lnTo>
                        <a:pt x="1524496" y="155626"/>
                      </a:lnTo>
                      <a:cubicBezTo>
                        <a:pt x="1526189" y="126839"/>
                        <a:pt x="1526707" y="97959"/>
                        <a:pt x="1529576" y="69266"/>
                      </a:cubicBezTo>
                      <a:cubicBezTo>
                        <a:pt x="1530109" y="63938"/>
                        <a:pt x="1531311" y="58207"/>
                        <a:pt x="1534656" y="54026"/>
                      </a:cubicBezTo>
                      <a:cubicBezTo>
                        <a:pt x="1538470" y="49258"/>
                        <a:pt x="1544816" y="47253"/>
                        <a:pt x="1549896" y="43866"/>
                      </a:cubicBezTo>
                      <a:cubicBezTo>
                        <a:pt x="1573186" y="78801"/>
                        <a:pt x="1558632" y="78207"/>
                        <a:pt x="1585456" y="69266"/>
                      </a:cubicBezTo>
                      <a:cubicBezTo>
                        <a:pt x="1588843" y="59106"/>
                        <a:pt x="1593019" y="49176"/>
                        <a:pt x="1595616" y="38786"/>
                      </a:cubicBezTo>
                      <a:cubicBezTo>
                        <a:pt x="1597309" y="32013"/>
                        <a:pt x="1596335" y="23918"/>
                        <a:pt x="1600696" y="18466"/>
                      </a:cubicBezTo>
                      <a:cubicBezTo>
                        <a:pt x="1604041" y="14285"/>
                        <a:pt x="1610787" y="14857"/>
                        <a:pt x="1615936" y="13386"/>
                      </a:cubicBezTo>
                      <a:cubicBezTo>
                        <a:pt x="1622649" y="11468"/>
                        <a:pt x="1629483" y="9999"/>
                        <a:pt x="1636256" y="8306"/>
                      </a:cubicBezTo>
                      <a:cubicBezTo>
                        <a:pt x="1643029" y="9999"/>
                        <a:pt x="1651124" y="9025"/>
                        <a:pt x="1656576" y="13386"/>
                      </a:cubicBezTo>
                      <a:cubicBezTo>
                        <a:pt x="1660757" y="16731"/>
                        <a:pt x="1657870" y="24840"/>
                        <a:pt x="1661656" y="28626"/>
                      </a:cubicBezTo>
                      <a:cubicBezTo>
                        <a:pt x="1665442" y="32412"/>
                        <a:pt x="1671816" y="32013"/>
                        <a:pt x="1676896" y="33706"/>
                      </a:cubicBezTo>
                      <a:cubicBezTo>
                        <a:pt x="1693504" y="-16118"/>
                        <a:pt x="1676383" y="2337"/>
                        <a:pt x="1748016" y="8306"/>
                      </a:cubicBezTo>
                      <a:cubicBezTo>
                        <a:pt x="1746323" y="16773"/>
                        <a:pt x="1747220" y="26209"/>
                        <a:pt x="1742936" y="33706"/>
                      </a:cubicBezTo>
                      <a:cubicBezTo>
                        <a:pt x="1739907" y="39007"/>
                        <a:pt x="1724033" y="38982"/>
                        <a:pt x="1727696" y="43866"/>
                      </a:cubicBezTo>
                      <a:cubicBezTo>
                        <a:pt x="1734122" y="52434"/>
                        <a:pt x="1749265" y="48085"/>
                        <a:pt x="1758176" y="54026"/>
                      </a:cubicBezTo>
                      <a:lnTo>
                        <a:pt x="1773416" y="64186"/>
                      </a:lnTo>
                      <a:cubicBezTo>
                        <a:pt x="1776803" y="69266"/>
                        <a:pt x="1781171" y="73814"/>
                        <a:pt x="1783576" y="79426"/>
                      </a:cubicBezTo>
                      <a:cubicBezTo>
                        <a:pt x="1786326" y="85843"/>
                        <a:pt x="1784295" y="94294"/>
                        <a:pt x="1788656" y="99746"/>
                      </a:cubicBezTo>
                      <a:cubicBezTo>
                        <a:pt x="1792001" y="103927"/>
                        <a:pt x="1798816" y="103133"/>
                        <a:pt x="1803896" y="104826"/>
                      </a:cubicBezTo>
                      <a:cubicBezTo>
                        <a:pt x="1812584" y="130889"/>
                        <a:pt x="1819053" y="132114"/>
                        <a:pt x="1808976" y="155626"/>
                      </a:cubicBezTo>
                      <a:cubicBezTo>
                        <a:pt x="1806571" y="161238"/>
                        <a:pt x="1802203" y="165786"/>
                        <a:pt x="1798816" y="170866"/>
                      </a:cubicBezTo>
                      <a:cubicBezTo>
                        <a:pt x="1793183" y="232826"/>
                        <a:pt x="1778174" y="237121"/>
                        <a:pt x="1808976" y="216586"/>
                      </a:cubicBezTo>
                      <a:cubicBezTo>
                        <a:pt x="1814270" y="200705"/>
                        <a:pt x="1819404" y="180848"/>
                        <a:pt x="1834376" y="170866"/>
                      </a:cubicBezTo>
                      <a:lnTo>
                        <a:pt x="1849616" y="160706"/>
                      </a:lnTo>
                      <a:cubicBezTo>
                        <a:pt x="1863163" y="162399"/>
                        <a:pt x="1878322" y="159156"/>
                        <a:pt x="1890256" y="165786"/>
                      </a:cubicBezTo>
                      <a:cubicBezTo>
                        <a:pt x="1896359" y="169177"/>
                        <a:pt x="1893418" y="179393"/>
                        <a:pt x="1895336" y="186106"/>
                      </a:cubicBezTo>
                      <a:cubicBezTo>
                        <a:pt x="1896807" y="191255"/>
                        <a:pt x="1898723" y="196266"/>
                        <a:pt x="1900416" y="201346"/>
                      </a:cubicBezTo>
                      <a:cubicBezTo>
                        <a:pt x="1910576" y="194573"/>
                        <a:pt x="1924123" y="191186"/>
                        <a:pt x="1930896" y="181026"/>
                      </a:cubicBezTo>
                      <a:cubicBezTo>
                        <a:pt x="1934283" y="175946"/>
                        <a:pt x="1935755" y="168815"/>
                        <a:pt x="1941056" y="165786"/>
                      </a:cubicBezTo>
                      <a:cubicBezTo>
                        <a:pt x="1948553" y="161502"/>
                        <a:pt x="1957989" y="162399"/>
                        <a:pt x="1966456" y="160706"/>
                      </a:cubicBezTo>
                      <a:cubicBezTo>
                        <a:pt x="1964763" y="155626"/>
                        <a:pt x="1961376" y="150821"/>
                        <a:pt x="1961376" y="145466"/>
                      </a:cubicBezTo>
                      <a:cubicBezTo>
                        <a:pt x="1961376" y="127130"/>
                        <a:pt x="1968539" y="120870"/>
                        <a:pt x="1981696" y="109906"/>
                      </a:cubicBezTo>
                      <a:cubicBezTo>
                        <a:pt x="1986386" y="105997"/>
                        <a:pt x="1991475" y="102476"/>
                        <a:pt x="1996936" y="99746"/>
                      </a:cubicBezTo>
                      <a:cubicBezTo>
                        <a:pt x="2001725" y="97351"/>
                        <a:pt x="2007387" y="97061"/>
                        <a:pt x="2012176" y="94666"/>
                      </a:cubicBezTo>
                      <a:cubicBezTo>
                        <a:pt x="2017637" y="91936"/>
                        <a:pt x="2021955" y="87236"/>
                        <a:pt x="2027416" y="84506"/>
                      </a:cubicBezTo>
                      <a:cubicBezTo>
                        <a:pt x="2037830" y="79299"/>
                        <a:pt x="2058395" y="76278"/>
                        <a:pt x="2068056" y="74346"/>
                      </a:cubicBezTo>
                      <a:cubicBezTo>
                        <a:pt x="2079909" y="76039"/>
                        <a:pt x="2091949" y="76734"/>
                        <a:pt x="2103616" y="79426"/>
                      </a:cubicBezTo>
                      <a:cubicBezTo>
                        <a:pt x="2114051" y="81834"/>
                        <a:pt x="2134096" y="89586"/>
                        <a:pt x="2134096" y="89586"/>
                      </a:cubicBezTo>
                      <a:cubicBezTo>
                        <a:pt x="2156818" y="123670"/>
                        <a:pt x="2130051" y="90276"/>
                        <a:pt x="2159496" y="109906"/>
                      </a:cubicBezTo>
                      <a:cubicBezTo>
                        <a:pt x="2176438" y="121200"/>
                        <a:pt x="2170981" y="128183"/>
                        <a:pt x="2189976" y="135306"/>
                      </a:cubicBezTo>
                      <a:cubicBezTo>
                        <a:pt x="2198061" y="138338"/>
                        <a:pt x="2206909" y="138693"/>
                        <a:pt x="2215376" y="140386"/>
                      </a:cubicBezTo>
                      <a:cubicBezTo>
                        <a:pt x="2213683" y="152239"/>
                        <a:pt x="2212438" y="164165"/>
                        <a:pt x="2210296" y="175946"/>
                      </a:cubicBezTo>
                      <a:cubicBezTo>
                        <a:pt x="2209047" y="182815"/>
                        <a:pt x="2209089" y="190457"/>
                        <a:pt x="2205216" y="196266"/>
                      </a:cubicBezTo>
                      <a:cubicBezTo>
                        <a:pt x="2201829" y="201346"/>
                        <a:pt x="2195056" y="203039"/>
                        <a:pt x="2189976" y="206426"/>
                      </a:cubicBezTo>
                      <a:lnTo>
                        <a:pt x="2169656" y="236906"/>
                      </a:lnTo>
                      <a:cubicBezTo>
                        <a:pt x="2169315" y="237417"/>
                        <a:pt x="2150210" y="263180"/>
                        <a:pt x="2154416" y="267386"/>
                      </a:cubicBezTo>
                      <a:cubicBezTo>
                        <a:pt x="2158202" y="271172"/>
                        <a:pt x="2164576" y="263999"/>
                        <a:pt x="2169656" y="262306"/>
                      </a:cubicBezTo>
                      <a:cubicBezTo>
                        <a:pt x="2189016" y="233266"/>
                        <a:pt x="2170567" y="253536"/>
                        <a:pt x="2220456" y="236906"/>
                      </a:cubicBezTo>
                      <a:lnTo>
                        <a:pt x="2250936" y="226746"/>
                      </a:lnTo>
                      <a:lnTo>
                        <a:pt x="2296656" y="241986"/>
                      </a:lnTo>
                      <a:lnTo>
                        <a:pt x="2311896" y="247066"/>
                      </a:lnTo>
                      <a:cubicBezTo>
                        <a:pt x="2313589" y="252146"/>
                        <a:pt x="2316976" y="256951"/>
                        <a:pt x="2316976" y="262306"/>
                      </a:cubicBezTo>
                      <a:cubicBezTo>
                        <a:pt x="2316976" y="271667"/>
                        <a:pt x="2313072" y="300594"/>
                        <a:pt x="2306816" y="313106"/>
                      </a:cubicBezTo>
                      <a:cubicBezTo>
                        <a:pt x="2304086" y="318567"/>
                        <a:pt x="2300043" y="323266"/>
                        <a:pt x="2296656" y="328346"/>
                      </a:cubicBezTo>
                      <a:cubicBezTo>
                        <a:pt x="2298349" y="333426"/>
                        <a:pt x="2299135" y="338905"/>
                        <a:pt x="2301736" y="343586"/>
                      </a:cubicBezTo>
                      <a:cubicBezTo>
                        <a:pt x="2307666" y="354260"/>
                        <a:pt x="2322056" y="374066"/>
                        <a:pt x="2322056" y="374066"/>
                      </a:cubicBezTo>
                      <a:cubicBezTo>
                        <a:pt x="2287121" y="397356"/>
                        <a:pt x="2303160" y="390525"/>
                        <a:pt x="2276336" y="399466"/>
                      </a:cubicBezTo>
                      <a:cubicBezTo>
                        <a:pt x="2278029" y="407933"/>
                        <a:pt x="2278384" y="416781"/>
                        <a:pt x="2281416" y="424866"/>
                      </a:cubicBezTo>
                      <a:cubicBezTo>
                        <a:pt x="2283560" y="430583"/>
                        <a:pt x="2288846" y="434645"/>
                        <a:pt x="2291576" y="440106"/>
                      </a:cubicBezTo>
                      <a:cubicBezTo>
                        <a:pt x="2293971" y="444895"/>
                        <a:pt x="2294963" y="450266"/>
                        <a:pt x="2296656" y="455346"/>
                      </a:cubicBezTo>
                      <a:cubicBezTo>
                        <a:pt x="2294963" y="460426"/>
                        <a:pt x="2295362" y="466800"/>
                        <a:pt x="2291576" y="470586"/>
                      </a:cubicBezTo>
                      <a:cubicBezTo>
                        <a:pt x="2282942" y="479220"/>
                        <a:pt x="2261096" y="490906"/>
                        <a:pt x="2261096" y="490906"/>
                      </a:cubicBezTo>
                      <a:cubicBezTo>
                        <a:pt x="2247703" y="531086"/>
                        <a:pt x="2261917" y="484335"/>
                        <a:pt x="2250936" y="572186"/>
                      </a:cubicBezTo>
                      <a:cubicBezTo>
                        <a:pt x="2250272" y="577499"/>
                        <a:pt x="2247549" y="582346"/>
                        <a:pt x="2245856" y="587426"/>
                      </a:cubicBezTo>
                      <a:cubicBezTo>
                        <a:pt x="2247549" y="592506"/>
                        <a:pt x="2245964" y="600677"/>
                        <a:pt x="2250936" y="602666"/>
                      </a:cubicBezTo>
                      <a:cubicBezTo>
                        <a:pt x="2261187" y="606766"/>
                        <a:pt x="2279431" y="592136"/>
                        <a:pt x="2286496" y="587426"/>
                      </a:cubicBezTo>
                      <a:cubicBezTo>
                        <a:pt x="2289883" y="582346"/>
                        <a:pt x="2293926" y="577647"/>
                        <a:pt x="2296656" y="572186"/>
                      </a:cubicBezTo>
                      <a:cubicBezTo>
                        <a:pt x="2304919" y="555659"/>
                        <a:pt x="2297337" y="556265"/>
                        <a:pt x="2311896" y="541706"/>
                      </a:cubicBezTo>
                      <a:cubicBezTo>
                        <a:pt x="2320802" y="532800"/>
                        <a:pt x="2330807" y="529771"/>
                        <a:pt x="2342376" y="526466"/>
                      </a:cubicBezTo>
                      <a:cubicBezTo>
                        <a:pt x="2349089" y="524548"/>
                        <a:pt x="2355923" y="523079"/>
                        <a:pt x="2362696" y="521386"/>
                      </a:cubicBezTo>
                      <a:cubicBezTo>
                        <a:pt x="2367776" y="523079"/>
                        <a:pt x="2374150" y="522680"/>
                        <a:pt x="2377936" y="526466"/>
                      </a:cubicBezTo>
                      <a:cubicBezTo>
                        <a:pt x="2394869" y="543399"/>
                        <a:pt x="2367776" y="546786"/>
                        <a:pt x="2398256" y="536626"/>
                      </a:cubicBezTo>
                      <a:cubicBezTo>
                        <a:pt x="2408416" y="538319"/>
                        <a:pt x="2420984" y="534923"/>
                        <a:pt x="2428736" y="541706"/>
                      </a:cubicBezTo>
                      <a:cubicBezTo>
                        <a:pt x="2436796" y="548758"/>
                        <a:pt x="2438896" y="572186"/>
                        <a:pt x="2438896" y="572186"/>
                      </a:cubicBezTo>
                      <a:cubicBezTo>
                        <a:pt x="2437203" y="582346"/>
                        <a:pt x="2438422" y="593453"/>
                        <a:pt x="2433816" y="602666"/>
                      </a:cubicBezTo>
                      <a:cubicBezTo>
                        <a:pt x="2429877" y="610544"/>
                        <a:pt x="2410549" y="615502"/>
                        <a:pt x="2403336" y="617906"/>
                      </a:cubicBezTo>
                      <a:cubicBezTo>
                        <a:pt x="2401643" y="622986"/>
                        <a:pt x="2401601" y="628965"/>
                        <a:pt x="2398256" y="633146"/>
                      </a:cubicBezTo>
                      <a:cubicBezTo>
                        <a:pt x="2394442" y="637914"/>
                        <a:pt x="2387333" y="638989"/>
                        <a:pt x="2383016" y="643306"/>
                      </a:cubicBezTo>
                      <a:cubicBezTo>
                        <a:pt x="2378699" y="647623"/>
                        <a:pt x="2376243" y="653466"/>
                        <a:pt x="2372856" y="658546"/>
                      </a:cubicBezTo>
                      <a:cubicBezTo>
                        <a:pt x="2371163" y="665319"/>
                        <a:pt x="2369291" y="672050"/>
                        <a:pt x="2367776" y="678866"/>
                      </a:cubicBezTo>
                      <a:cubicBezTo>
                        <a:pt x="2365903" y="687295"/>
                        <a:pt x="2367997" y="697450"/>
                        <a:pt x="2362696" y="704266"/>
                      </a:cubicBezTo>
                      <a:cubicBezTo>
                        <a:pt x="2355199" y="713905"/>
                        <a:pt x="2332216" y="724586"/>
                        <a:pt x="2332216" y="724586"/>
                      </a:cubicBezTo>
                      <a:cubicBezTo>
                        <a:pt x="2348910" y="730151"/>
                        <a:pt x="2358173" y="735879"/>
                        <a:pt x="2377936" y="724586"/>
                      </a:cubicBezTo>
                      <a:cubicBezTo>
                        <a:pt x="2382585" y="721929"/>
                        <a:pt x="2379671" y="713527"/>
                        <a:pt x="2383016" y="709346"/>
                      </a:cubicBezTo>
                      <a:cubicBezTo>
                        <a:pt x="2386830" y="704578"/>
                        <a:pt x="2393176" y="702573"/>
                        <a:pt x="2398256" y="699186"/>
                      </a:cubicBezTo>
                      <a:cubicBezTo>
                        <a:pt x="2423481" y="661348"/>
                        <a:pt x="2391061" y="707820"/>
                        <a:pt x="2423656" y="668706"/>
                      </a:cubicBezTo>
                      <a:cubicBezTo>
                        <a:pt x="2444823" y="643306"/>
                        <a:pt x="2421116" y="661933"/>
                        <a:pt x="2449056" y="643306"/>
                      </a:cubicBezTo>
                      <a:cubicBezTo>
                        <a:pt x="2454136" y="644999"/>
                        <a:pt x="2460510" y="644600"/>
                        <a:pt x="2464296" y="648386"/>
                      </a:cubicBezTo>
                      <a:cubicBezTo>
                        <a:pt x="2468082" y="652172"/>
                        <a:pt x="2465019" y="660514"/>
                        <a:pt x="2469376" y="663626"/>
                      </a:cubicBezTo>
                      <a:cubicBezTo>
                        <a:pt x="2483283" y="673560"/>
                        <a:pt x="2514629" y="675376"/>
                        <a:pt x="2530336" y="678866"/>
                      </a:cubicBezTo>
                      <a:cubicBezTo>
                        <a:pt x="2535563" y="680028"/>
                        <a:pt x="2540496" y="682253"/>
                        <a:pt x="2545576" y="683946"/>
                      </a:cubicBezTo>
                      <a:cubicBezTo>
                        <a:pt x="2543883" y="702573"/>
                        <a:pt x="2545996" y="721950"/>
                        <a:pt x="2540496" y="739826"/>
                      </a:cubicBezTo>
                      <a:cubicBezTo>
                        <a:pt x="2538700" y="745661"/>
                        <a:pt x="2528492" y="744809"/>
                        <a:pt x="2525256" y="749986"/>
                      </a:cubicBezTo>
                      <a:cubicBezTo>
                        <a:pt x="2519580" y="759068"/>
                        <a:pt x="2515096" y="780466"/>
                        <a:pt x="2515096" y="780466"/>
                      </a:cubicBezTo>
                      <a:cubicBezTo>
                        <a:pt x="2520176" y="783853"/>
                        <a:pt x="2524314" y="789622"/>
                        <a:pt x="2530336" y="790626"/>
                      </a:cubicBezTo>
                      <a:cubicBezTo>
                        <a:pt x="2535618" y="791506"/>
                        <a:pt x="2540381" y="786845"/>
                        <a:pt x="2545576" y="785546"/>
                      </a:cubicBezTo>
                      <a:cubicBezTo>
                        <a:pt x="2603019" y="771185"/>
                        <a:pt x="2536066" y="792103"/>
                        <a:pt x="2601456" y="770306"/>
                      </a:cubicBezTo>
                      <a:lnTo>
                        <a:pt x="2616696" y="765226"/>
                      </a:lnTo>
                      <a:lnTo>
                        <a:pt x="2631936" y="760146"/>
                      </a:lnTo>
                      <a:cubicBezTo>
                        <a:pt x="2640403" y="761839"/>
                        <a:pt x="2651231" y="759121"/>
                        <a:pt x="2657336" y="765226"/>
                      </a:cubicBezTo>
                      <a:cubicBezTo>
                        <a:pt x="2664909" y="772799"/>
                        <a:pt x="2661555" y="786795"/>
                        <a:pt x="2667496" y="795706"/>
                      </a:cubicBezTo>
                      <a:lnTo>
                        <a:pt x="2677656" y="810946"/>
                      </a:lnTo>
                      <a:cubicBezTo>
                        <a:pt x="2679349" y="819413"/>
                        <a:pt x="2675013" y="832485"/>
                        <a:pt x="2682736" y="836346"/>
                      </a:cubicBezTo>
                      <a:cubicBezTo>
                        <a:pt x="2695887" y="842922"/>
                        <a:pt x="2700083" y="808839"/>
                        <a:pt x="2703056" y="805866"/>
                      </a:cubicBezTo>
                      <a:cubicBezTo>
                        <a:pt x="2711690" y="797232"/>
                        <a:pt x="2723376" y="792319"/>
                        <a:pt x="2733536" y="785546"/>
                      </a:cubicBezTo>
                      <a:lnTo>
                        <a:pt x="2748776" y="775386"/>
                      </a:lnTo>
                      <a:cubicBezTo>
                        <a:pt x="2759122" y="777110"/>
                        <a:pt x="2786190" y="777337"/>
                        <a:pt x="2794496" y="790626"/>
                      </a:cubicBezTo>
                      <a:cubicBezTo>
                        <a:pt x="2800172" y="799708"/>
                        <a:pt x="2794496" y="817719"/>
                        <a:pt x="2804656" y="821106"/>
                      </a:cubicBezTo>
                      <a:cubicBezTo>
                        <a:pt x="2828087" y="828916"/>
                        <a:pt x="2814645" y="825136"/>
                        <a:pt x="2845296" y="831266"/>
                      </a:cubicBezTo>
                      <a:cubicBezTo>
                        <a:pt x="2852069" y="829573"/>
                        <a:pt x="2860164" y="830547"/>
                        <a:pt x="2865616" y="826186"/>
                      </a:cubicBezTo>
                      <a:cubicBezTo>
                        <a:pt x="2869797" y="822841"/>
                        <a:pt x="2869882" y="816239"/>
                        <a:pt x="2870696" y="810946"/>
                      </a:cubicBezTo>
                      <a:cubicBezTo>
                        <a:pt x="2873284" y="794126"/>
                        <a:pt x="2870395" y="776290"/>
                        <a:pt x="2875776" y="760146"/>
                      </a:cubicBezTo>
                      <a:cubicBezTo>
                        <a:pt x="2880396" y="746285"/>
                        <a:pt x="2925337" y="745083"/>
                        <a:pt x="2926576" y="744906"/>
                      </a:cubicBezTo>
                      <a:cubicBezTo>
                        <a:pt x="2940286" y="740336"/>
                        <a:pt x="2947252" y="734984"/>
                        <a:pt x="2962136" y="744906"/>
                      </a:cubicBezTo>
                      <a:cubicBezTo>
                        <a:pt x="2967216" y="748293"/>
                        <a:pt x="2966461" y="758350"/>
                        <a:pt x="2972296" y="760146"/>
                      </a:cubicBezTo>
                      <a:cubicBezTo>
                        <a:pt x="2990172" y="765646"/>
                        <a:pt x="3009549" y="763533"/>
                        <a:pt x="3028176" y="765226"/>
                      </a:cubicBezTo>
                      <a:cubicBezTo>
                        <a:pt x="3033256" y="768613"/>
                        <a:pt x="3039099" y="771069"/>
                        <a:pt x="3043416" y="775386"/>
                      </a:cubicBezTo>
                      <a:cubicBezTo>
                        <a:pt x="3047733" y="779703"/>
                        <a:pt x="3047677" y="789053"/>
                        <a:pt x="3053576" y="790626"/>
                      </a:cubicBezTo>
                      <a:cubicBezTo>
                        <a:pt x="3074909" y="796315"/>
                        <a:pt x="3097603" y="794013"/>
                        <a:pt x="3119616" y="795706"/>
                      </a:cubicBezTo>
                      <a:cubicBezTo>
                        <a:pt x="3124696" y="797399"/>
                        <a:pt x="3131744" y="796429"/>
                        <a:pt x="3134856" y="800786"/>
                      </a:cubicBezTo>
                      <a:cubicBezTo>
                        <a:pt x="3141081" y="809501"/>
                        <a:pt x="3142419" y="820876"/>
                        <a:pt x="3145016" y="831266"/>
                      </a:cubicBezTo>
                      <a:cubicBezTo>
                        <a:pt x="3146709" y="838039"/>
                        <a:pt x="3144732" y="847116"/>
                        <a:pt x="3150096" y="851586"/>
                      </a:cubicBezTo>
                      <a:cubicBezTo>
                        <a:pt x="3156729" y="857114"/>
                        <a:pt x="3167029" y="854973"/>
                        <a:pt x="3175496" y="856666"/>
                      </a:cubicBezTo>
                      <a:cubicBezTo>
                        <a:pt x="3187587" y="892938"/>
                        <a:pt x="3176745" y="881205"/>
                        <a:pt x="3200896" y="897306"/>
                      </a:cubicBezTo>
                      <a:cubicBezTo>
                        <a:pt x="3218471" y="891448"/>
                        <a:pt x="3225159" y="886577"/>
                        <a:pt x="3246616" y="897306"/>
                      </a:cubicBezTo>
                      <a:cubicBezTo>
                        <a:pt x="3252077" y="900036"/>
                        <a:pt x="3253389" y="907466"/>
                        <a:pt x="3256776" y="912546"/>
                      </a:cubicBezTo>
                      <a:cubicBezTo>
                        <a:pt x="3263764" y="975437"/>
                        <a:pt x="3248606" y="962351"/>
                        <a:pt x="3277096" y="948106"/>
                      </a:cubicBezTo>
                      <a:cubicBezTo>
                        <a:pt x="3281885" y="945711"/>
                        <a:pt x="3287256" y="944719"/>
                        <a:pt x="3292336" y="943026"/>
                      </a:cubicBezTo>
                      <a:cubicBezTo>
                        <a:pt x="3308862" y="948535"/>
                        <a:pt x="3309744" y="945363"/>
                        <a:pt x="3317736" y="963346"/>
                      </a:cubicBezTo>
                      <a:cubicBezTo>
                        <a:pt x="3322086" y="973133"/>
                        <a:pt x="3318985" y="987885"/>
                        <a:pt x="3327896" y="993826"/>
                      </a:cubicBezTo>
                      <a:lnTo>
                        <a:pt x="3343136" y="1003986"/>
                      </a:lnTo>
                      <a:cubicBezTo>
                        <a:pt x="3344829" y="1009066"/>
                        <a:pt x="3345821" y="1014437"/>
                        <a:pt x="3348216" y="1019226"/>
                      </a:cubicBezTo>
                      <a:cubicBezTo>
                        <a:pt x="3350946" y="1024687"/>
                        <a:pt x="3357619" y="1028408"/>
                        <a:pt x="3358376" y="1034466"/>
                      </a:cubicBezTo>
                      <a:cubicBezTo>
                        <a:pt x="3359491" y="1043383"/>
                        <a:pt x="3351533" y="1065154"/>
                        <a:pt x="3348216" y="1075106"/>
                      </a:cubicBezTo>
                      <a:cubicBezTo>
                        <a:pt x="3351603" y="1080186"/>
                        <a:pt x="3353199" y="1087110"/>
                        <a:pt x="3358376" y="1090346"/>
                      </a:cubicBezTo>
                      <a:cubicBezTo>
                        <a:pt x="3367458" y="1096022"/>
                        <a:pt x="3388856" y="1100506"/>
                        <a:pt x="3388856" y="1100506"/>
                      </a:cubicBezTo>
                      <a:cubicBezTo>
                        <a:pt x="3400947" y="1136778"/>
                        <a:pt x="3393075" y="1122075"/>
                        <a:pt x="3409176" y="1146226"/>
                      </a:cubicBezTo>
                      <a:cubicBezTo>
                        <a:pt x="3407483" y="1151306"/>
                        <a:pt x="3407441" y="1157285"/>
                        <a:pt x="3404096" y="1161466"/>
                      </a:cubicBezTo>
                      <a:cubicBezTo>
                        <a:pt x="3400282" y="1166234"/>
                        <a:pt x="3385193" y="1166742"/>
                        <a:pt x="3388856" y="1171626"/>
                      </a:cubicBezTo>
                      <a:cubicBezTo>
                        <a:pt x="3395282" y="1180194"/>
                        <a:pt x="3419336" y="1181786"/>
                        <a:pt x="3419336" y="1181786"/>
                      </a:cubicBezTo>
                      <a:cubicBezTo>
                        <a:pt x="3431189" y="1217346"/>
                        <a:pt x="3419336" y="1208879"/>
                        <a:pt x="3444736" y="1217346"/>
                      </a:cubicBezTo>
                      <a:cubicBezTo>
                        <a:pt x="3460837" y="1241497"/>
                        <a:pt x="3452965" y="1226794"/>
                        <a:pt x="3465056" y="1263066"/>
                      </a:cubicBezTo>
                      <a:lnTo>
                        <a:pt x="3470136" y="1278306"/>
                      </a:lnTo>
                      <a:cubicBezTo>
                        <a:pt x="3467924" y="1289364"/>
                        <a:pt x="3466971" y="1310896"/>
                        <a:pt x="3454896" y="1318946"/>
                      </a:cubicBezTo>
                      <a:cubicBezTo>
                        <a:pt x="3449087" y="1322819"/>
                        <a:pt x="3441349" y="1322333"/>
                        <a:pt x="3434576" y="1324026"/>
                      </a:cubicBezTo>
                      <a:cubicBezTo>
                        <a:pt x="3429496" y="1327413"/>
                        <a:pt x="3424915" y="1331706"/>
                        <a:pt x="3419336" y="1334186"/>
                      </a:cubicBezTo>
                      <a:cubicBezTo>
                        <a:pt x="3409549" y="1338536"/>
                        <a:pt x="3399016" y="1340959"/>
                        <a:pt x="3388856" y="1344346"/>
                      </a:cubicBezTo>
                      <a:lnTo>
                        <a:pt x="3373616" y="1349426"/>
                      </a:lnTo>
                      <a:lnTo>
                        <a:pt x="3358376" y="1354506"/>
                      </a:lnTo>
                      <a:lnTo>
                        <a:pt x="3343136" y="1359586"/>
                      </a:lnTo>
                      <a:cubicBezTo>
                        <a:pt x="3331283" y="1357893"/>
                        <a:pt x="3318518" y="1359369"/>
                        <a:pt x="3307576" y="1354506"/>
                      </a:cubicBezTo>
                      <a:cubicBezTo>
                        <a:pt x="3272213" y="1338789"/>
                        <a:pt x="3327731" y="1331687"/>
                        <a:pt x="3277096" y="1344346"/>
                      </a:cubicBezTo>
                      <a:cubicBezTo>
                        <a:pt x="3273709" y="1349426"/>
                        <a:pt x="3267940" y="1353564"/>
                        <a:pt x="3266936" y="1359586"/>
                      </a:cubicBezTo>
                      <a:cubicBezTo>
                        <a:pt x="3261691" y="1391059"/>
                        <a:pt x="3310147" y="1370589"/>
                        <a:pt x="3317736" y="1369746"/>
                      </a:cubicBezTo>
                      <a:cubicBezTo>
                        <a:pt x="3321123" y="1364666"/>
                        <a:pt x="3323128" y="1358320"/>
                        <a:pt x="3327896" y="1354506"/>
                      </a:cubicBezTo>
                      <a:cubicBezTo>
                        <a:pt x="3351527" y="1335601"/>
                        <a:pt x="3374695" y="1373972"/>
                        <a:pt x="3388856" y="1384986"/>
                      </a:cubicBezTo>
                      <a:cubicBezTo>
                        <a:pt x="3387163" y="1398533"/>
                        <a:pt x="3386218" y="1412194"/>
                        <a:pt x="3383776" y="1425626"/>
                      </a:cubicBezTo>
                      <a:cubicBezTo>
                        <a:pt x="3382818" y="1430894"/>
                        <a:pt x="3382482" y="1437080"/>
                        <a:pt x="3378696" y="1440866"/>
                      </a:cubicBezTo>
                      <a:cubicBezTo>
                        <a:pt x="3370062" y="1449500"/>
                        <a:pt x="3358376" y="1454413"/>
                        <a:pt x="3348216" y="1461186"/>
                      </a:cubicBezTo>
                      <a:lnTo>
                        <a:pt x="3332976" y="1471346"/>
                      </a:lnTo>
                      <a:cubicBezTo>
                        <a:pt x="3329589" y="1476426"/>
                        <a:pt x="3321335" y="1480663"/>
                        <a:pt x="3322816" y="1486586"/>
                      </a:cubicBezTo>
                      <a:cubicBezTo>
                        <a:pt x="3324115" y="1491781"/>
                        <a:pt x="3332701" y="1491666"/>
                        <a:pt x="3338056" y="1491666"/>
                      </a:cubicBezTo>
                      <a:cubicBezTo>
                        <a:pt x="3361823" y="1491666"/>
                        <a:pt x="3385469" y="1488279"/>
                        <a:pt x="3409176" y="1486586"/>
                      </a:cubicBezTo>
                      <a:cubicBezTo>
                        <a:pt x="3412563" y="1481506"/>
                        <a:pt x="3416606" y="1476807"/>
                        <a:pt x="3419336" y="1471346"/>
                      </a:cubicBezTo>
                      <a:cubicBezTo>
                        <a:pt x="3427599" y="1454819"/>
                        <a:pt x="3420017" y="1455425"/>
                        <a:pt x="3434576" y="1440866"/>
                      </a:cubicBezTo>
                      <a:cubicBezTo>
                        <a:pt x="3438893" y="1436549"/>
                        <a:pt x="3444736" y="1434093"/>
                        <a:pt x="3449816" y="1430706"/>
                      </a:cubicBezTo>
                      <a:cubicBezTo>
                        <a:pt x="3458283" y="1405306"/>
                        <a:pt x="3449816" y="1417159"/>
                        <a:pt x="3485376" y="1405306"/>
                      </a:cubicBezTo>
                      <a:lnTo>
                        <a:pt x="3500616" y="1400226"/>
                      </a:lnTo>
                      <a:cubicBezTo>
                        <a:pt x="3504003" y="1410386"/>
                        <a:pt x="3504835" y="1421795"/>
                        <a:pt x="3510776" y="1430706"/>
                      </a:cubicBezTo>
                      <a:cubicBezTo>
                        <a:pt x="3539893" y="1474382"/>
                        <a:pt x="3504984" y="1419122"/>
                        <a:pt x="3526016" y="1461186"/>
                      </a:cubicBezTo>
                      <a:cubicBezTo>
                        <a:pt x="3545711" y="1500577"/>
                        <a:pt x="3528487" y="1453360"/>
                        <a:pt x="3541256" y="1491666"/>
                      </a:cubicBezTo>
                      <a:cubicBezTo>
                        <a:pt x="3547670" y="1555807"/>
                        <a:pt x="3529762" y="1547751"/>
                        <a:pt x="3597136" y="1537386"/>
                      </a:cubicBezTo>
                      <a:cubicBezTo>
                        <a:pt x="3602429" y="1536572"/>
                        <a:pt x="3607296" y="1533999"/>
                        <a:pt x="3612376" y="1532306"/>
                      </a:cubicBezTo>
                      <a:cubicBezTo>
                        <a:pt x="3624229" y="1496746"/>
                        <a:pt x="3612376" y="1505213"/>
                        <a:pt x="3637776" y="1496746"/>
                      </a:cubicBezTo>
                      <a:cubicBezTo>
                        <a:pt x="3650925" y="1509895"/>
                        <a:pt x="3667260" y="1524237"/>
                        <a:pt x="3673336" y="1542466"/>
                      </a:cubicBezTo>
                      <a:cubicBezTo>
                        <a:pt x="3675029" y="1547546"/>
                        <a:pt x="3675446" y="1553251"/>
                        <a:pt x="3678416" y="1557706"/>
                      </a:cubicBezTo>
                      <a:cubicBezTo>
                        <a:pt x="3682401" y="1563684"/>
                        <a:pt x="3689057" y="1567427"/>
                        <a:pt x="3693656" y="1572946"/>
                      </a:cubicBezTo>
                      <a:cubicBezTo>
                        <a:pt x="3704598" y="1586076"/>
                        <a:pt x="3703805" y="1588152"/>
                        <a:pt x="3708896" y="1603426"/>
                      </a:cubicBezTo>
                      <a:cubicBezTo>
                        <a:pt x="3707203" y="1610199"/>
                        <a:pt x="3708177" y="1618294"/>
                        <a:pt x="3703816" y="1623746"/>
                      </a:cubicBezTo>
                      <a:cubicBezTo>
                        <a:pt x="3700471" y="1627927"/>
                        <a:pt x="3693257" y="1626225"/>
                        <a:pt x="3688576" y="1628826"/>
                      </a:cubicBezTo>
                      <a:cubicBezTo>
                        <a:pt x="3636173" y="1657939"/>
                        <a:pt x="3677340" y="1642731"/>
                        <a:pt x="3642856" y="1654226"/>
                      </a:cubicBezTo>
                      <a:cubicBezTo>
                        <a:pt x="3654709" y="1655919"/>
                        <a:pt x="3667706" y="1653951"/>
                        <a:pt x="3678416" y="1659306"/>
                      </a:cubicBezTo>
                      <a:cubicBezTo>
                        <a:pt x="3683205" y="1661701"/>
                        <a:pt x="3683496" y="1669191"/>
                        <a:pt x="3683496" y="1674546"/>
                      </a:cubicBezTo>
                      <a:cubicBezTo>
                        <a:pt x="3683496" y="1688198"/>
                        <a:pt x="3683486" y="1702510"/>
                        <a:pt x="3678416" y="1715186"/>
                      </a:cubicBezTo>
                      <a:cubicBezTo>
                        <a:pt x="3674700" y="1724475"/>
                        <a:pt x="3633122" y="1735364"/>
                        <a:pt x="3632696" y="1735506"/>
                      </a:cubicBezTo>
                      <a:lnTo>
                        <a:pt x="3586976" y="1750746"/>
                      </a:lnTo>
                      <a:cubicBezTo>
                        <a:pt x="3581896" y="1752439"/>
                        <a:pt x="3576191" y="1752856"/>
                        <a:pt x="3571736" y="1755826"/>
                      </a:cubicBezTo>
                      <a:cubicBezTo>
                        <a:pt x="3552041" y="1768956"/>
                        <a:pt x="3562288" y="1764055"/>
                        <a:pt x="3541256" y="1771066"/>
                      </a:cubicBezTo>
                      <a:cubicBezTo>
                        <a:pt x="3539563" y="1777839"/>
                        <a:pt x="3539640" y="1785324"/>
                        <a:pt x="3536176" y="1791386"/>
                      </a:cubicBezTo>
                      <a:cubicBezTo>
                        <a:pt x="3529178" y="1803632"/>
                        <a:pt x="3505101" y="1810517"/>
                        <a:pt x="3515856" y="1832026"/>
                      </a:cubicBezTo>
                      <a:cubicBezTo>
                        <a:pt x="3518586" y="1837487"/>
                        <a:pt x="3522467" y="1821754"/>
                        <a:pt x="3526016" y="1816786"/>
                      </a:cubicBezTo>
                      <a:cubicBezTo>
                        <a:pt x="3530937" y="1809896"/>
                        <a:pt x="3536335" y="1803356"/>
                        <a:pt x="3541256" y="1796466"/>
                      </a:cubicBezTo>
                      <a:cubicBezTo>
                        <a:pt x="3544805" y="1791498"/>
                        <a:pt x="3547507" y="1785916"/>
                        <a:pt x="3551416" y="1781226"/>
                      </a:cubicBezTo>
                      <a:cubicBezTo>
                        <a:pt x="3556015" y="1775707"/>
                        <a:pt x="3561576" y="1771066"/>
                        <a:pt x="3566656" y="1765986"/>
                      </a:cubicBezTo>
                      <a:cubicBezTo>
                        <a:pt x="3592056" y="1767679"/>
                        <a:pt x="3617555" y="1768255"/>
                        <a:pt x="3642856" y="1771066"/>
                      </a:cubicBezTo>
                      <a:cubicBezTo>
                        <a:pt x="3648178" y="1771657"/>
                        <a:pt x="3654310" y="1772360"/>
                        <a:pt x="3658096" y="1776146"/>
                      </a:cubicBezTo>
                      <a:cubicBezTo>
                        <a:pt x="3707171" y="1825221"/>
                        <a:pt x="3610760" y="1756442"/>
                        <a:pt x="3678416" y="1801546"/>
                      </a:cubicBezTo>
                      <a:cubicBezTo>
                        <a:pt x="3690195" y="1836884"/>
                        <a:pt x="3697047" y="1843865"/>
                        <a:pt x="3683496" y="1887906"/>
                      </a:cubicBezTo>
                      <a:cubicBezTo>
                        <a:pt x="3681700" y="1893741"/>
                        <a:pt x="3662151" y="1898066"/>
                        <a:pt x="3668256" y="1898066"/>
                      </a:cubicBezTo>
                      <a:cubicBezTo>
                        <a:pt x="3678966" y="1898066"/>
                        <a:pt x="3698736" y="1887906"/>
                        <a:pt x="3698736" y="1887906"/>
                      </a:cubicBezTo>
                      <a:cubicBezTo>
                        <a:pt x="3707075" y="1862888"/>
                        <a:pt x="3697846" y="1880181"/>
                        <a:pt x="3719056" y="1862506"/>
                      </a:cubicBezTo>
                      <a:cubicBezTo>
                        <a:pt x="3731685" y="1851982"/>
                        <a:pt x="3740118" y="1840400"/>
                        <a:pt x="3749536" y="1826946"/>
                      </a:cubicBezTo>
                      <a:cubicBezTo>
                        <a:pt x="3756538" y="1816943"/>
                        <a:pt x="3769856" y="1796466"/>
                        <a:pt x="3769856" y="1796466"/>
                      </a:cubicBezTo>
                      <a:cubicBezTo>
                        <a:pt x="3782961" y="1798338"/>
                        <a:pt x="3806470" y="1799533"/>
                        <a:pt x="3820656" y="1806626"/>
                      </a:cubicBezTo>
                      <a:cubicBezTo>
                        <a:pt x="3860047" y="1826321"/>
                        <a:pt x="3812830" y="1809097"/>
                        <a:pt x="3851136" y="1821866"/>
                      </a:cubicBezTo>
                      <a:cubicBezTo>
                        <a:pt x="3856216" y="1826946"/>
                        <a:pt x="3860857" y="1832507"/>
                        <a:pt x="3866376" y="1837106"/>
                      </a:cubicBezTo>
                      <a:cubicBezTo>
                        <a:pt x="3871066" y="1841015"/>
                        <a:pt x="3877802" y="1842498"/>
                        <a:pt x="3881616" y="1847266"/>
                      </a:cubicBezTo>
                      <a:cubicBezTo>
                        <a:pt x="3884961" y="1851447"/>
                        <a:pt x="3885003" y="1857426"/>
                        <a:pt x="3886696" y="1862506"/>
                      </a:cubicBezTo>
                      <a:cubicBezTo>
                        <a:pt x="3888227" y="1877814"/>
                        <a:pt x="3883828" y="1914059"/>
                        <a:pt x="3901936" y="1928546"/>
                      </a:cubicBezTo>
                      <a:cubicBezTo>
                        <a:pt x="3906117" y="1931891"/>
                        <a:pt x="3912096" y="1931933"/>
                        <a:pt x="3917176" y="1933626"/>
                      </a:cubicBezTo>
                      <a:cubicBezTo>
                        <a:pt x="3918869" y="1942093"/>
                        <a:pt x="3920162" y="1950649"/>
                        <a:pt x="3922256" y="1959026"/>
                      </a:cubicBezTo>
                      <a:cubicBezTo>
                        <a:pt x="3925593" y="1972374"/>
                        <a:pt x="3933786" y="1980174"/>
                        <a:pt x="3922256" y="1994586"/>
                      </a:cubicBezTo>
                      <a:cubicBezTo>
                        <a:pt x="3918911" y="1998767"/>
                        <a:pt x="3911805" y="1997271"/>
                        <a:pt x="3907016" y="1999666"/>
                      </a:cubicBezTo>
                      <a:cubicBezTo>
                        <a:pt x="3872134" y="2017107"/>
                        <a:pt x="3915381" y="2005105"/>
                        <a:pt x="3866376" y="2014906"/>
                      </a:cubicBezTo>
                      <a:cubicBezTo>
                        <a:pt x="3861296" y="2018293"/>
                        <a:pt x="3856597" y="2022336"/>
                        <a:pt x="3851136" y="2025066"/>
                      </a:cubicBezTo>
                      <a:cubicBezTo>
                        <a:pt x="3846347" y="2027461"/>
                        <a:pt x="3835896" y="2024791"/>
                        <a:pt x="3835896" y="2030146"/>
                      </a:cubicBezTo>
                      <a:cubicBezTo>
                        <a:pt x="3835896" y="2035501"/>
                        <a:pt x="3845941" y="2033927"/>
                        <a:pt x="3851136" y="2035226"/>
                      </a:cubicBezTo>
                      <a:cubicBezTo>
                        <a:pt x="3859513" y="2037320"/>
                        <a:pt x="3868069" y="2038613"/>
                        <a:pt x="3876536" y="2040306"/>
                      </a:cubicBezTo>
                      <a:cubicBezTo>
                        <a:pt x="3881616" y="2043693"/>
                        <a:pt x="3887459" y="2046149"/>
                        <a:pt x="3891776" y="2050466"/>
                      </a:cubicBezTo>
                      <a:cubicBezTo>
                        <a:pt x="3906062" y="2064752"/>
                        <a:pt x="3903610" y="2075751"/>
                        <a:pt x="3907016" y="2096186"/>
                      </a:cubicBezTo>
                      <a:cubicBezTo>
                        <a:pt x="3912096" y="2094493"/>
                        <a:pt x="3918470" y="2094892"/>
                        <a:pt x="3922256" y="2091106"/>
                      </a:cubicBezTo>
                      <a:cubicBezTo>
                        <a:pt x="3928533" y="2084829"/>
                        <a:pt x="3934460" y="2064654"/>
                        <a:pt x="3937496" y="2055546"/>
                      </a:cubicBezTo>
                      <a:cubicBezTo>
                        <a:pt x="3962117" y="2061701"/>
                        <a:pt x="3967139" y="2058116"/>
                        <a:pt x="3978136" y="2091106"/>
                      </a:cubicBezTo>
                      <a:lnTo>
                        <a:pt x="3988296" y="2121586"/>
                      </a:lnTo>
                      <a:lnTo>
                        <a:pt x="3993376" y="2136826"/>
                      </a:lnTo>
                      <a:cubicBezTo>
                        <a:pt x="3995022" y="2151641"/>
                        <a:pt x="4004757" y="2206927"/>
                        <a:pt x="3993376" y="2223186"/>
                      </a:cubicBezTo>
                      <a:cubicBezTo>
                        <a:pt x="3987234" y="2231960"/>
                        <a:pt x="3962896" y="2233346"/>
                        <a:pt x="3962896" y="2233346"/>
                      </a:cubicBezTo>
                      <a:cubicBezTo>
                        <a:pt x="3960724" y="2261583"/>
                        <a:pt x="3969129" y="2293153"/>
                        <a:pt x="3947656" y="2314626"/>
                      </a:cubicBezTo>
                      <a:cubicBezTo>
                        <a:pt x="3943339" y="2318943"/>
                        <a:pt x="3937995" y="2322306"/>
                        <a:pt x="3932416" y="2324786"/>
                      </a:cubicBezTo>
                      <a:cubicBezTo>
                        <a:pt x="3922629" y="2329136"/>
                        <a:pt x="3901936" y="2334946"/>
                        <a:pt x="3901936" y="2334946"/>
                      </a:cubicBezTo>
                      <a:cubicBezTo>
                        <a:pt x="3898549" y="2340026"/>
                        <a:pt x="3893862" y="2344448"/>
                        <a:pt x="3891776" y="2350186"/>
                      </a:cubicBezTo>
                      <a:cubicBezTo>
                        <a:pt x="3887004" y="2363309"/>
                        <a:pt x="3885290" y="2377354"/>
                        <a:pt x="3881616" y="2390826"/>
                      </a:cubicBezTo>
                      <a:cubicBezTo>
                        <a:pt x="3880207" y="2395992"/>
                        <a:pt x="3878229" y="2400986"/>
                        <a:pt x="3876536" y="2406066"/>
                      </a:cubicBezTo>
                      <a:cubicBezTo>
                        <a:pt x="3878229" y="2411146"/>
                        <a:pt x="3881616" y="2415951"/>
                        <a:pt x="3881616" y="2421306"/>
                      </a:cubicBezTo>
                      <a:cubicBezTo>
                        <a:pt x="3881616" y="2431822"/>
                        <a:pt x="3871513" y="2444081"/>
                        <a:pt x="3866376" y="2451786"/>
                      </a:cubicBezTo>
                      <a:cubicBezTo>
                        <a:pt x="3864683" y="2458559"/>
                        <a:pt x="3864418" y="2465861"/>
                        <a:pt x="3861296" y="2472106"/>
                      </a:cubicBezTo>
                      <a:cubicBezTo>
                        <a:pt x="3846479" y="2501739"/>
                        <a:pt x="3846691" y="2498776"/>
                        <a:pt x="3825736" y="2512746"/>
                      </a:cubicBezTo>
                      <a:cubicBezTo>
                        <a:pt x="3813883" y="2511053"/>
                        <a:pt x="3801118" y="2512529"/>
                        <a:pt x="3790176" y="2507666"/>
                      </a:cubicBezTo>
                      <a:cubicBezTo>
                        <a:pt x="3778923" y="2502665"/>
                        <a:pt x="3778318" y="2479998"/>
                        <a:pt x="3774936" y="2472106"/>
                      </a:cubicBezTo>
                      <a:cubicBezTo>
                        <a:pt x="3772531" y="2466494"/>
                        <a:pt x="3768163" y="2461946"/>
                        <a:pt x="3764776" y="2456866"/>
                      </a:cubicBezTo>
                      <a:cubicBezTo>
                        <a:pt x="3758003" y="2458559"/>
                        <a:pt x="3746907" y="2455409"/>
                        <a:pt x="3744456" y="2461946"/>
                      </a:cubicBezTo>
                      <a:cubicBezTo>
                        <a:pt x="3730414" y="2499390"/>
                        <a:pt x="3749645" y="2497533"/>
                        <a:pt x="3769856" y="2502586"/>
                      </a:cubicBezTo>
                      <a:cubicBezTo>
                        <a:pt x="3771549" y="2507666"/>
                        <a:pt x="3771150" y="2514040"/>
                        <a:pt x="3774936" y="2517826"/>
                      </a:cubicBezTo>
                      <a:cubicBezTo>
                        <a:pt x="3783570" y="2526460"/>
                        <a:pt x="3805416" y="2538146"/>
                        <a:pt x="3805416" y="2538146"/>
                      </a:cubicBezTo>
                      <a:cubicBezTo>
                        <a:pt x="3819697" y="2536106"/>
                        <a:pt x="3845798" y="2527814"/>
                        <a:pt x="3861296" y="2538146"/>
                      </a:cubicBezTo>
                      <a:cubicBezTo>
                        <a:pt x="3866376" y="2541533"/>
                        <a:pt x="3868726" y="2547925"/>
                        <a:pt x="3871456" y="2553386"/>
                      </a:cubicBezTo>
                      <a:cubicBezTo>
                        <a:pt x="3873851" y="2558175"/>
                        <a:pt x="3874843" y="2563546"/>
                        <a:pt x="3876536" y="2568626"/>
                      </a:cubicBezTo>
                      <a:cubicBezTo>
                        <a:pt x="3874843" y="2582173"/>
                        <a:pt x="3876122" y="2596436"/>
                        <a:pt x="3871456" y="2609266"/>
                      </a:cubicBezTo>
                      <a:cubicBezTo>
                        <a:pt x="3869001" y="2616018"/>
                        <a:pt x="3861735" y="2619907"/>
                        <a:pt x="3856216" y="2624506"/>
                      </a:cubicBezTo>
                      <a:cubicBezTo>
                        <a:pt x="3843086" y="2635448"/>
                        <a:pt x="3841010" y="2634655"/>
                        <a:pt x="3825736" y="2639746"/>
                      </a:cubicBezTo>
                      <a:cubicBezTo>
                        <a:pt x="3830816" y="2643133"/>
                        <a:pt x="3837162" y="2645138"/>
                        <a:pt x="3840976" y="2649906"/>
                      </a:cubicBezTo>
                      <a:cubicBezTo>
                        <a:pt x="3843626" y="2653219"/>
                        <a:pt x="3850804" y="2684138"/>
                        <a:pt x="3851136" y="2685466"/>
                      </a:cubicBezTo>
                      <a:cubicBezTo>
                        <a:pt x="3847774" y="2739255"/>
                        <a:pt x="3861643" y="2756239"/>
                        <a:pt x="3830816" y="2787066"/>
                      </a:cubicBezTo>
                      <a:cubicBezTo>
                        <a:pt x="3826499" y="2791383"/>
                        <a:pt x="3821424" y="2795472"/>
                        <a:pt x="3815576" y="2797226"/>
                      </a:cubicBezTo>
                      <a:cubicBezTo>
                        <a:pt x="3804107" y="2800667"/>
                        <a:pt x="3791869" y="2800613"/>
                        <a:pt x="3780016" y="2802306"/>
                      </a:cubicBezTo>
                      <a:cubicBezTo>
                        <a:pt x="3774936" y="2805693"/>
                        <a:pt x="3770863" y="2811998"/>
                        <a:pt x="3764776" y="2812466"/>
                      </a:cubicBezTo>
                      <a:cubicBezTo>
                        <a:pt x="3732853" y="2814922"/>
                        <a:pt x="3722504" y="2810229"/>
                        <a:pt x="3698736" y="2802306"/>
                      </a:cubicBezTo>
                      <a:cubicBezTo>
                        <a:pt x="3697043" y="2797226"/>
                        <a:pt x="3696051" y="2791855"/>
                        <a:pt x="3693656" y="2787066"/>
                      </a:cubicBezTo>
                      <a:cubicBezTo>
                        <a:pt x="3681240" y="2762234"/>
                        <a:pt x="3684800" y="2782123"/>
                        <a:pt x="3678416" y="2756586"/>
                      </a:cubicBezTo>
                      <a:cubicBezTo>
                        <a:pt x="3673645" y="2737503"/>
                        <a:pt x="3675223" y="2732203"/>
                        <a:pt x="3668256" y="2715946"/>
                      </a:cubicBezTo>
                      <a:cubicBezTo>
                        <a:pt x="3665273" y="2708985"/>
                        <a:pt x="3663451" y="2700981"/>
                        <a:pt x="3658096" y="2695626"/>
                      </a:cubicBezTo>
                      <a:cubicBezTo>
                        <a:pt x="3654310" y="2691840"/>
                        <a:pt x="3648107" y="2691596"/>
                        <a:pt x="3642856" y="2690546"/>
                      </a:cubicBezTo>
                      <a:cubicBezTo>
                        <a:pt x="3631115" y="2688198"/>
                        <a:pt x="3619149" y="2687159"/>
                        <a:pt x="3607296" y="2685466"/>
                      </a:cubicBezTo>
                      <a:cubicBezTo>
                        <a:pt x="3594901" y="2689598"/>
                        <a:pt x="3586664" y="2690858"/>
                        <a:pt x="3576816" y="2700706"/>
                      </a:cubicBezTo>
                      <a:cubicBezTo>
                        <a:pt x="3572499" y="2705023"/>
                        <a:pt x="3571424" y="2712132"/>
                        <a:pt x="3566656" y="2715946"/>
                      </a:cubicBezTo>
                      <a:cubicBezTo>
                        <a:pt x="3562475" y="2719291"/>
                        <a:pt x="3556698" y="2720146"/>
                        <a:pt x="3551416" y="2721026"/>
                      </a:cubicBezTo>
                      <a:cubicBezTo>
                        <a:pt x="3536291" y="2723547"/>
                        <a:pt x="3520936" y="2724413"/>
                        <a:pt x="3505696" y="2726106"/>
                      </a:cubicBezTo>
                      <a:cubicBezTo>
                        <a:pt x="3499276" y="2728246"/>
                        <a:pt x="3459976" y="2743987"/>
                        <a:pt x="3459976" y="2726106"/>
                      </a:cubicBezTo>
                      <a:cubicBezTo>
                        <a:pt x="3459976" y="2715396"/>
                        <a:pt x="3490456" y="2715946"/>
                        <a:pt x="3490456" y="2715946"/>
                      </a:cubicBezTo>
                      <a:cubicBezTo>
                        <a:pt x="3507389" y="2717639"/>
                        <a:pt x="3524409" y="2718619"/>
                        <a:pt x="3541256" y="2721026"/>
                      </a:cubicBezTo>
                      <a:cubicBezTo>
                        <a:pt x="3548168" y="2722013"/>
                        <a:pt x="3554594" y="2726106"/>
                        <a:pt x="3561576" y="2726106"/>
                      </a:cubicBezTo>
                      <a:cubicBezTo>
                        <a:pt x="3591639" y="2726106"/>
                        <a:pt x="3618874" y="2720790"/>
                        <a:pt x="3647936" y="2715946"/>
                      </a:cubicBezTo>
                      <a:cubicBezTo>
                        <a:pt x="3649629" y="2749813"/>
                        <a:pt x="3639496" y="2786449"/>
                        <a:pt x="3653016" y="2817546"/>
                      </a:cubicBezTo>
                      <a:cubicBezTo>
                        <a:pt x="3659421" y="2832278"/>
                        <a:pt x="3698736" y="2832786"/>
                        <a:pt x="3698736" y="2832786"/>
                      </a:cubicBezTo>
                      <a:cubicBezTo>
                        <a:pt x="3700429" y="2837866"/>
                        <a:pt x="3702936" y="2842744"/>
                        <a:pt x="3703816" y="2848026"/>
                      </a:cubicBezTo>
                      <a:cubicBezTo>
                        <a:pt x="3715159" y="2916082"/>
                        <a:pt x="3702067" y="2873258"/>
                        <a:pt x="3713976" y="2908986"/>
                      </a:cubicBezTo>
                      <a:cubicBezTo>
                        <a:pt x="3709460" y="2945110"/>
                        <a:pt x="3717784" y="2946100"/>
                        <a:pt x="3693656" y="2964866"/>
                      </a:cubicBezTo>
                      <a:cubicBezTo>
                        <a:pt x="3684017" y="2972363"/>
                        <a:pt x="3663176" y="2985186"/>
                        <a:pt x="3663176" y="2985186"/>
                      </a:cubicBezTo>
                      <a:cubicBezTo>
                        <a:pt x="3631884" y="2977363"/>
                        <a:pt x="3629673" y="2973844"/>
                        <a:pt x="3586976" y="2990266"/>
                      </a:cubicBezTo>
                      <a:cubicBezTo>
                        <a:pt x="3581278" y="2992458"/>
                        <a:pt x="3581133" y="3001189"/>
                        <a:pt x="3576816" y="3005506"/>
                      </a:cubicBezTo>
                      <a:cubicBezTo>
                        <a:pt x="3572499" y="3009823"/>
                        <a:pt x="3566656" y="3012279"/>
                        <a:pt x="3561576" y="3015666"/>
                      </a:cubicBezTo>
                      <a:cubicBezTo>
                        <a:pt x="3551915" y="3013734"/>
                        <a:pt x="3531350" y="3010713"/>
                        <a:pt x="3520936" y="3005506"/>
                      </a:cubicBezTo>
                      <a:cubicBezTo>
                        <a:pt x="3515475" y="3002776"/>
                        <a:pt x="3510386" y="2999255"/>
                        <a:pt x="3505696" y="2995346"/>
                      </a:cubicBezTo>
                      <a:cubicBezTo>
                        <a:pt x="3500177" y="2990747"/>
                        <a:pt x="3495055" y="2985625"/>
                        <a:pt x="3490456" y="2980106"/>
                      </a:cubicBezTo>
                      <a:cubicBezTo>
                        <a:pt x="3486547" y="2975416"/>
                        <a:pt x="3485264" y="2968415"/>
                        <a:pt x="3480296" y="2964866"/>
                      </a:cubicBezTo>
                      <a:cubicBezTo>
                        <a:pt x="3472876" y="2959566"/>
                        <a:pt x="3463229" y="2958410"/>
                        <a:pt x="3454896" y="2954706"/>
                      </a:cubicBezTo>
                      <a:cubicBezTo>
                        <a:pt x="3417232" y="2937966"/>
                        <a:pt x="3450638" y="2949900"/>
                        <a:pt x="3419336" y="2939466"/>
                      </a:cubicBezTo>
                      <a:cubicBezTo>
                        <a:pt x="3417643" y="2944546"/>
                        <a:pt x="3414256" y="2949351"/>
                        <a:pt x="3414256" y="2954706"/>
                      </a:cubicBezTo>
                      <a:cubicBezTo>
                        <a:pt x="3414256" y="2976677"/>
                        <a:pt x="3418985" y="2979580"/>
                        <a:pt x="3429496" y="2995346"/>
                      </a:cubicBezTo>
                      <a:cubicBezTo>
                        <a:pt x="3427803" y="3013973"/>
                        <a:pt x="3424416" y="3032523"/>
                        <a:pt x="3424416" y="3051226"/>
                      </a:cubicBezTo>
                      <a:cubicBezTo>
                        <a:pt x="3424416" y="3054481"/>
                        <a:pt x="3432180" y="3081995"/>
                        <a:pt x="3434576" y="3086786"/>
                      </a:cubicBezTo>
                      <a:cubicBezTo>
                        <a:pt x="3437306" y="3092247"/>
                        <a:pt x="3442006" y="3096565"/>
                        <a:pt x="3444736" y="3102026"/>
                      </a:cubicBezTo>
                      <a:cubicBezTo>
                        <a:pt x="3447131" y="3106815"/>
                        <a:pt x="3448123" y="3112186"/>
                        <a:pt x="3449816" y="3117266"/>
                      </a:cubicBezTo>
                      <a:cubicBezTo>
                        <a:pt x="3448123" y="3130813"/>
                        <a:pt x="3449806" y="3145230"/>
                        <a:pt x="3444736" y="3157906"/>
                      </a:cubicBezTo>
                      <a:cubicBezTo>
                        <a:pt x="3442469" y="3163575"/>
                        <a:pt x="3433813" y="3163749"/>
                        <a:pt x="3429496" y="3168066"/>
                      </a:cubicBezTo>
                      <a:cubicBezTo>
                        <a:pt x="3425179" y="3172383"/>
                        <a:pt x="3424104" y="3179492"/>
                        <a:pt x="3419336" y="3183306"/>
                      </a:cubicBezTo>
                      <a:cubicBezTo>
                        <a:pt x="3415155" y="3186651"/>
                        <a:pt x="3408885" y="3185991"/>
                        <a:pt x="3404096" y="3188386"/>
                      </a:cubicBezTo>
                      <a:cubicBezTo>
                        <a:pt x="3398635" y="3191116"/>
                        <a:pt x="3393936" y="3195159"/>
                        <a:pt x="3388856" y="3198546"/>
                      </a:cubicBezTo>
                      <a:cubicBezTo>
                        <a:pt x="3390549" y="3205319"/>
                        <a:pt x="3391930" y="3212179"/>
                        <a:pt x="3393936" y="3218866"/>
                      </a:cubicBezTo>
                      <a:cubicBezTo>
                        <a:pt x="3397013" y="3229124"/>
                        <a:pt x="3404096" y="3249346"/>
                        <a:pt x="3404096" y="3249346"/>
                      </a:cubicBezTo>
                      <a:cubicBezTo>
                        <a:pt x="3402403" y="3262893"/>
                        <a:pt x="3402608" y="3276815"/>
                        <a:pt x="3399016" y="3289986"/>
                      </a:cubicBezTo>
                      <a:cubicBezTo>
                        <a:pt x="3397410" y="3295876"/>
                        <a:pt x="3393173" y="3300909"/>
                        <a:pt x="3388856" y="3305226"/>
                      </a:cubicBezTo>
                      <a:cubicBezTo>
                        <a:pt x="3382555" y="3311527"/>
                        <a:pt x="3361949" y="3324857"/>
                        <a:pt x="3353296" y="3330626"/>
                      </a:cubicBezTo>
                      <a:cubicBezTo>
                        <a:pt x="3337200" y="3322578"/>
                        <a:pt x="3325845" y="3318415"/>
                        <a:pt x="3312656" y="3305226"/>
                      </a:cubicBezTo>
                      <a:cubicBezTo>
                        <a:pt x="3306669" y="3299239"/>
                        <a:pt x="3303920" y="3290326"/>
                        <a:pt x="3297416" y="3284906"/>
                      </a:cubicBezTo>
                      <a:cubicBezTo>
                        <a:pt x="3293302" y="3281478"/>
                        <a:pt x="3286857" y="3282427"/>
                        <a:pt x="3282176" y="3279826"/>
                      </a:cubicBezTo>
                      <a:cubicBezTo>
                        <a:pt x="3271502" y="3273896"/>
                        <a:pt x="3251696" y="3259506"/>
                        <a:pt x="3251696" y="3259506"/>
                      </a:cubicBezTo>
                      <a:cubicBezTo>
                        <a:pt x="3248309" y="3254426"/>
                        <a:pt x="3247641" y="3244266"/>
                        <a:pt x="3241536" y="3244266"/>
                      </a:cubicBezTo>
                      <a:cubicBezTo>
                        <a:pt x="3236181" y="3244266"/>
                        <a:pt x="3234467" y="3254534"/>
                        <a:pt x="3236456" y="3259506"/>
                      </a:cubicBezTo>
                      <a:cubicBezTo>
                        <a:pt x="3238723" y="3265175"/>
                        <a:pt x="3247006" y="3265757"/>
                        <a:pt x="3251696" y="3269666"/>
                      </a:cubicBezTo>
                      <a:cubicBezTo>
                        <a:pt x="3261326" y="3277691"/>
                        <a:pt x="3271387" y="3288729"/>
                        <a:pt x="3277096" y="3300146"/>
                      </a:cubicBezTo>
                      <a:cubicBezTo>
                        <a:pt x="3279491" y="3304935"/>
                        <a:pt x="3280483" y="3310306"/>
                        <a:pt x="3282176" y="3315386"/>
                      </a:cubicBezTo>
                      <a:cubicBezTo>
                        <a:pt x="3281280" y="3324345"/>
                        <a:pt x="3279222" y="3369692"/>
                        <a:pt x="3272016" y="3386506"/>
                      </a:cubicBezTo>
                      <a:cubicBezTo>
                        <a:pt x="3269611" y="3392118"/>
                        <a:pt x="3266451" y="3397726"/>
                        <a:pt x="3261856" y="3401746"/>
                      </a:cubicBezTo>
                      <a:cubicBezTo>
                        <a:pt x="3252666" y="3409787"/>
                        <a:pt x="3242960" y="3418205"/>
                        <a:pt x="3231376" y="3422066"/>
                      </a:cubicBezTo>
                      <a:lnTo>
                        <a:pt x="3216136" y="3427146"/>
                      </a:lnTo>
                      <a:cubicBezTo>
                        <a:pt x="3200896" y="3423759"/>
                        <a:pt x="3184911" y="3422784"/>
                        <a:pt x="3170416" y="3416986"/>
                      </a:cubicBezTo>
                      <a:cubicBezTo>
                        <a:pt x="3159079" y="3412451"/>
                        <a:pt x="3139936" y="3396666"/>
                        <a:pt x="3139936" y="3396666"/>
                      </a:cubicBezTo>
                      <a:cubicBezTo>
                        <a:pt x="3069483" y="3400374"/>
                        <a:pt x="3055742" y="3406340"/>
                        <a:pt x="2997696" y="3396666"/>
                      </a:cubicBezTo>
                      <a:cubicBezTo>
                        <a:pt x="2992414" y="3395786"/>
                        <a:pt x="2987536" y="3393279"/>
                        <a:pt x="2982456" y="3391586"/>
                      </a:cubicBezTo>
                      <a:cubicBezTo>
                        <a:pt x="2979069" y="3386506"/>
                        <a:pt x="2975026" y="3381807"/>
                        <a:pt x="2972296" y="3376346"/>
                      </a:cubicBezTo>
                      <a:cubicBezTo>
                        <a:pt x="2969901" y="3371557"/>
                        <a:pt x="2967627" y="3366445"/>
                        <a:pt x="2967216" y="3361106"/>
                      </a:cubicBezTo>
                      <a:cubicBezTo>
                        <a:pt x="2964226" y="3322237"/>
                        <a:pt x="2966441" y="3283011"/>
                        <a:pt x="2962136" y="3244266"/>
                      </a:cubicBezTo>
                      <a:cubicBezTo>
                        <a:pt x="2961277" y="3236532"/>
                        <a:pt x="2946477" y="3215697"/>
                        <a:pt x="2941816" y="3208706"/>
                      </a:cubicBezTo>
                      <a:cubicBezTo>
                        <a:pt x="2894907" y="3255615"/>
                        <a:pt x="2936953" y="3206677"/>
                        <a:pt x="2921496" y="3350946"/>
                      </a:cubicBezTo>
                      <a:cubicBezTo>
                        <a:pt x="2920846" y="3357017"/>
                        <a:pt x="2916304" y="3362637"/>
                        <a:pt x="2911336" y="3366186"/>
                      </a:cubicBezTo>
                      <a:cubicBezTo>
                        <a:pt x="2897332" y="3376189"/>
                        <a:pt x="2876496" y="3377743"/>
                        <a:pt x="2860536" y="3381426"/>
                      </a:cubicBezTo>
                      <a:cubicBezTo>
                        <a:pt x="2846930" y="3384566"/>
                        <a:pt x="2819896" y="3391586"/>
                        <a:pt x="2819896" y="3391586"/>
                      </a:cubicBezTo>
                      <a:cubicBezTo>
                        <a:pt x="2814816" y="3389893"/>
                        <a:pt x="2808442" y="3390292"/>
                        <a:pt x="2804656" y="3386506"/>
                      </a:cubicBezTo>
                      <a:cubicBezTo>
                        <a:pt x="2796022" y="3377872"/>
                        <a:pt x="2795673" y="3360561"/>
                        <a:pt x="2784336" y="3356026"/>
                      </a:cubicBezTo>
                      <a:lnTo>
                        <a:pt x="2758936" y="3345866"/>
                      </a:lnTo>
                      <a:cubicBezTo>
                        <a:pt x="2748776" y="3347559"/>
                        <a:pt x="2737399" y="3345836"/>
                        <a:pt x="2728456" y="3350946"/>
                      </a:cubicBezTo>
                      <a:cubicBezTo>
                        <a:pt x="2723807" y="3353603"/>
                        <a:pt x="2725771" y="3361397"/>
                        <a:pt x="2723376" y="3366186"/>
                      </a:cubicBezTo>
                      <a:cubicBezTo>
                        <a:pt x="2720646" y="3371647"/>
                        <a:pt x="2716603" y="3376346"/>
                        <a:pt x="2713216" y="3381426"/>
                      </a:cubicBezTo>
                      <a:cubicBezTo>
                        <a:pt x="2694589" y="3371266"/>
                        <a:pt x="2674990" y="3362715"/>
                        <a:pt x="2657336" y="3350946"/>
                      </a:cubicBezTo>
                      <a:cubicBezTo>
                        <a:pt x="2649366" y="3345633"/>
                        <a:pt x="2638681" y="3340059"/>
                        <a:pt x="2637016" y="3330626"/>
                      </a:cubicBezTo>
                      <a:cubicBezTo>
                        <a:pt x="2633179" y="3308884"/>
                        <a:pt x="2639358" y="3286494"/>
                        <a:pt x="2642096" y="3264586"/>
                      </a:cubicBezTo>
                      <a:cubicBezTo>
                        <a:pt x="2642760" y="3259273"/>
                        <a:pt x="2645483" y="3254426"/>
                        <a:pt x="2647176" y="3249346"/>
                      </a:cubicBezTo>
                      <a:cubicBezTo>
                        <a:pt x="2615874" y="3228478"/>
                        <a:pt x="2650478" y="3248753"/>
                        <a:pt x="2606536" y="3234106"/>
                      </a:cubicBezTo>
                      <a:cubicBezTo>
                        <a:pt x="2599352" y="3231711"/>
                        <a:pt x="2592989" y="3227333"/>
                        <a:pt x="2586216" y="3223946"/>
                      </a:cubicBezTo>
                      <a:cubicBezTo>
                        <a:pt x="2581136" y="3215479"/>
                        <a:pt x="2574643" y="3207714"/>
                        <a:pt x="2570976" y="3198546"/>
                      </a:cubicBezTo>
                      <a:cubicBezTo>
                        <a:pt x="2567769" y="3190529"/>
                        <a:pt x="2571424" y="3179779"/>
                        <a:pt x="2565896" y="3173146"/>
                      </a:cubicBezTo>
                      <a:cubicBezTo>
                        <a:pt x="2561426" y="3167782"/>
                        <a:pt x="2552349" y="3169759"/>
                        <a:pt x="2545576" y="3168066"/>
                      </a:cubicBezTo>
                      <a:cubicBezTo>
                        <a:pt x="2533723" y="3169759"/>
                        <a:pt x="2517200" y="3163567"/>
                        <a:pt x="2510016" y="3173146"/>
                      </a:cubicBezTo>
                      <a:cubicBezTo>
                        <a:pt x="2502832" y="3182725"/>
                        <a:pt x="2509419" y="3198164"/>
                        <a:pt x="2515096" y="3208706"/>
                      </a:cubicBezTo>
                      <a:cubicBezTo>
                        <a:pt x="2521908" y="3221357"/>
                        <a:pt x="2538184" y="3226865"/>
                        <a:pt x="2545576" y="3239186"/>
                      </a:cubicBezTo>
                      <a:cubicBezTo>
                        <a:pt x="2550656" y="3247653"/>
                        <a:pt x="2556400" y="3255755"/>
                        <a:pt x="2560816" y="3264586"/>
                      </a:cubicBezTo>
                      <a:cubicBezTo>
                        <a:pt x="2563211" y="3269375"/>
                        <a:pt x="2563090" y="3275266"/>
                        <a:pt x="2565896" y="3279826"/>
                      </a:cubicBezTo>
                      <a:cubicBezTo>
                        <a:pt x="2576729" y="3297430"/>
                        <a:pt x="2601456" y="3330626"/>
                        <a:pt x="2601456" y="3330626"/>
                      </a:cubicBezTo>
                      <a:cubicBezTo>
                        <a:pt x="2599763" y="3337399"/>
                        <a:pt x="2601594" y="3346308"/>
                        <a:pt x="2596376" y="3350946"/>
                      </a:cubicBezTo>
                      <a:cubicBezTo>
                        <a:pt x="2585056" y="3361008"/>
                        <a:pt x="2568338" y="3362865"/>
                        <a:pt x="2555736" y="3371266"/>
                      </a:cubicBezTo>
                      <a:lnTo>
                        <a:pt x="2540496" y="3381426"/>
                      </a:lnTo>
                      <a:cubicBezTo>
                        <a:pt x="2557812" y="3407400"/>
                        <a:pt x="2542200" y="3392012"/>
                        <a:pt x="2581136" y="3401746"/>
                      </a:cubicBezTo>
                      <a:cubicBezTo>
                        <a:pt x="2591526" y="3404343"/>
                        <a:pt x="2611616" y="3411906"/>
                        <a:pt x="2611616" y="3411906"/>
                      </a:cubicBezTo>
                      <a:cubicBezTo>
                        <a:pt x="2654459" y="3454749"/>
                        <a:pt x="2644420" y="3430931"/>
                        <a:pt x="2652256" y="3477946"/>
                      </a:cubicBezTo>
                      <a:cubicBezTo>
                        <a:pt x="2648869" y="3506733"/>
                        <a:pt x="2650425" y="3536543"/>
                        <a:pt x="2642096" y="3564306"/>
                      </a:cubicBezTo>
                      <a:cubicBezTo>
                        <a:pt x="2639663" y="3572416"/>
                        <a:pt x="2628712" y="3574691"/>
                        <a:pt x="2621776" y="3579546"/>
                      </a:cubicBezTo>
                      <a:cubicBezTo>
                        <a:pt x="2588175" y="3603067"/>
                        <a:pt x="2601605" y="3597289"/>
                        <a:pt x="2570976" y="3604946"/>
                      </a:cubicBezTo>
                      <a:cubicBezTo>
                        <a:pt x="2543883" y="3603253"/>
                        <a:pt x="2514821" y="3610144"/>
                        <a:pt x="2489696" y="3599866"/>
                      </a:cubicBezTo>
                      <a:cubicBezTo>
                        <a:pt x="2474023" y="3593454"/>
                        <a:pt x="2459216" y="3559226"/>
                        <a:pt x="2459216" y="3559226"/>
                      </a:cubicBezTo>
                      <a:cubicBezTo>
                        <a:pt x="2453404" y="3530165"/>
                        <a:pt x="2449990" y="3527016"/>
                        <a:pt x="2459216" y="3493186"/>
                      </a:cubicBezTo>
                      <a:cubicBezTo>
                        <a:pt x="2460822" y="3487296"/>
                        <a:pt x="2464608" y="3481760"/>
                        <a:pt x="2469376" y="3477946"/>
                      </a:cubicBezTo>
                      <a:cubicBezTo>
                        <a:pt x="2473557" y="3474601"/>
                        <a:pt x="2479536" y="3474559"/>
                        <a:pt x="2484616" y="3472866"/>
                      </a:cubicBezTo>
                      <a:cubicBezTo>
                        <a:pt x="2488003" y="3467786"/>
                        <a:pt x="2492371" y="3463238"/>
                        <a:pt x="2494776" y="3457626"/>
                      </a:cubicBezTo>
                      <a:cubicBezTo>
                        <a:pt x="2497526" y="3451209"/>
                        <a:pt x="2497938" y="3444019"/>
                        <a:pt x="2499856" y="3437306"/>
                      </a:cubicBezTo>
                      <a:cubicBezTo>
                        <a:pt x="2501327" y="3432157"/>
                        <a:pt x="2503243" y="3427146"/>
                        <a:pt x="2504936" y="3422066"/>
                      </a:cubicBezTo>
                      <a:cubicBezTo>
                        <a:pt x="2501549" y="3415293"/>
                        <a:pt x="2500131" y="3407101"/>
                        <a:pt x="2494776" y="3401746"/>
                      </a:cubicBezTo>
                      <a:cubicBezTo>
                        <a:pt x="2490990" y="3397960"/>
                        <a:pt x="2483991" y="3399636"/>
                        <a:pt x="2479536" y="3396666"/>
                      </a:cubicBezTo>
                      <a:cubicBezTo>
                        <a:pt x="2473558" y="3392681"/>
                        <a:pt x="2470456" y="3385122"/>
                        <a:pt x="2464296" y="3381426"/>
                      </a:cubicBezTo>
                      <a:cubicBezTo>
                        <a:pt x="2453238" y="3374791"/>
                        <a:pt x="2440271" y="3371953"/>
                        <a:pt x="2428736" y="3366186"/>
                      </a:cubicBezTo>
                      <a:cubicBezTo>
                        <a:pt x="2389345" y="3346491"/>
                        <a:pt x="2436562" y="3363715"/>
                        <a:pt x="2398256" y="3350946"/>
                      </a:cubicBezTo>
                      <a:cubicBezTo>
                        <a:pt x="2393176" y="3345866"/>
                        <a:pt x="2385684" y="3342376"/>
                        <a:pt x="2383016" y="3335706"/>
                      </a:cubicBezTo>
                      <a:cubicBezTo>
                        <a:pt x="2378569" y="3324589"/>
                        <a:pt x="2380284" y="3311887"/>
                        <a:pt x="2377936" y="3300146"/>
                      </a:cubicBezTo>
                      <a:cubicBezTo>
                        <a:pt x="2376886" y="3294895"/>
                        <a:pt x="2374549" y="3289986"/>
                        <a:pt x="2372856" y="3284906"/>
                      </a:cubicBezTo>
                      <a:cubicBezTo>
                        <a:pt x="2374549" y="3274746"/>
                        <a:pt x="2375702" y="3264481"/>
                        <a:pt x="2377936" y="3254426"/>
                      </a:cubicBezTo>
                      <a:cubicBezTo>
                        <a:pt x="2379098" y="3249199"/>
                        <a:pt x="2383016" y="3244541"/>
                        <a:pt x="2383016" y="3239186"/>
                      </a:cubicBezTo>
                      <a:cubicBezTo>
                        <a:pt x="2383016" y="3217108"/>
                        <a:pt x="2379629" y="3195159"/>
                        <a:pt x="2377936" y="3173146"/>
                      </a:cubicBezTo>
                      <a:cubicBezTo>
                        <a:pt x="2361126" y="3184353"/>
                        <a:pt x="2346107" y="3194870"/>
                        <a:pt x="2327136" y="3203626"/>
                      </a:cubicBezTo>
                      <a:cubicBezTo>
                        <a:pt x="2317412" y="3208114"/>
                        <a:pt x="2306816" y="3210399"/>
                        <a:pt x="2296656" y="3213786"/>
                      </a:cubicBezTo>
                      <a:cubicBezTo>
                        <a:pt x="2289883" y="3223946"/>
                        <a:pt x="2280197" y="3232682"/>
                        <a:pt x="2276336" y="3244266"/>
                      </a:cubicBezTo>
                      <a:cubicBezTo>
                        <a:pt x="2271419" y="3259017"/>
                        <a:pt x="2271839" y="3262213"/>
                        <a:pt x="2261096" y="3274746"/>
                      </a:cubicBezTo>
                      <a:cubicBezTo>
                        <a:pt x="2254862" y="3282019"/>
                        <a:pt x="2246523" y="3287403"/>
                        <a:pt x="2240776" y="3295066"/>
                      </a:cubicBezTo>
                      <a:cubicBezTo>
                        <a:pt x="2236232" y="3301124"/>
                        <a:pt x="2233599" y="3308425"/>
                        <a:pt x="2230616" y="3315386"/>
                      </a:cubicBezTo>
                      <a:cubicBezTo>
                        <a:pt x="2228507" y="3320308"/>
                        <a:pt x="2229322" y="3326840"/>
                        <a:pt x="2225536" y="3330626"/>
                      </a:cubicBezTo>
                      <a:cubicBezTo>
                        <a:pt x="2221750" y="3334412"/>
                        <a:pt x="2215376" y="3334013"/>
                        <a:pt x="2210296" y="3335706"/>
                      </a:cubicBezTo>
                      <a:cubicBezTo>
                        <a:pt x="2189976" y="3334013"/>
                        <a:pt x="2169548" y="3333321"/>
                        <a:pt x="2149336" y="3330626"/>
                      </a:cubicBezTo>
                      <a:cubicBezTo>
                        <a:pt x="2144028" y="3329918"/>
                        <a:pt x="2135258" y="3330773"/>
                        <a:pt x="2134096" y="3325546"/>
                      </a:cubicBezTo>
                      <a:cubicBezTo>
                        <a:pt x="2131134" y="3312219"/>
                        <a:pt x="2137100" y="3298399"/>
                        <a:pt x="2139176" y="3284906"/>
                      </a:cubicBezTo>
                      <a:cubicBezTo>
                        <a:pt x="2142679" y="3262137"/>
                        <a:pt x="2143155" y="3262809"/>
                        <a:pt x="2149336" y="3244266"/>
                      </a:cubicBezTo>
                      <a:cubicBezTo>
                        <a:pt x="2144256" y="3240879"/>
                        <a:pt x="2139675" y="3236586"/>
                        <a:pt x="2134096" y="3234106"/>
                      </a:cubicBezTo>
                      <a:cubicBezTo>
                        <a:pt x="2124309" y="3229756"/>
                        <a:pt x="2103616" y="3223946"/>
                        <a:pt x="2103616" y="3223946"/>
                      </a:cubicBezTo>
                      <a:cubicBezTo>
                        <a:pt x="2096843" y="3215479"/>
                        <a:pt x="2090963" y="3206213"/>
                        <a:pt x="2083296" y="3198546"/>
                      </a:cubicBezTo>
                      <a:cubicBezTo>
                        <a:pt x="2078979" y="3194229"/>
                        <a:pt x="2069537" y="3194309"/>
                        <a:pt x="2068056" y="3188386"/>
                      </a:cubicBezTo>
                      <a:cubicBezTo>
                        <a:pt x="2065558" y="3178393"/>
                        <a:pt x="2068026" y="3166849"/>
                        <a:pt x="2073136" y="3157906"/>
                      </a:cubicBezTo>
                      <a:cubicBezTo>
                        <a:pt x="2075793" y="3153257"/>
                        <a:pt x="2083181" y="3154125"/>
                        <a:pt x="2088376" y="3152826"/>
                      </a:cubicBezTo>
                      <a:cubicBezTo>
                        <a:pt x="2096753" y="3150732"/>
                        <a:pt x="2105347" y="3149619"/>
                        <a:pt x="2113776" y="3147746"/>
                      </a:cubicBezTo>
                      <a:cubicBezTo>
                        <a:pt x="2138676" y="3142213"/>
                        <a:pt x="2130852" y="3144288"/>
                        <a:pt x="2154416" y="3132506"/>
                      </a:cubicBezTo>
                      <a:cubicBezTo>
                        <a:pt x="2157803" y="3122346"/>
                        <a:pt x="2166676" y="3112528"/>
                        <a:pt x="2164576" y="3102026"/>
                      </a:cubicBezTo>
                      <a:cubicBezTo>
                        <a:pt x="2162883" y="3093559"/>
                        <a:pt x="2162528" y="3084711"/>
                        <a:pt x="2159496" y="3076626"/>
                      </a:cubicBezTo>
                      <a:cubicBezTo>
                        <a:pt x="2157352" y="3070909"/>
                        <a:pt x="2153653" y="3065703"/>
                        <a:pt x="2149336" y="3061386"/>
                      </a:cubicBezTo>
                      <a:cubicBezTo>
                        <a:pt x="2143349" y="3055399"/>
                        <a:pt x="2136589" y="3049932"/>
                        <a:pt x="2129016" y="3046146"/>
                      </a:cubicBezTo>
                      <a:cubicBezTo>
                        <a:pt x="2107267" y="3035272"/>
                        <a:pt x="2086676" y="3034066"/>
                        <a:pt x="2062976" y="3030906"/>
                      </a:cubicBezTo>
                      <a:lnTo>
                        <a:pt x="2022336" y="3025826"/>
                      </a:lnTo>
                      <a:cubicBezTo>
                        <a:pt x="2012176" y="3022439"/>
                        <a:pt x="2001580" y="3020154"/>
                        <a:pt x="1991856" y="3015666"/>
                      </a:cubicBezTo>
                      <a:cubicBezTo>
                        <a:pt x="1979460" y="3009945"/>
                        <a:pt x="1965181" y="3005711"/>
                        <a:pt x="1956296" y="2995346"/>
                      </a:cubicBezTo>
                      <a:cubicBezTo>
                        <a:pt x="1946370" y="2983765"/>
                        <a:pt x="2010048" y="2937498"/>
                        <a:pt x="1991856" y="2949626"/>
                      </a:cubicBezTo>
                      <a:cubicBezTo>
                        <a:pt x="1963329" y="2968644"/>
                        <a:pt x="1984012" y="2958227"/>
                        <a:pt x="1930896" y="2964866"/>
                      </a:cubicBezTo>
                      <a:cubicBezTo>
                        <a:pt x="1919015" y="2966351"/>
                        <a:pt x="1907189" y="2968253"/>
                        <a:pt x="1895336" y="2969946"/>
                      </a:cubicBezTo>
                      <a:cubicBezTo>
                        <a:pt x="1890256" y="2973333"/>
                        <a:pt x="1886154" y="2979349"/>
                        <a:pt x="1880096" y="2980106"/>
                      </a:cubicBezTo>
                      <a:cubicBezTo>
                        <a:pt x="1851482" y="2983683"/>
                        <a:pt x="1857614" y="2972756"/>
                        <a:pt x="1839456" y="2959786"/>
                      </a:cubicBezTo>
                      <a:cubicBezTo>
                        <a:pt x="1833294" y="2955384"/>
                        <a:pt x="1826056" y="2952702"/>
                        <a:pt x="1819136" y="2949626"/>
                      </a:cubicBezTo>
                      <a:cubicBezTo>
                        <a:pt x="1800913" y="2941527"/>
                        <a:pt x="1795253" y="2939972"/>
                        <a:pt x="1778496" y="2934386"/>
                      </a:cubicBezTo>
                      <a:cubicBezTo>
                        <a:pt x="1769829" y="2891050"/>
                        <a:pt x="1773115" y="2926330"/>
                        <a:pt x="1778496" y="2888666"/>
                      </a:cubicBezTo>
                      <a:cubicBezTo>
                        <a:pt x="1780903" y="2871819"/>
                        <a:pt x="1777467" y="2853749"/>
                        <a:pt x="1783576" y="2837866"/>
                      </a:cubicBezTo>
                      <a:cubicBezTo>
                        <a:pt x="1788886" y="2824059"/>
                        <a:pt x="1825687" y="2815362"/>
                        <a:pt x="1834376" y="2812466"/>
                      </a:cubicBezTo>
                      <a:cubicBezTo>
                        <a:pt x="1839456" y="2807386"/>
                        <a:pt x="1845631" y="2803204"/>
                        <a:pt x="1849616" y="2797226"/>
                      </a:cubicBezTo>
                      <a:cubicBezTo>
                        <a:pt x="1856389" y="2787066"/>
                        <a:pt x="1856389" y="2776906"/>
                        <a:pt x="1849616" y="2766746"/>
                      </a:cubicBezTo>
                      <a:cubicBezTo>
                        <a:pt x="1844579" y="2759190"/>
                        <a:pt x="1828014" y="2745292"/>
                        <a:pt x="1819136" y="2741346"/>
                      </a:cubicBezTo>
                      <a:cubicBezTo>
                        <a:pt x="1809349" y="2736996"/>
                        <a:pt x="1788656" y="2731186"/>
                        <a:pt x="1788656" y="2731186"/>
                      </a:cubicBezTo>
                      <a:cubicBezTo>
                        <a:pt x="1759627" y="2740862"/>
                        <a:pt x="1783818" y="2728283"/>
                        <a:pt x="1768336" y="2751506"/>
                      </a:cubicBezTo>
                      <a:cubicBezTo>
                        <a:pt x="1764351" y="2757484"/>
                        <a:pt x="1757695" y="2761227"/>
                        <a:pt x="1753096" y="2766746"/>
                      </a:cubicBezTo>
                      <a:cubicBezTo>
                        <a:pt x="1749187" y="2771436"/>
                        <a:pt x="1746956" y="2777391"/>
                        <a:pt x="1742936" y="2781986"/>
                      </a:cubicBezTo>
                      <a:cubicBezTo>
                        <a:pt x="1722134" y="2805760"/>
                        <a:pt x="1722953" y="2803775"/>
                        <a:pt x="1702296" y="2817546"/>
                      </a:cubicBezTo>
                      <a:cubicBezTo>
                        <a:pt x="1691137" y="2834285"/>
                        <a:pt x="1673666" y="2862649"/>
                        <a:pt x="1656576" y="2868346"/>
                      </a:cubicBezTo>
                      <a:lnTo>
                        <a:pt x="1641336" y="2873426"/>
                      </a:lnTo>
                      <a:cubicBezTo>
                        <a:pt x="1631176" y="2871733"/>
                        <a:pt x="1619238" y="2874333"/>
                        <a:pt x="1610856" y="2868346"/>
                      </a:cubicBezTo>
                      <a:cubicBezTo>
                        <a:pt x="1605175" y="2864288"/>
                        <a:pt x="1606642" y="2854954"/>
                        <a:pt x="1605776" y="2848026"/>
                      </a:cubicBezTo>
                      <a:cubicBezTo>
                        <a:pt x="1603247" y="2827793"/>
                        <a:pt x="1607144" y="2806410"/>
                        <a:pt x="1600696" y="2787066"/>
                      </a:cubicBezTo>
                      <a:cubicBezTo>
                        <a:pt x="1598019" y="2779034"/>
                        <a:pt x="1588113" y="2775265"/>
                        <a:pt x="1580376" y="2771826"/>
                      </a:cubicBezTo>
                      <a:cubicBezTo>
                        <a:pt x="1576116" y="2769933"/>
                        <a:pt x="1526226" y="2761954"/>
                        <a:pt x="1524496" y="2761666"/>
                      </a:cubicBezTo>
                      <a:cubicBezTo>
                        <a:pt x="1533619" y="2716051"/>
                        <a:pt x="1519610" y="2751345"/>
                        <a:pt x="1549896" y="2726106"/>
                      </a:cubicBezTo>
                      <a:cubicBezTo>
                        <a:pt x="1554586" y="2722197"/>
                        <a:pt x="1554318" y="2712952"/>
                        <a:pt x="1560056" y="2710866"/>
                      </a:cubicBezTo>
                      <a:cubicBezTo>
                        <a:pt x="1574467" y="2705626"/>
                        <a:pt x="1590536" y="2707479"/>
                        <a:pt x="1605776" y="2705786"/>
                      </a:cubicBezTo>
                      <a:cubicBezTo>
                        <a:pt x="1612549" y="2692239"/>
                        <a:pt x="1619829" y="2678934"/>
                        <a:pt x="1626096" y="2665146"/>
                      </a:cubicBezTo>
                      <a:cubicBezTo>
                        <a:pt x="1628312" y="2660271"/>
                        <a:pt x="1631176" y="2655261"/>
                        <a:pt x="1631176" y="2649906"/>
                      </a:cubicBezTo>
                      <a:cubicBezTo>
                        <a:pt x="1631176" y="2639390"/>
                        <a:pt x="1621073" y="2627131"/>
                        <a:pt x="1615936" y="2619426"/>
                      </a:cubicBezTo>
                      <a:cubicBezTo>
                        <a:pt x="1617629" y="2612653"/>
                        <a:pt x="1617143" y="2604915"/>
                        <a:pt x="1621016" y="2599106"/>
                      </a:cubicBezTo>
                      <a:cubicBezTo>
                        <a:pt x="1624403" y="2594026"/>
                        <a:pt x="1630244" y="2590007"/>
                        <a:pt x="1636256" y="2588946"/>
                      </a:cubicBezTo>
                      <a:cubicBezTo>
                        <a:pt x="1659661" y="2584816"/>
                        <a:pt x="1683669" y="2585559"/>
                        <a:pt x="1707376" y="2583866"/>
                      </a:cubicBezTo>
                      <a:cubicBezTo>
                        <a:pt x="1717181" y="2569158"/>
                        <a:pt x="1720889" y="2567298"/>
                        <a:pt x="1722616" y="2548306"/>
                      </a:cubicBezTo>
                      <a:cubicBezTo>
                        <a:pt x="1731643" y="2449005"/>
                        <a:pt x="1697266" y="2464473"/>
                        <a:pt x="1748016" y="2451786"/>
                      </a:cubicBezTo>
                      <a:cubicBezTo>
                        <a:pt x="1746323" y="2436546"/>
                        <a:pt x="1752515" y="2418040"/>
                        <a:pt x="1742936" y="2406066"/>
                      </a:cubicBezTo>
                      <a:cubicBezTo>
                        <a:pt x="1735456" y="2396716"/>
                        <a:pt x="1719276" y="2402308"/>
                        <a:pt x="1707376" y="2400986"/>
                      </a:cubicBezTo>
                      <a:cubicBezTo>
                        <a:pt x="1688787" y="2398921"/>
                        <a:pt x="1670123" y="2397599"/>
                        <a:pt x="1651496" y="2395906"/>
                      </a:cubicBezTo>
                      <a:cubicBezTo>
                        <a:pt x="1646416" y="2394213"/>
                        <a:pt x="1639368" y="2395183"/>
                        <a:pt x="1636256" y="2390826"/>
                      </a:cubicBezTo>
                      <a:cubicBezTo>
                        <a:pt x="1630031" y="2382111"/>
                        <a:pt x="1629038" y="2370644"/>
                        <a:pt x="1626096" y="2360346"/>
                      </a:cubicBezTo>
                      <a:cubicBezTo>
                        <a:pt x="1619323" y="2336639"/>
                        <a:pt x="1619170" y="2309926"/>
                        <a:pt x="1605776" y="2289226"/>
                      </a:cubicBezTo>
                      <a:cubicBezTo>
                        <a:pt x="1598770" y="2278399"/>
                        <a:pt x="1581751" y="2279753"/>
                        <a:pt x="1570216" y="2273986"/>
                      </a:cubicBezTo>
                      <a:cubicBezTo>
                        <a:pt x="1564755" y="2271256"/>
                        <a:pt x="1560056" y="2267213"/>
                        <a:pt x="1554976" y="2263826"/>
                      </a:cubicBezTo>
                      <a:lnTo>
                        <a:pt x="1534656" y="2294306"/>
                      </a:lnTo>
                      <a:cubicBezTo>
                        <a:pt x="1531269" y="2299386"/>
                        <a:pt x="1528813" y="2305229"/>
                        <a:pt x="1524496" y="2309546"/>
                      </a:cubicBezTo>
                      <a:cubicBezTo>
                        <a:pt x="1514926" y="2319116"/>
                        <a:pt x="1504754" y="2327295"/>
                        <a:pt x="1499096" y="2340026"/>
                      </a:cubicBezTo>
                      <a:cubicBezTo>
                        <a:pt x="1484998" y="2371747"/>
                        <a:pt x="1496021" y="2364190"/>
                        <a:pt x="1478776" y="2385746"/>
                      </a:cubicBezTo>
                      <a:cubicBezTo>
                        <a:pt x="1475784" y="2389486"/>
                        <a:pt x="1471156" y="2411146"/>
                        <a:pt x="1468616" y="2411146"/>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sp>
              <p:nvSpPr>
                <p:cNvPr id="92" name="Freeform 91"/>
                <p:cNvSpPr/>
                <p:nvPr/>
              </p:nvSpPr>
              <p:spPr>
                <a:xfrm rot="19843651">
                  <a:off x="528208" y="4041997"/>
                  <a:ext cx="359370" cy="341947"/>
                </a:xfrm>
                <a:custGeom>
                  <a:avLst/>
                  <a:gdLst>
                    <a:gd name="connsiteX0" fmla="*/ 1468616 w 3998820"/>
                    <a:gd name="connsiteY0" fmla="*/ 2411146 h 3605658"/>
                    <a:gd name="connsiteX1" fmla="*/ 1463536 w 3998820"/>
                    <a:gd name="connsiteY1" fmla="*/ 2385746 h 3605658"/>
                    <a:gd name="connsiteX2" fmla="*/ 1367016 w 3998820"/>
                    <a:gd name="connsiteY2" fmla="*/ 2370506 h 3605658"/>
                    <a:gd name="connsiteX3" fmla="*/ 1361936 w 3998820"/>
                    <a:gd name="connsiteY3" fmla="*/ 2355266 h 3605658"/>
                    <a:gd name="connsiteX4" fmla="*/ 1356856 w 3998820"/>
                    <a:gd name="connsiteY4" fmla="*/ 2284146 h 3605658"/>
                    <a:gd name="connsiteX5" fmla="*/ 1326376 w 3998820"/>
                    <a:gd name="connsiteY5" fmla="*/ 2268906 h 3605658"/>
                    <a:gd name="connsiteX6" fmla="*/ 1311136 w 3998820"/>
                    <a:gd name="connsiteY6" fmla="*/ 2253666 h 3605658"/>
                    <a:gd name="connsiteX7" fmla="*/ 1295896 w 3998820"/>
                    <a:gd name="connsiteY7" fmla="*/ 2243506 h 3605658"/>
                    <a:gd name="connsiteX8" fmla="*/ 1285736 w 3998820"/>
                    <a:gd name="connsiteY8" fmla="*/ 2228266 h 3605658"/>
                    <a:gd name="connsiteX9" fmla="*/ 1285736 w 3998820"/>
                    <a:gd name="connsiteY9" fmla="*/ 2187626 h 3605658"/>
                    <a:gd name="connsiteX10" fmla="*/ 1300976 w 3998820"/>
                    <a:gd name="connsiteY10" fmla="*/ 2177466 h 3605658"/>
                    <a:gd name="connsiteX11" fmla="*/ 1285736 w 3998820"/>
                    <a:gd name="connsiteY11" fmla="*/ 2167306 h 3605658"/>
                    <a:gd name="connsiteX12" fmla="*/ 1255256 w 3998820"/>
                    <a:gd name="connsiteY12" fmla="*/ 2177466 h 3605658"/>
                    <a:gd name="connsiteX13" fmla="*/ 1209536 w 3998820"/>
                    <a:gd name="connsiteY13" fmla="*/ 2152066 h 3605658"/>
                    <a:gd name="connsiteX14" fmla="*/ 1204456 w 3998820"/>
                    <a:gd name="connsiteY14" fmla="*/ 2136826 h 3605658"/>
                    <a:gd name="connsiteX15" fmla="*/ 1189216 w 3998820"/>
                    <a:gd name="connsiteY15" fmla="*/ 2146986 h 3605658"/>
                    <a:gd name="connsiteX16" fmla="*/ 1168896 w 3998820"/>
                    <a:gd name="connsiteY16" fmla="*/ 2202866 h 3605658"/>
                    <a:gd name="connsiteX17" fmla="*/ 1128256 w 3998820"/>
                    <a:gd name="connsiteY17" fmla="*/ 2167306 h 3605658"/>
                    <a:gd name="connsiteX18" fmla="*/ 1118096 w 3998820"/>
                    <a:gd name="connsiteY18" fmla="*/ 2152066 h 3605658"/>
                    <a:gd name="connsiteX19" fmla="*/ 1113016 w 3998820"/>
                    <a:gd name="connsiteY19" fmla="*/ 2111426 h 3605658"/>
                    <a:gd name="connsiteX20" fmla="*/ 1107936 w 3998820"/>
                    <a:gd name="connsiteY20" fmla="*/ 2096186 h 3605658"/>
                    <a:gd name="connsiteX21" fmla="*/ 1092696 w 3998820"/>
                    <a:gd name="connsiteY21" fmla="*/ 2086026 h 3605658"/>
                    <a:gd name="connsiteX22" fmla="*/ 1077456 w 3998820"/>
                    <a:gd name="connsiteY22" fmla="*/ 2080946 h 3605658"/>
                    <a:gd name="connsiteX23" fmla="*/ 1057136 w 3998820"/>
                    <a:gd name="connsiteY23" fmla="*/ 2141906 h 3605658"/>
                    <a:gd name="connsiteX24" fmla="*/ 1026656 w 3998820"/>
                    <a:gd name="connsiteY24" fmla="*/ 2152066 h 3605658"/>
                    <a:gd name="connsiteX25" fmla="*/ 1001256 w 3998820"/>
                    <a:gd name="connsiteY25" fmla="*/ 2146986 h 3605658"/>
                    <a:gd name="connsiteX26" fmla="*/ 980936 w 3998820"/>
                    <a:gd name="connsiteY26" fmla="*/ 2116506 h 3605658"/>
                    <a:gd name="connsiteX27" fmla="*/ 965696 w 3998820"/>
                    <a:gd name="connsiteY27" fmla="*/ 2091106 h 3605658"/>
                    <a:gd name="connsiteX28" fmla="*/ 950456 w 3998820"/>
                    <a:gd name="connsiteY28" fmla="*/ 2096186 h 3605658"/>
                    <a:gd name="connsiteX29" fmla="*/ 925056 w 3998820"/>
                    <a:gd name="connsiteY29" fmla="*/ 2091106 h 3605658"/>
                    <a:gd name="connsiteX30" fmla="*/ 909816 w 3998820"/>
                    <a:gd name="connsiteY30" fmla="*/ 2060626 h 3605658"/>
                    <a:gd name="connsiteX31" fmla="*/ 894576 w 3998820"/>
                    <a:gd name="connsiteY31" fmla="*/ 2050466 h 3605658"/>
                    <a:gd name="connsiteX32" fmla="*/ 864096 w 3998820"/>
                    <a:gd name="connsiteY32" fmla="*/ 2065706 h 3605658"/>
                    <a:gd name="connsiteX33" fmla="*/ 843776 w 3998820"/>
                    <a:gd name="connsiteY33" fmla="*/ 2060626 h 3605658"/>
                    <a:gd name="connsiteX34" fmla="*/ 838696 w 3998820"/>
                    <a:gd name="connsiteY34" fmla="*/ 2045386 h 3605658"/>
                    <a:gd name="connsiteX35" fmla="*/ 853936 w 3998820"/>
                    <a:gd name="connsiteY35" fmla="*/ 1994586 h 3605658"/>
                    <a:gd name="connsiteX36" fmla="*/ 767576 w 3998820"/>
                    <a:gd name="connsiteY36" fmla="*/ 1989506 h 3605658"/>
                    <a:gd name="connsiteX37" fmla="*/ 752336 w 3998820"/>
                    <a:gd name="connsiteY37" fmla="*/ 1984426 h 3605658"/>
                    <a:gd name="connsiteX38" fmla="*/ 737096 w 3998820"/>
                    <a:gd name="connsiteY38" fmla="*/ 1953946 h 3605658"/>
                    <a:gd name="connsiteX39" fmla="*/ 752336 w 3998820"/>
                    <a:gd name="connsiteY39" fmla="*/ 1948866 h 3605658"/>
                    <a:gd name="connsiteX40" fmla="*/ 808216 w 3998820"/>
                    <a:gd name="connsiteY40" fmla="*/ 1938706 h 3605658"/>
                    <a:gd name="connsiteX41" fmla="*/ 813296 w 3998820"/>
                    <a:gd name="connsiteY41" fmla="*/ 1923466 h 3605658"/>
                    <a:gd name="connsiteX42" fmla="*/ 787896 w 3998820"/>
                    <a:gd name="connsiteY42" fmla="*/ 1903146 h 3605658"/>
                    <a:gd name="connsiteX43" fmla="*/ 757416 w 3998820"/>
                    <a:gd name="connsiteY43" fmla="*/ 1898066 h 3605658"/>
                    <a:gd name="connsiteX44" fmla="*/ 767576 w 3998820"/>
                    <a:gd name="connsiteY44" fmla="*/ 1867586 h 3605658"/>
                    <a:gd name="connsiteX45" fmla="*/ 787896 w 3998820"/>
                    <a:gd name="connsiteY45" fmla="*/ 1842186 h 3605658"/>
                    <a:gd name="connsiteX46" fmla="*/ 864096 w 3998820"/>
                    <a:gd name="connsiteY46" fmla="*/ 1837106 h 3605658"/>
                    <a:gd name="connsiteX47" fmla="*/ 853936 w 3998820"/>
                    <a:gd name="connsiteY47" fmla="*/ 1801546 h 3605658"/>
                    <a:gd name="connsiteX48" fmla="*/ 838696 w 3998820"/>
                    <a:gd name="connsiteY48" fmla="*/ 1796466 h 3605658"/>
                    <a:gd name="connsiteX49" fmla="*/ 823456 w 3998820"/>
                    <a:gd name="connsiteY49" fmla="*/ 1786306 h 3605658"/>
                    <a:gd name="connsiteX50" fmla="*/ 803136 w 3998820"/>
                    <a:gd name="connsiteY50" fmla="*/ 1771066 h 3605658"/>
                    <a:gd name="connsiteX51" fmla="*/ 798056 w 3998820"/>
                    <a:gd name="connsiteY51" fmla="*/ 1796466 h 3605658"/>
                    <a:gd name="connsiteX52" fmla="*/ 782816 w 3998820"/>
                    <a:gd name="connsiteY52" fmla="*/ 1806626 h 3605658"/>
                    <a:gd name="connsiteX53" fmla="*/ 665976 w 3998820"/>
                    <a:gd name="connsiteY53" fmla="*/ 1801546 h 3605658"/>
                    <a:gd name="connsiteX54" fmla="*/ 650736 w 3998820"/>
                    <a:gd name="connsiteY54" fmla="*/ 1796466 h 3605658"/>
                    <a:gd name="connsiteX55" fmla="*/ 630416 w 3998820"/>
                    <a:gd name="connsiteY55" fmla="*/ 1705026 h 3605658"/>
                    <a:gd name="connsiteX56" fmla="*/ 599936 w 3998820"/>
                    <a:gd name="connsiteY56" fmla="*/ 1684706 h 3605658"/>
                    <a:gd name="connsiteX57" fmla="*/ 594856 w 3998820"/>
                    <a:gd name="connsiteY57" fmla="*/ 1669466 h 3605658"/>
                    <a:gd name="connsiteX58" fmla="*/ 538976 w 3998820"/>
                    <a:gd name="connsiteY58" fmla="*/ 1669466 h 3605658"/>
                    <a:gd name="connsiteX59" fmla="*/ 483096 w 3998820"/>
                    <a:gd name="connsiteY59" fmla="*/ 1669466 h 3605658"/>
                    <a:gd name="connsiteX60" fmla="*/ 478016 w 3998820"/>
                    <a:gd name="connsiteY60" fmla="*/ 1633906 h 3605658"/>
                    <a:gd name="connsiteX61" fmla="*/ 462776 w 3998820"/>
                    <a:gd name="connsiteY61" fmla="*/ 1628826 h 3605658"/>
                    <a:gd name="connsiteX62" fmla="*/ 391656 w 3998820"/>
                    <a:gd name="connsiteY62" fmla="*/ 1633906 h 3605658"/>
                    <a:gd name="connsiteX63" fmla="*/ 376416 w 3998820"/>
                    <a:gd name="connsiteY63" fmla="*/ 1638986 h 3605658"/>
                    <a:gd name="connsiteX64" fmla="*/ 335776 w 3998820"/>
                    <a:gd name="connsiteY64" fmla="*/ 1644066 h 3605658"/>
                    <a:gd name="connsiteX65" fmla="*/ 330696 w 3998820"/>
                    <a:gd name="connsiteY65" fmla="*/ 1664386 h 3605658"/>
                    <a:gd name="connsiteX66" fmla="*/ 325616 w 3998820"/>
                    <a:gd name="connsiteY66" fmla="*/ 1679626 h 3605658"/>
                    <a:gd name="connsiteX67" fmla="*/ 295136 w 3998820"/>
                    <a:gd name="connsiteY67" fmla="*/ 1689786 h 3605658"/>
                    <a:gd name="connsiteX68" fmla="*/ 279896 w 3998820"/>
                    <a:gd name="connsiteY68" fmla="*/ 1694866 h 3605658"/>
                    <a:gd name="connsiteX69" fmla="*/ 249416 w 3998820"/>
                    <a:gd name="connsiteY69" fmla="*/ 1725346 h 3605658"/>
                    <a:gd name="connsiteX70" fmla="*/ 239256 w 3998820"/>
                    <a:gd name="connsiteY70" fmla="*/ 1740586 h 3605658"/>
                    <a:gd name="connsiteX71" fmla="*/ 224016 w 3998820"/>
                    <a:gd name="connsiteY71" fmla="*/ 1745666 h 3605658"/>
                    <a:gd name="connsiteX72" fmla="*/ 178296 w 3998820"/>
                    <a:gd name="connsiteY72" fmla="*/ 1740586 h 3605658"/>
                    <a:gd name="connsiteX73" fmla="*/ 137656 w 3998820"/>
                    <a:gd name="connsiteY73" fmla="*/ 1730426 h 3605658"/>
                    <a:gd name="connsiteX74" fmla="*/ 112256 w 3998820"/>
                    <a:gd name="connsiteY74" fmla="*/ 1725346 h 3605658"/>
                    <a:gd name="connsiteX75" fmla="*/ 102096 w 3998820"/>
                    <a:gd name="connsiteY75" fmla="*/ 1710106 h 3605658"/>
                    <a:gd name="connsiteX76" fmla="*/ 137656 w 3998820"/>
                    <a:gd name="connsiteY76" fmla="*/ 1694866 h 3605658"/>
                    <a:gd name="connsiteX77" fmla="*/ 178296 w 3998820"/>
                    <a:gd name="connsiteY77" fmla="*/ 1659306 h 3605658"/>
                    <a:gd name="connsiteX78" fmla="*/ 183376 w 3998820"/>
                    <a:gd name="connsiteY78" fmla="*/ 1644066 h 3605658"/>
                    <a:gd name="connsiteX79" fmla="*/ 152896 w 3998820"/>
                    <a:gd name="connsiteY79" fmla="*/ 1613586 h 3605658"/>
                    <a:gd name="connsiteX80" fmla="*/ 137656 w 3998820"/>
                    <a:gd name="connsiteY80" fmla="*/ 1598346 h 3605658"/>
                    <a:gd name="connsiteX81" fmla="*/ 117336 w 3998820"/>
                    <a:gd name="connsiteY81" fmla="*/ 1588186 h 3605658"/>
                    <a:gd name="connsiteX82" fmla="*/ 112256 w 3998820"/>
                    <a:gd name="connsiteY82" fmla="*/ 1572946 h 3605658"/>
                    <a:gd name="connsiteX83" fmla="*/ 107176 w 3998820"/>
                    <a:gd name="connsiteY83" fmla="*/ 1542466 h 3605658"/>
                    <a:gd name="connsiteX84" fmla="*/ 127496 w 3998820"/>
                    <a:gd name="connsiteY84" fmla="*/ 1501826 h 3605658"/>
                    <a:gd name="connsiteX85" fmla="*/ 178296 w 3998820"/>
                    <a:gd name="connsiteY85" fmla="*/ 1496746 h 3605658"/>
                    <a:gd name="connsiteX86" fmla="*/ 183376 w 3998820"/>
                    <a:gd name="connsiteY86" fmla="*/ 1481506 h 3605658"/>
                    <a:gd name="connsiteX87" fmla="*/ 188456 w 3998820"/>
                    <a:gd name="connsiteY87" fmla="*/ 1379906 h 3605658"/>
                    <a:gd name="connsiteX88" fmla="*/ 203696 w 3998820"/>
                    <a:gd name="connsiteY88" fmla="*/ 1374826 h 3605658"/>
                    <a:gd name="connsiteX89" fmla="*/ 254496 w 3998820"/>
                    <a:gd name="connsiteY89" fmla="*/ 1384986 h 3605658"/>
                    <a:gd name="connsiteX90" fmla="*/ 269736 w 3998820"/>
                    <a:gd name="connsiteY90" fmla="*/ 1379906 h 3605658"/>
                    <a:gd name="connsiteX91" fmla="*/ 249416 w 3998820"/>
                    <a:gd name="connsiteY91" fmla="*/ 1364666 h 3605658"/>
                    <a:gd name="connsiteX92" fmla="*/ 208776 w 3998820"/>
                    <a:gd name="connsiteY92" fmla="*/ 1354506 h 3605658"/>
                    <a:gd name="connsiteX93" fmla="*/ 142736 w 3998820"/>
                    <a:gd name="connsiteY93" fmla="*/ 1344346 h 3605658"/>
                    <a:gd name="connsiteX94" fmla="*/ 132576 w 3998820"/>
                    <a:gd name="connsiteY94" fmla="*/ 1329106 h 3605658"/>
                    <a:gd name="connsiteX95" fmla="*/ 127496 w 3998820"/>
                    <a:gd name="connsiteY95" fmla="*/ 1293546 h 3605658"/>
                    <a:gd name="connsiteX96" fmla="*/ 122416 w 3998820"/>
                    <a:gd name="connsiteY96" fmla="*/ 1268146 h 3605658"/>
                    <a:gd name="connsiteX97" fmla="*/ 122416 w 3998820"/>
                    <a:gd name="connsiteY97" fmla="*/ 1217346 h 3605658"/>
                    <a:gd name="connsiteX98" fmla="*/ 81776 w 3998820"/>
                    <a:gd name="connsiteY98" fmla="*/ 1212266 h 3605658"/>
                    <a:gd name="connsiteX99" fmla="*/ 41136 w 3998820"/>
                    <a:gd name="connsiteY99" fmla="*/ 1202106 h 3605658"/>
                    <a:gd name="connsiteX100" fmla="*/ 36056 w 3998820"/>
                    <a:gd name="connsiteY100" fmla="*/ 1186866 h 3605658"/>
                    <a:gd name="connsiteX101" fmla="*/ 15736 w 3998820"/>
                    <a:gd name="connsiteY101" fmla="*/ 1156386 h 3605658"/>
                    <a:gd name="connsiteX102" fmla="*/ 5576 w 3998820"/>
                    <a:gd name="connsiteY102" fmla="*/ 1141146 h 3605658"/>
                    <a:gd name="connsiteX103" fmla="*/ 496 w 3998820"/>
                    <a:gd name="connsiteY103" fmla="*/ 1125906 h 3605658"/>
                    <a:gd name="connsiteX104" fmla="*/ 5576 w 3998820"/>
                    <a:gd name="connsiteY104" fmla="*/ 1090346 h 3605658"/>
                    <a:gd name="connsiteX105" fmla="*/ 36056 w 3998820"/>
                    <a:gd name="connsiteY105" fmla="*/ 1100506 h 3605658"/>
                    <a:gd name="connsiteX106" fmla="*/ 51296 w 3998820"/>
                    <a:gd name="connsiteY106" fmla="*/ 1059866 h 3605658"/>
                    <a:gd name="connsiteX107" fmla="*/ 56376 w 3998820"/>
                    <a:gd name="connsiteY107" fmla="*/ 1029386 h 3605658"/>
                    <a:gd name="connsiteX108" fmla="*/ 66536 w 3998820"/>
                    <a:gd name="connsiteY108" fmla="*/ 998906 h 3605658"/>
                    <a:gd name="connsiteX109" fmla="*/ 56376 w 3998820"/>
                    <a:gd name="connsiteY109" fmla="*/ 968426 h 3605658"/>
                    <a:gd name="connsiteX110" fmla="*/ 41136 w 3998820"/>
                    <a:gd name="connsiteY110" fmla="*/ 963346 h 3605658"/>
                    <a:gd name="connsiteX111" fmla="*/ 36056 w 3998820"/>
                    <a:gd name="connsiteY111" fmla="*/ 943026 h 3605658"/>
                    <a:gd name="connsiteX112" fmla="*/ 46216 w 3998820"/>
                    <a:gd name="connsiteY112" fmla="*/ 912546 h 3605658"/>
                    <a:gd name="connsiteX113" fmla="*/ 86856 w 3998820"/>
                    <a:gd name="connsiteY113" fmla="*/ 892226 h 3605658"/>
                    <a:gd name="connsiteX114" fmla="*/ 152896 w 3998820"/>
                    <a:gd name="connsiteY114" fmla="*/ 897306 h 3605658"/>
                    <a:gd name="connsiteX115" fmla="*/ 168136 w 3998820"/>
                    <a:gd name="connsiteY115" fmla="*/ 902386 h 3605658"/>
                    <a:gd name="connsiteX116" fmla="*/ 173216 w 3998820"/>
                    <a:gd name="connsiteY116" fmla="*/ 922706 h 3605658"/>
                    <a:gd name="connsiteX117" fmla="*/ 208776 w 3998820"/>
                    <a:gd name="connsiteY117" fmla="*/ 907466 h 3605658"/>
                    <a:gd name="connsiteX118" fmla="*/ 249416 w 3998820"/>
                    <a:gd name="connsiteY118" fmla="*/ 887146 h 3605658"/>
                    <a:gd name="connsiteX119" fmla="*/ 284976 w 3998820"/>
                    <a:gd name="connsiteY119" fmla="*/ 892226 h 3605658"/>
                    <a:gd name="connsiteX120" fmla="*/ 279896 w 3998820"/>
                    <a:gd name="connsiteY120" fmla="*/ 937946 h 3605658"/>
                    <a:gd name="connsiteX121" fmla="*/ 290056 w 3998820"/>
                    <a:gd name="connsiteY121" fmla="*/ 963346 h 3605658"/>
                    <a:gd name="connsiteX122" fmla="*/ 305296 w 3998820"/>
                    <a:gd name="connsiteY122" fmla="*/ 958266 h 3605658"/>
                    <a:gd name="connsiteX123" fmla="*/ 320536 w 3998820"/>
                    <a:gd name="connsiteY123" fmla="*/ 963346 h 3605658"/>
                    <a:gd name="connsiteX124" fmla="*/ 351016 w 3998820"/>
                    <a:gd name="connsiteY124" fmla="*/ 988746 h 3605658"/>
                    <a:gd name="connsiteX125" fmla="*/ 361176 w 3998820"/>
                    <a:gd name="connsiteY125" fmla="*/ 1003986 h 3605658"/>
                    <a:gd name="connsiteX126" fmla="*/ 371336 w 3998820"/>
                    <a:gd name="connsiteY126" fmla="*/ 1034466 h 3605658"/>
                    <a:gd name="connsiteX127" fmla="*/ 351016 w 3998820"/>
                    <a:gd name="connsiteY127" fmla="*/ 1064946 h 3605658"/>
                    <a:gd name="connsiteX128" fmla="*/ 340856 w 3998820"/>
                    <a:gd name="connsiteY128" fmla="*/ 1095426 h 3605658"/>
                    <a:gd name="connsiteX129" fmla="*/ 376416 w 3998820"/>
                    <a:gd name="connsiteY129" fmla="*/ 1110666 h 3605658"/>
                    <a:gd name="connsiteX130" fmla="*/ 391656 w 3998820"/>
                    <a:gd name="connsiteY130" fmla="*/ 1105586 h 3605658"/>
                    <a:gd name="connsiteX131" fmla="*/ 411976 w 3998820"/>
                    <a:gd name="connsiteY131" fmla="*/ 1075106 h 3605658"/>
                    <a:gd name="connsiteX132" fmla="*/ 417056 w 3998820"/>
                    <a:gd name="connsiteY132" fmla="*/ 1049706 h 3605658"/>
                    <a:gd name="connsiteX133" fmla="*/ 427216 w 3998820"/>
                    <a:gd name="connsiteY133" fmla="*/ 1003986 h 3605658"/>
                    <a:gd name="connsiteX134" fmla="*/ 437376 w 3998820"/>
                    <a:gd name="connsiteY134" fmla="*/ 988746 h 3605658"/>
                    <a:gd name="connsiteX135" fmla="*/ 432296 w 3998820"/>
                    <a:gd name="connsiteY135" fmla="*/ 948106 h 3605658"/>
                    <a:gd name="connsiteX136" fmla="*/ 386576 w 3998820"/>
                    <a:gd name="connsiteY136" fmla="*/ 927786 h 3605658"/>
                    <a:gd name="connsiteX137" fmla="*/ 361176 w 3998820"/>
                    <a:gd name="connsiteY137" fmla="*/ 917626 h 3605658"/>
                    <a:gd name="connsiteX138" fmla="*/ 340856 w 3998820"/>
                    <a:gd name="connsiteY138" fmla="*/ 907466 h 3605658"/>
                    <a:gd name="connsiteX139" fmla="*/ 310376 w 3998820"/>
                    <a:gd name="connsiteY139" fmla="*/ 897306 h 3605658"/>
                    <a:gd name="connsiteX140" fmla="*/ 295136 w 3998820"/>
                    <a:gd name="connsiteY140" fmla="*/ 892226 h 3605658"/>
                    <a:gd name="connsiteX141" fmla="*/ 279896 w 3998820"/>
                    <a:gd name="connsiteY141" fmla="*/ 887146 h 3605658"/>
                    <a:gd name="connsiteX142" fmla="*/ 264656 w 3998820"/>
                    <a:gd name="connsiteY142" fmla="*/ 876986 h 3605658"/>
                    <a:gd name="connsiteX143" fmla="*/ 249416 w 3998820"/>
                    <a:gd name="connsiteY143" fmla="*/ 826186 h 3605658"/>
                    <a:gd name="connsiteX144" fmla="*/ 234176 w 3998820"/>
                    <a:gd name="connsiteY144" fmla="*/ 821106 h 3605658"/>
                    <a:gd name="connsiteX145" fmla="*/ 208776 w 3998820"/>
                    <a:gd name="connsiteY145" fmla="*/ 749986 h 3605658"/>
                    <a:gd name="connsiteX146" fmla="*/ 234176 w 3998820"/>
                    <a:gd name="connsiteY146" fmla="*/ 699186 h 3605658"/>
                    <a:gd name="connsiteX147" fmla="*/ 249416 w 3998820"/>
                    <a:gd name="connsiteY147" fmla="*/ 704266 h 3605658"/>
                    <a:gd name="connsiteX148" fmla="*/ 279896 w 3998820"/>
                    <a:gd name="connsiteY148" fmla="*/ 724586 h 3605658"/>
                    <a:gd name="connsiteX149" fmla="*/ 300216 w 3998820"/>
                    <a:gd name="connsiteY149" fmla="*/ 633146 h 3605658"/>
                    <a:gd name="connsiteX150" fmla="*/ 315456 w 3998820"/>
                    <a:gd name="connsiteY150" fmla="*/ 628066 h 3605658"/>
                    <a:gd name="connsiteX151" fmla="*/ 340856 w 3998820"/>
                    <a:gd name="connsiteY151" fmla="*/ 653466 h 3605658"/>
                    <a:gd name="connsiteX152" fmla="*/ 351016 w 3998820"/>
                    <a:gd name="connsiteY152" fmla="*/ 658546 h 3605658"/>
                    <a:gd name="connsiteX153" fmla="*/ 315456 w 3998820"/>
                    <a:gd name="connsiteY153" fmla="*/ 643306 h 3605658"/>
                    <a:gd name="connsiteX154" fmla="*/ 279896 w 3998820"/>
                    <a:gd name="connsiteY154" fmla="*/ 622986 h 3605658"/>
                    <a:gd name="connsiteX155" fmla="*/ 249416 w 3998820"/>
                    <a:gd name="connsiteY155" fmla="*/ 612826 h 3605658"/>
                    <a:gd name="connsiteX156" fmla="*/ 244336 w 3998820"/>
                    <a:gd name="connsiteY156" fmla="*/ 597586 h 3605658"/>
                    <a:gd name="connsiteX157" fmla="*/ 224016 w 3998820"/>
                    <a:gd name="connsiteY157" fmla="*/ 567106 h 3605658"/>
                    <a:gd name="connsiteX158" fmla="*/ 229096 w 3998820"/>
                    <a:gd name="connsiteY158" fmla="*/ 526466 h 3605658"/>
                    <a:gd name="connsiteX159" fmla="*/ 244336 w 3998820"/>
                    <a:gd name="connsiteY159" fmla="*/ 521386 h 3605658"/>
                    <a:gd name="connsiteX160" fmla="*/ 325616 w 3998820"/>
                    <a:gd name="connsiteY160" fmla="*/ 526466 h 3605658"/>
                    <a:gd name="connsiteX161" fmla="*/ 340856 w 3998820"/>
                    <a:gd name="connsiteY161" fmla="*/ 511226 h 3605658"/>
                    <a:gd name="connsiteX162" fmla="*/ 345936 w 3998820"/>
                    <a:gd name="connsiteY162" fmla="*/ 495986 h 3605658"/>
                    <a:gd name="connsiteX163" fmla="*/ 361176 w 3998820"/>
                    <a:gd name="connsiteY163" fmla="*/ 485826 h 3605658"/>
                    <a:gd name="connsiteX164" fmla="*/ 411976 w 3998820"/>
                    <a:gd name="connsiteY164" fmla="*/ 475666 h 3605658"/>
                    <a:gd name="connsiteX165" fmla="*/ 401816 w 3998820"/>
                    <a:gd name="connsiteY165" fmla="*/ 435026 h 3605658"/>
                    <a:gd name="connsiteX166" fmla="*/ 396736 w 3998820"/>
                    <a:gd name="connsiteY166" fmla="*/ 414706 h 3605658"/>
                    <a:gd name="connsiteX167" fmla="*/ 401816 w 3998820"/>
                    <a:gd name="connsiteY167" fmla="*/ 384226 h 3605658"/>
                    <a:gd name="connsiteX168" fmla="*/ 432296 w 3998820"/>
                    <a:gd name="connsiteY168" fmla="*/ 374066 h 3605658"/>
                    <a:gd name="connsiteX169" fmla="*/ 488176 w 3998820"/>
                    <a:gd name="connsiteY169" fmla="*/ 379146 h 3605658"/>
                    <a:gd name="connsiteX170" fmla="*/ 498336 w 3998820"/>
                    <a:gd name="connsiteY170" fmla="*/ 409626 h 3605658"/>
                    <a:gd name="connsiteX171" fmla="*/ 513576 w 3998820"/>
                    <a:gd name="connsiteY171" fmla="*/ 404546 h 3605658"/>
                    <a:gd name="connsiteX172" fmla="*/ 518656 w 3998820"/>
                    <a:gd name="connsiteY172" fmla="*/ 379146 h 3605658"/>
                    <a:gd name="connsiteX173" fmla="*/ 523736 w 3998820"/>
                    <a:gd name="connsiteY173" fmla="*/ 363906 h 3605658"/>
                    <a:gd name="connsiteX174" fmla="*/ 538976 w 3998820"/>
                    <a:gd name="connsiteY174" fmla="*/ 358826 h 3605658"/>
                    <a:gd name="connsiteX175" fmla="*/ 569456 w 3998820"/>
                    <a:gd name="connsiteY175" fmla="*/ 343586 h 3605658"/>
                    <a:gd name="connsiteX176" fmla="*/ 584696 w 3998820"/>
                    <a:gd name="connsiteY176" fmla="*/ 353746 h 3605658"/>
                    <a:gd name="connsiteX177" fmla="*/ 599936 w 3998820"/>
                    <a:gd name="connsiteY177" fmla="*/ 343586 h 3605658"/>
                    <a:gd name="connsiteX178" fmla="*/ 635496 w 3998820"/>
                    <a:gd name="connsiteY178" fmla="*/ 348666 h 3605658"/>
                    <a:gd name="connsiteX179" fmla="*/ 671056 w 3998820"/>
                    <a:gd name="connsiteY179" fmla="*/ 368986 h 3605658"/>
                    <a:gd name="connsiteX180" fmla="*/ 676136 w 3998820"/>
                    <a:gd name="connsiteY180" fmla="*/ 384226 h 3605658"/>
                    <a:gd name="connsiteX181" fmla="*/ 671056 w 3998820"/>
                    <a:gd name="connsiteY181" fmla="*/ 318186 h 3605658"/>
                    <a:gd name="connsiteX182" fmla="*/ 660896 w 3998820"/>
                    <a:gd name="connsiteY182" fmla="*/ 302946 h 3605658"/>
                    <a:gd name="connsiteX183" fmla="*/ 660896 w 3998820"/>
                    <a:gd name="connsiteY183" fmla="*/ 241986 h 3605658"/>
                    <a:gd name="connsiteX184" fmla="*/ 701536 w 3998820"/>
                    <a:gd name="connsiteY184" fmla="*/ 231826 h 3605658"/>
                    <a:gd name="connsiteX185" fmla="*/ 716776 w 3998820"/>
                    <a:gd name="connsiteY185" fmla="*/ 201346 h 3605658"/>
                    <a:gd name="connsiteX186" fmla="*/ 732016 w 3998820"/>
                    <a:gd name="connsiteY186" fmla="*/ 191186 h 3605658"/>
                    <a:gd name="connsiteX187" fmla="*/ 747256 w 3998820"/>
                    <a:gd name="connsiteY187" fmla="*/ 186106 h 3605658"/>
                    <a:gd name="connsiteX188" fmla="*/ 772656 w 3998820"/>
                    <a:gd name="connsiteY188" fmla="*/ 191186 h 3605658"/>
                    <a:gd name="connsiteX189" fmla="*/ 792976 w 3998820"/>
                    <a:gd name="connsiteY189" fmla="*/ 201346 h 3605658"/>
                    <a:gd name="connsiteX190" fmla="*/ 808216 w 3998820"/>
                    <a:gd name="connsiteY190" fmla="*/ 206426 h 3605658"/>
                    <a:gd name="connsiteX191" fmla="*/ 813296 w 3998820"/>
                    <a:gd name="connsiteY191" fmla="*/ 191186 h 3605658"/>
                    <a:gd name="connsiteX192" fmla="*/ 803136 w 3998820"/>
                    <a:gd name="connsiteY192" fmla="*/ 150546 h 3605658"/>
                    <a:gd name="connsiteX193" fmla="*/ 808216 w 3998820"/>
                    <a:gd name="connsiteY193" fmla="*/ 99746 h 3605658"/>
                    <a:gd name="connsiteX194" fmla="*/ 823456 w 3998820"/>
                    <a:gd name="connsiteY194" fmla="*/ 89586 h 3605658"/>
                    <a:gd name="connsiteX195" fmla="*/ 853936 w 3998820"/>
                    <a:gd name="connsiteY195" fmla="*/ 99746 h 3605658"/>
                    <a:gd name="connsiteX196" fmla="*/ 899656 w 3998820"/>
                    <a:gd name="connsiteY196" fmla="*/ 135306 h 3605658"/>
                    <a:gd name="connsiteX197" fmla="*/ 930136 w 3998820"/>
                    <a:gd name="connsiteY197" fmla="*/ 130226 h 3605658"/>
                    <a:gd name="connsiteX198" fmla="*/ 945376 w 3998820"/>
                    <a:gd name="connsiteY198" fmla="*/ 125146 h 3605658"/>
                    <a:gd name="connsiteX199" fmla="*/ 960616 w 3998820"/>
                    <a:gd name="connsiteY199" fmla="*/ 135306 h 3605658"/>
                    <a:gd name="connsiteX200" fmla="*/ 991096 w 3998820"/>
                    <a:gd name="connsiteY200" fmla="*/ 125146 h 3605658"/>
                    <a:gd name="connsiteX201" fmla="*/ 1021576 w 3998820"/>
                    <a:gd name="connsiteY201" fmla="*/ 109906 h 3605658"/>
                    <a:gd name="connsiteX202" fmla="*/ 1036816 w 3998820"/>
                    <a:gd name="connsiteY202" fmla="*/ 120066 h 3605658"/>
                    <a:gd name="connsiteX203" fmla="*/ 1046976 w 3998820"/>
                    <a:gd name="connsiteY203" fmla="*/ 135306 h 3605658"/>
                    <a:gd name="connsiteX204" fmla="*/ 1097776 w 3998820"/>
                    <a:gd name="connsiteY204" fmla="*/ 150546 h 3605658"/>
                    <a:gd name="connsiteX205" fmla="*/ 1133336 w 3998820"/>
                    <a:gd name="connsiteY205" fmla="*/ 114986 h 3605658"/>
                    <a:gd name="connsiteX206" fmla="*/ 1148576 w 3998820"/>
                    <a:gd name="connsiteY206" fmla="*/ 104826 h 3605658"/>
                    <a:gd name="connsiteX207" fmla="*/ 1163816 w 3998820"/>
                    <a:gd name="connsiteY207" fmla="*/ 74346 h 3605658"/>
                    <a:gd name="connsiteX208" fmla="*/ 1148576 w 3998820"/>
                    <a:gd name="connsiteY208" fmla="*/ 59106 h 3605658"/>
                    <a:gd name="connsiteX209" fmla="*/ 1194296 w 3998820"/>
                    <a:gd name="connsiteY209" fmla="*/ 54026 h 3605658"/>
                    <a:gd name="connsiteX210" fmla="*/ 1240016 w 3998820"/>
                    <a:gd name="connsiteY210" fmla="*/ 79426 h 3605658"/>
                    <a:gd name="connsiteX211" fmla="*/ 1270496 w 3998820"/>
                    <a:gd name="connsiteY211" fmla="*/ 64186 h 3605658"/>
                    <a:gd name="connsiteX212" fmla="*/ 1300976 w 3998820"/>
                    <a:gd name="connsiteY212" fmla="*/ 48946 h 3605658"/>
                    <a:gd name="connsiteX213" fmla="*/ 1341616 w 3998820"/>
                    <a:gd name="connsiteY213" fmla="*/ 64186 h 3605658"/>
                    <a:gd name="connsiteX214" fmla="*/ 1361936 w 3998820"/>
                    <a:gd name="connsiteY214" fmla="*/ 89586 h 3605658"/>
                    <a:gd name="connsiteX215" fmla="*/ 1367016 w 3998820"/>
                    <a:gd name="connsiteY215" fmla="*/ 104826 h 3605658"/>
                    <a:gd name="connsiteX216" fmla="*/ 1382256 w 3998820"/>
                    <a:gd name="connsiteY216" fmla="*/ 109906 h 3605658"/>
                    <a:gd name="connsiteX217" fmla="*/ 1412736 w 3998820"/>
                    <a:gd name="connsiteY217" fmla="*/ 114986 h 3605658"/>
                    <a:gd name="connsiteX218" fmla="*/ 1448296 w 3998820"/>
                    <a:gd name="connsiteY218" fmla="*/ 140386 h 3605658"/>
                    <a:gd name="connsiteX219" fmla="*/ 1463536 w 3998820"/>
                    <a:gd name="connsiteY219" fmla="*/ 125146 h 3605658"/>
                    <a:gd name="connsiteX220" fmla="*/ 1514336 w 3998820"/>
                    <a:gd name="connsiteY220" fmla="*/ 125146 h 3605658"/>
                    <a:gd name="connsiteX221" fmla="*/ 1524496 w 3998820"/>
                    <a:gd name="connsiteY221" fmla="*/ 155626 h 3605658"/>
                    <a:gd name="connsiteX222" fmla="*/ 1529576 w 3998820"/>
                    <a:gd name="connsiteY222" fmla="*/ 170866 h 3605658"/>
                    <a:gd name="connsiteX223" fmla="*/ 1524496 w 3998820"/>
                    <a:gd name="connsiteY223" fmla="*/ 155626 h 3605658"/>
                    <a:gd name="connsiteX224" fmla="*/ 1529576 w 3998820"/>
                    <a:gd name="connsiteY224" fmla="*/ 69266 h 3605658"/>
                    <a:gd name="connsiteX225" fmla="*/ 1534656 w 3998820"/>
                    <a:gd name="connsiteY225" fmla="*/ 54026 h 3605658"/>
                    <a:gd name="connsiteX226" fmla="*/ 1549896 w 3998820"/>
                    <a:gd name="connsiteY226" fmla="*/ 43866 h 3605658"/>
                    <a:gd name="connsiteX227" fmla="*/ 1585456 w 3998820"/>
                    <a:gd name="connsiteY227" fmla="*/ 69266 h 3605658"/>
                    <a:gd name="connsiteX228" fmla="*/ 1595616 w 3998820"/>
                    <a:gd name="connsiteY228" fmla="*/ 38786 h 3605658"/>
                    <a:gd name="connsiteX229" fmla="*/ 1600696 w 3998820"/>
                    <a:gd name="connsiteY229" fmla="*/ 18466 h 3605658"/>
                    <a:gd name="connsiteX230" fmla="*/ 1615936 w 3998820"/>
                    <a:gd name="connsiteY230" fmla="*/ 13386 h 3605658"/>
                    <a:gd name="connsiteX231" fmla="*/ 1636256 w 3998820"/>
                    <a:gd name="connsiteY231" fmla="*/ 8306 h 3605658"/>
                    <a:gd name="connsiteX232" fmla="*/ 1656576 w 3998820"/>
                    <a:gd name="connsiteY232" fmla="*/ 13386 h 3605658"/>
                    <a:gd name="connsiteX233" fmla="*/ 1661656 w 3998820"/>
                    <a:gd name="connsiteY233" fmla="*/ 28626 h 3605658"/>
                    <a:gd name="connsiteX234" fmla="*/ 1676896 w 3998820"/>
                    <a:gd name="connsiteY234" fmla="*/ 33706 h 3605658"/>
                    <a:gd name="connsiteX235" fmla="*/ 1748016 w 3998820"/>
                    <a:gd name="connsiteY235" fmla="*/ 8306 h 3605658"/>
                    <a:gd name="connsiteX236" fmla="*/ 1742936 w 3998820"/>
                    <a:gd name="connsiteY236" fmla="*/ 33706 h 3605658"/>
                    <a:gd name="connsiteX237" fmla="*/ 1727696 w 3998820"/>
                    <a:gd name="connsiteY237" fmla="*/ 43866 h 3605658"/>
                    <a:gd name="connsiteX238" fmla="*/ 1758176 w 3998820"/>
                    <a:gd name="connsiteY238" fmla="*/ 54026 h 3605658"/>
                    <a:gd name="connsiteX239" fmla="*/ 1773416 w 3998820"/>
                    <a:gd name="connsiteY239" fmla="*/ 64186 h 3605658"/>
                    <a:gd name="connsiteX240" fmla="*/ 1783576 w 3998820"/>
                    <a:gd name="connsiteY240" fmla="*/ 79426 h 3605658"/>
                    <a:gd name="connsiteX241" fmla="*/ 1788656 w 3998820"/>
                    <a:gd name="connsiteY241" fmla="*/ 99746 h 3605658"/>
                    <a:gd name="connsiteX242" fmla="*/ 1803896 w 3998820"/>
                    <a:gd name="connsiteY242" fmla="*/ 104826 h 3605658"/>
                    <a:gd name="connsiteX243" fmla="*/ 1808976 w 3998820"/>
                    <a:gd name="connsiteY243" fmla="*/ 155626 h 3605658"/>
                    <a:gd name="connsiteX244" fmla="*/ 1798816 w 3998820"/>
                    <a:gd name="connsiteY244" fmla="*/ 170866 h 3605658"/>
                    <a:gd name="connsiteX245" fmla="*/ 1808976 w 3998820"/>
                    <a:gd name="connsiteY245" fmla="*/ 216586 h 3605658"/>
                    <a:gd name="connsiteX246" fmla="*/ 1834376 w 3998820"/>
                    <a:gd name="connsiteY246" fmla="*/ 170866 h 3605658"/>
                    <a:gd name="connsiteX247" fmla="*/ 1849616 w 3998820"/>
                    <a:gd name="connsiteY247" fmla="*/ 160706 h 3605658"/>
                    <a:gd name="connsiteX248" fmla="*/ 1890256 w 3998820"/>
                    <a:gd name="connsiteY248" fmla="*/ 165786 h 3605658"/>
                    <a:gd name="connsiteX249" fmla="*/ 1895336 w 3998820"/>
                    <a:gd name="connsiteY249" fmla="*/ 186106 h 3605658"/>
                    <a:gd name="connsiteX250" fmla="*/ 1900416 w 3998820"/>
                    <a:gd name="connsiteY250" fmla="*/ 201346 h 3605658"/>
                    <a:gd name="connsiteX251" fmla="*/ 1930896 w 3998820"/>
                    <a:gd name="connsiteY251" fmla="*/ 181026 h 3605658"/>
                    <a:gd name="connsiteX252" fmla="*/ 1941056 w 3998820"/>
                    <a:gd name="connsiteY252" fmla="*/ 165786 h 3605658"/>
                    <a:gd name="connsiteX253" fmla="*/ 1966456 w 3998820"/>
                    <a:gd name="connsiteY253" fmla="*/ 160706 h 3605658"/>
                    <a:gd name="connsiteX254" fmla="*/ 1961376 w 3998820"/>
                    <a:gd name="connsiteY254" fmla="*/ 145466 h 3605658"/>
                    <a:gd name="connsiteX255" fmla="*/ 1981696 w 3998820"/>
                    <a:gd name="connsiteY255" fmla="*/ 109906 h 3605658"/>
                    <a:gd name="connsiteX256" fmla="*/ 1996936 w 3998820"/>
                    <a:gd name="connsiteY256" fmla="*/ 99746 h 3605658"/>
                    <a:gd name="connsiteX257" fmla="*/ 2012176 w 3998820"/>
                    <a:gd name="connsiteY257" fmla="*/ 94666 h 3605658"/>
                    <a:gd name="connsiteX258" fmla="*/ 2027416 w 3998820"/>
                    <a:gd name="connsiteY258" fmla="*/ 84506 h 3605658"/>
                    <a:gd name="connsiteX259" fmla="*/ 2068056 w 3998820"/>
                    <a:gd name="connsiteY259" fmla="*/ 74346 h 3605658"/>
                    <a:gd name="connsiteX260" fmla="*/ 2103616 w 3998820"/>
                    <a:gd name="connsiteY260" fmla="*/ 79426 h 3605658"/>
                    <a:gd name="connsiteX261" fmla="*/ 2134096 w 3998820"/>
                    <a:gd name="connsiteY261" fmla="*/ 89586 h 3605658"/>
                    <a:gd name="connsiteX262" fmla="*/ 2159496 w 3998820"/>
                    <a:gd name="connsiteY262" fmla="*/ 109906 h 3605658"/>
                    <a:gd name="connsiteX263" fmla="*/ 2189976 w 3998820"/>
                    <a:gd name="connsiteY263" fmla="*/ 135306 h 3605658"/>
                    <a:gd name="connsiteX264" fmla="*/ 2215376 w 3998820"/>
                    <a:gd name="connsiteY264" fmla="*/ 140386 h 3605658"/>
                    <a:gd name="connsiteX265" fmla="*/ 2210296 w 3998820"/>
                    <a:gd name="connsiteY265" fmla="*/ 175946 h 3605658"/>
                    <a:gd name="connsiteX266" fmla="*/ 2205216 w 3998820"/>
                    <a:gd name="connsiteY266" fmla="*/ 196266 h 3605658"/>
                    <a:gd name="connsiteX267" fmla="*/ 2189976 w 3998820"/>
                    <a:gd name="connsiteY267" fmla="*/ 206426 h 3605658"/>
                    <a:gd name="connsiteX268" fmla="*/ 2169656 w 3998820"/>
                    <a:gd name="connsiteY268" fmla="*/ 236906 h 3605658"/>
                    <a:gd name="connsiteX269" fmla="*/ 2154416 w 3998820"/>
                    <a:gd name="connsiteY269" fmla="*/ 267386 h 3605658"/>
                    <a:gd name="connsiteX270" fmla="*/ 2169656 w 3998820"/>
                    <a:gd name="connsiteY270" fmla="*/ 262306 h 3605658"/>
                    <a:gd name="connsiteX271" fmla="*/ 2220456 w 3998820"/>
                    <a:gd name="connsiteY271" fmla="*/ 236906 h 3605658"/>
                    <a:gd name="connsiteX272" fmla="*/ 2250936 w 3998820"/>
                    <a:gd name="connsiteY272" fmla="*/ 226746 h 3605658"/>
                    <a:gd name="connsiteX273" fmla="*/ 2296656 w 3998820"/>
                    <a:gd name="connsiteY273" fmla="*/ 241986 h 3605658"/>
                    <a:gd name="connsiteX274" fmla="*/ 2311896 w 3998820"/>
                    <a:gd name="connsiteY274" fmla="*/ 247066 h 3605658"/>
                    <a:gd name="connsiteX275" fmla="*/ 2316976 w 3998820"/>
                    <a:gd name="connsiteY275" fmla="*/ 262306 h 3605658"/>
                    <a:gd name="connsiteX276" fmla="*/ 2306816 w 3998820"/>
                    <a:gd name="connsiteY276" fmla="*/ 313106 h 3605658"/>
                    <a:gd name="connsiteX277" fmla="*/ 2296656 w 3998820"/>
                    <a:gd name="connsiteY277" fmla="*/ 328346 h 3605658"/>
                    <a:gd name="connsiteX278" fmla="*/ 2301736 w 3998820"/>
                    <a:gd name="connsiteY278" fmla="*/ 343586 h 3605658"/>
                    <a:gd name="connsiteX279" fmla="*/ 2322056 w 3998820"/>
                    <a:gd name="connsiteY279" fmla="*/ 374066 h 3605658"/>
                    <a:gd name="connsiteX280" fmla="*/ 2276336 w 3998820"/>
                    <a:gd name="connsiteY280" fmla="*/ 399466 h 3605658"/>
                    <a:gd name="connsiteX281" fmla="*/ 2281416 w 3998820"/>
                    <a:gd name="connsiteY281" fmla="*/ 424866 h 3605658"/>
                    <a:gd name="connsiteX282" fmla="*/ 2291576 w 3998820"/>
                    <a:gd name="connsiteY282" fmla="*/ 440106 h 3605658"/>
                    <a:gd name="connsiteX283" fmla="*/ 2296656 w 3998820"/>
                    <a:gd name="connsiteY283" fmla="*/ 455346 h 3605658"/>
                    <a:gd name="connsiteX284" fmla="*/ 2291576 w 3998820"/>
                    <a:gd name="connsiteY284" fmla="*/ 470586 h 3605658"/>
                    <a:gd name="connsiteX285" fmla="*/ 2261096 w 3998820"/>
                    <a:gd name="connsiteY285" fmla="*/ 490906 h 3605658"/>
                    <a:gd name="connsiteX286" fmla="*/ 2250936 w 3998820"/>
                    <a:gd name="connsiteY286" fmla="*/ 572186 h 3605658"/>
                    <a:gd name="connsiteX287" fmla="*/ 2245856 w 3998820"/>
                    <a:gd name="connsiteY287" fmla="*/ 587426 h 3605658"/>
                    <a:gd name="connsiteX288" fmla="*/ 2250936 w 3998820"/>
                    <a:gd name="connsiteY288" fmla="*/ 602666 h 3605658"/>
                    <a:gd name="connsiteX289" fmla="*/ 2286496 w 3998820"/>
                    <a:gd name="connsiteY289" fmla="*/ 587426 h 3605658"/>
                    <a:gd name="connsiteX290" fmla="*/ 2296656 w 3998820"/>
                    <a:gd name="connsiteY290" fmla="*/ 572186 h 3605658"/>
                    <a:gd name="connsiteX291" fmla="*/ 2311896 w 3998820"/>
                    <a:gd name="connsiteY291" fmla="*/ 541706 h 3605658"/>
                    <a:gd name="connsiteX292" fmla="*/ 2342376 w 3998820"/>
                    <a:gd name="connsiteY292" fmla="*/ 526466 h 3605658"/>
                    <a:gd name="connsiteX293" fmla="*/ 2362696 w 3998820"/>
                    <a:gd name="connsiteY293" fmla="*/ 521386 h 3605658"/>
                    <a:gd name="connsiteX294" fmla="*/ 2377936 w 3998820"/>
                    <a:gd name="connsiteY294" fmla="*/ 526466 h 3605658"/>
                    <a:gd name="connsiteX295" fmla="*/ 2398256 w 3998820"/>
                    <a:gd name="connsiteY295" fmla="*/ 536626 h 3605658"/>
                    <a:gd name="connsiteX296" fmla="*/ 2428736 w 3998820"/>
                    <a:gd name="connsiteY296" fmla="*/ 541706 h 3605658"/>
                    <a:gd name="connsiteX297" fmla="*/ 2438896 w 3998820"/>
                    <a:gd name="connsiteY297" fmla="*/ 572186 h 3605658"/>
                    <a:gd name="connsiteX298" fmla="*/ 2433816 w 3998820"/>
                    <a:gd name="connsiteY298" fmla="*/ 602666 h 3605658"/>
                    <a:gd name="connsiteX299" fmla="*/ 2403336 w 3998820"/>
                    <a:gd name="connsiteY299" fmla="*/ 617906 h 3605658"/>
                    <a:gd name="connsiteX300" fmla="*/ 2398256 w 3998820"/>
                    <a:gd name="connsiteY300" fmla="*/ 633146 h 3605658"/>
                    <a:gd name="connsiteX301" fmla="*/ 2383016 w 3998820"/>
                    <a:gd name="connsiteY301" fmla="*/ 643306 h 3605658"/>
                    <a:gd name="connsiteX302" fmla="*/ 2372856 w 3998820"/>
                    <a:gd name="connsiteY302" fmla="*/ 658546 h 3605658"/>
                    <a:gd name="connsiteX303" fmla="*/ 2367776 w 3998820"/>
                    <a:gd name="connsiteY303" fmla="*/ 678866 h 3605658"/>
                    <a:gd name="connsiteX304" fmla="*/ 2362696 w 3998820"/>
                    <a:gd name="connsiteY304" fmla="*/ 704266 h 3605658"/>
                    <a:gd name="connsiteX305" fmla="*/ 2332216 w 3998820"/>
                    <a:gd name="connsiteY305" fmla="*/ 724586 h 3605658"/>
                    <a:gd name="connsiteX306" fmla="*/ 2377936 w 3998820"/>
                    <a:gd name="connsiteY306" fmla="*/ 724586 h 3605658"/>
                    <a:gd name="connsiteX307" fmla="*/ 2383016 w 3998820"/>
                    <a:gd name="connsiteY307" fmla="*/ 709346 h 3605658"/>
                    <a:gd name="connsiteX308" fmla="*/ 2398256 w 3998820"/>
                    <a:gd name="connsiteY308" fmla="*/ 699186 h 3605658"/>
                    <a:gd name="connsiteX309" fmla="*/ 2423656 w 3998820"/>
                    <a:gd name="connsiteY309" fmla="*/ 668706 h 3605658"/>
                    <a:gd name="connsiteX310" fmla="*/ 2449056 w 3998820"/>
                    <a:gd name="connsiteY310" fmla="*/ 643306 h 3605658"/>
                    <a:gd name="connsiteX311" fmla="*/ 2464296 w 3998820"/>
                    <a:gd name="connsiteY311" fmla="*/ 648386 h 3605658"/>
                    <a:gd name="connsiteX312" fmla="*/ 2469376 w 3998820"/>
                    <a:gd name="connsiteY312" fmla="*/ 663626 h 3605658"/>
                    <a:gd name="connsiteX313" fmla="*/ 2530336 w 3998820"/>
                    <a:gd name="connsiteY313" fmla="*/ 678866 h 3605658"/>
                    <a:gd name="connsiteX314" fmla="*/ 2545576 w 3998820"/>
                    <a:gd name="connsiteY314" fmla="*/ 683946 h 3605658"/>
                    <a:gd name="connsiteX315" fmla="*/ 2540496 w 3998820"/>
                    <a:gd name="connsiteY315" fmla="*/ 739826 h 3605658"/>
                    <a:gd name="connsiteX316" fmla="*/ 2525256 w 3998820"/>
                    <a:gd name="connsiteY316" fmla="*/ 749986 h 3605658"/>
                    <a:gd name="connsiteX317" fmla="*/ 2515096 w 3998820"/>
                    <a:gd name="connsiteY317" fmla="*/ 780466 h 3605658"/>
                    <a:gd name="connsiteX318" fmla="*/ 2530336 w 3998820"/>
                    <a:gd name="connsiteY318" fmla="*/ 790626 h 3605658"/>
                    <a:gd name="connsiteX319" fmla="*/ 2545576 w 3998820"/>
                    <a:gd name="connsiteY319" fmla="*/ 785546 h 3605658"/>
                    <a:gd name="connsiteX320" fmla="*/ 2601456 w 3998820"/>
                    <a:gd name="connsiteY320" fmla="*/ 770306 h 3605658"/>
                    <a:gd name="connsiteX321" fmla="*/ 2616696 w 3998820"/>
                    <a:gd name="connsiteY321" fmla="*/ 765226 h 3605658"/>
                    <a:gd name="connsiteX322" fmla="*/ 2631936 w 3998820"/>
                    <a:gd name="connsiteY322" fmla="*/ 760146 h 3605658"/>
                    <a:gd name="connsiteX323" fmla="*/ 2657336 w 3998820"/>
                    <a:gd name="connsiteY323" fmla="*/ 765226 h 3605658"/>
                    <a:gd name="connsiteX324" fmla="*/ 2667496 w 3998820"/>
                    <a:gd name="connsiteY324" fmla="*/ 795706 h 3605658"/>
                    <a:gd name="connsiteX325" fmla="*/ 2677656 w 3998820"/>
                    <a:gd name="connsiteY325" fmla="*/ 810946 h 3605658"/>
                    <a:gd name="connsiteX326" fmla="*/ 2682736 w 3998820"/>
                    <a:gd name="connsiteY326" fmla="*/ 836346 h 3605658"/>
                    <a:gd name="connsiteX327" fmla="*/ 2703056 w 3998820"/>
                    <a:gd name="connsiteY327" fmla="*/ 805866 h 3605658"/>
                    <a:gd name="connsiteX328" fmla="*/ 2733536 w 3998820"/>
                    <a:gd name="connsiteY328" fmla="*/ 785546 h 3605658"/>
                    <a:gd name="connsiteX329" fmla="*/ 2748776 w 3998820"/>
                    <a:gd name="connsiteY329" fmla="*/ 775386 h 3605658"/>
                    <a:gd name="connsiteX330" fmla="*/ 2794496 w 3998820"/>
                    <a:gd name="connsiteY330" fmla="*/ 790626 h 3605658"/>
                    <a:gd name="connsiteX331" fmla="*/ 2804656 w 3998820"/>
                    <a:gd name="connsiteY331" fmla="*/ 821106 h 3605658"/>
                    <a:gd name="connsiteX332" fmla="*/ 2845296 w 3998820"/>
                    <a:gd name="connsiteY332" fmla="*/ 831266 h 3605658"/>
                    <a:gd name="connsiteX333" fmla="*/ 2865616 w 3998820"/>
                    <a:gd name="connsiteY333" fmla="*/ 826186 h 3605658"/>
                    <a:gd name="connsiteX334" fmla="*/ 2870696 w 3998820"/>
                    <a:gd name="connsiteY334" fmla="*/ 810946 h 3605658"/>
                    <a:gd name="connsiteX335" fmla="*/ 2875776 w 3998820"/>
                    <a:gd name="connsiteY335" fmla="*/ 760146 h 3605658"/>
                    <a:gd name="connsiteX336" fmla="*/ 2926576 w 3998820"/>
                    <a:gd name="connsiteY336" fmla="*/ 744906 h 3605658"/>
                    <a:gd name="connsiteX337" fmla="*/ 2962136 w 3998820"/>
                    <a:gd name="connsiteY337" fmla="*/ 744906 h 3605658"/>
                    <a:gd name="connsiteX338" fmla="*/ 2972296 w 3998820"/>
                    <a:gd name="connsiteY338" fmla="*/ 760146 h 3605658"/>
                    <a:gd name="connsiteX339" fmla="*/ 3028176 w 3998820"/>
                    <a:gd name="connsiteY339" fmla="*/ 765226 h 3605658"/>
                    <a:gd name="connsiteX340" fmla="*/ 3043416 w 3998820"/>
                    <a:gd name="connsiteY340" fmla="*/ 775386 h 3605658"/>
                    <a:gd name="connsiteX341" fmla="*/ 3053576 w 3998820"/>
                    <a:gd name="connsiteY341" fmla="*/ 790626 h 3605658"/>
                    <a:gd name="connsiteX342" fmla="*/ 3119616 w 3998820"/>
                    <a:gd name="connsiteY342" fmla="*/ 795706 h 3605658"/>
                    <a:gd name="connsiteX343" fmla="*/ 3134856 w 3998820"/>
                    <a:gd name="connsiteY343" fmla="*/ 800786 h 3605658"/>
                    <a:gd name="connsiteX344" fmla="*/ 3145016 w 3998820"/>
                    <a:gd name="connsiteY344" fmla="*/ 831266 h 3605658"/>
                    <a:gd name="connsiteX345" fmla="*/ 3150096 w 3998820"/>
                    <a:gd name="connsiteY345" fmla="*/ 851586 h 3605658"/>
                    <a:gd name="connsiteX346" fmla="*/ 3175496 w 3998820"/>
                    <a:gd name="connsiteY346" fmla="*/ 856666 h 3605658"/>
                    <a:gd name="connsiteX347" fmla="*/ 3200896 w 3998820"/>
                    <a:gd name="connsiteY347" fmla="*/ 897306 h 3605658"/>
                    <a:gd name="connsiteX348" fmla="*/ 3246616 w 3998820"/>
                    <a:gd name="connsiteY348" fmla="*/ 897306 h 3605658"/>
                    <a:gd name="connsiteX349" fmla="*/ 3256776 w 3998820"/>
                    <a:gd name="connsiteY349" fmla="*/ 912546 h 3605658"/>
                    <a:gd name="connsiteX350" fmla="*/ 3277096 w 3998820"/>
                    <a:gd name="connsiteY350" fmla="*/ 948106 h 3605658"/>
                    <a:gd name="connsiteX351" fmla="*/ 3292336 w 3998820"/>
                    <a:gd name="connsiteY351" fmla="*/ 943026 h 3605658"/>
                    <a:gd name="connsiteX352" fmla="*/ 3317736 w 3998820"/>
                    <a:gd name="connsiteY352" fmla="*/ 963346 h 3605658"/>
                    <a:gd name="connsiteX353" fmla="*/ 3327896 w 3998820"/>
                    <a:gd name="connsiteY353" fmla="*/ 993826 h 3605658"/>
                    <a:gd name="connsiteX354" fmla="*/ 3343136 w 3998820"/>
                    <a:gd name="connsiteY354" fmla="*/ 1003986 h 3605658"/>
                    <a:gd name="connsiteX355" fmla="*/ 3348216 w 3998820"/>
                    <a:gd name="connsiteY355" fmla="*/ 1019226 h 3605658"/>
                    <a:gd name="connsiteX356" fmla="*/ 3358376 w 3998820"/>
                    <a:gd name="connsiteY356" fmla="*/ 1034466 h 3605658"/>
                    <a:gd name="connsiteX357" fmla="*/ 3348216 w 3998820"/>
                    <a:gd name="connsiteY357" fmla="*/ 1075106 h 3605658"/>
                    <a:gd name="connsiteX358" fmla="*/ 3358376 w 3998820"/>
                    <a:gd name="connsiteY358" fmla="*/ 1090346 h 3605658"/>
                    <a:gd name="connsiteX359" fmla="*/ 3388856 w 3998820"/>
                    <a:gd name="connsiteY359" fmla="*/ 1100506 h 3605658"/>
                    <a:gd name="connsiteX360" fmla="*/ 3409176 w 3998820"/>
                    <a:gd name="connsiteY360" fmla="*/ 1146226 h 3605658"/>
                    <a:gd name="connsiteX361" fmla="*/ 3404096 w 3998820"/>
                    <a:gd name="connsiteY361" fmla="*/ 1161466 h 3605658"/>
                    <a:gd name="connsiteX362" fmla="*/ 3388856 w 3998820"/>
                    <a:gd name="connsiteY362" fmla="*/ 1171626 h 3605658"/>
                    <a:gd name="connsiteX363" fmla="*/ 3419336 w 3998820"/>
                    <a:gd name="connsiteY363" fmla="*/ 1181786 h 3605658"/>
                    <a:gd name="connsiteX364" fmla="*/ 3444736 w 3998820"/>
                    <a:gd name="connsiteY364" fmla="*/ 1217346 h 3605658"/>
                    <a:gd name="connsiteX365" fmla="*/ 3465056 w 3998820"/>
                    <a:gd name="connsiteY365" fmla="*/ 1263066 h 3605658"/>
                    <a:gd name="connsiteX366" fmla="*/ 3470136 w 3998820"/>
                    <a:gd name="connsiteY366" fmla="*/ 1278306 h 3605658"/>
                    <a:gd name="connsiteX367" fmla="*/ 3454896 w 3998820"/>
                    <a:gd name="connsiteY367" fmla="*/ 1318946 h 3605658"/>
                    <a:gd name="connsiteX368" fmla="*/ 3434576 w 3998820"/>
                    <a:gd name="connsiteY368" fmla="*/ 1324026 h 3605658"/>
                    <a:gd name="connsiteX369" fmla="*/ 3419336 w 3998820"/>
                    <a:gd name="connsiteY369" fmla="*/ 1334186 h 3605658"/>
                    <a:gd name="connsiteX370" fmla="*/ 3388856 w 3998820"/>
                    <a:gd name="connsiteY370" fmla="*/ 1344346 h 3605658"/>
                    <a:gd name="connsiteX371" fmla="*/ 3373616 w 3998820"/>
                    <a:gd name="connsiteY371" fmla="*/ 1349426 h 3605658"/>
                    <a:gd name="connsiteX372" fmla="*/ 3358376 w 3998820"/>
                    <a:gd name="connsiteY372" fmla="*/ 1354506 h 3605658"/>
                    <a:gd name="connsiteX373" fmla="*/ 3343136 w 3998820"/>
                    <a:gd name="connsiteY373" fmla="*/ 1359586 h 3605658"/>
                    <a:gd name="connsiteX374" fmla="*/ 3307576 w 3998820"/>
                    <a:gd name="connsiteY374" fmla="*/ 1354506 h 3605658"/>
                    <a:gd name="connsiteX375" fmla="*/ 3277096 w 3998820"/>
                    <a:gd name="connsiteY375" fmla="*/ 1344346 h 3605658"/>
                    <a:gd name="connsiteX376" fmla="*/ 3266936 w 3998820"/>
                    <a:gd name="connsiteY376" fmla="*/ 1359586 h 3605658"/>
                    <a:gd name="connsiteX377" fmla="*/ 3317736 w 3998820"/>
                    <a:gd name="connsiteY377" fmla="*/ 1369746 h 3605658"/>
                    <a:gd name="connsiteX378" fmla="*/ 3327896 w 3998820"/>
                    <a:gd name="connsiteY378" fmla="*/ 1354506 h 3605658"/>
                    <a:gd name="connsiteX379" fmla="*/ 3388856 w 3998820"/>
                    <a:gd name="connsiteY379" fmla="*/ 1384986 h 3605658"/>
                    <a:gd name="connsiteX380" fmla="*/ 3383776 w 3998820"/>
                    <a:gd name="connsiteY380" fmla="*/ 1425626 h 3605658"/>
                    <a:gd name="connsiteX381" fmla="*/ 3378696 w 3998820"/>
                    <a:gd name="connsiteY381" fmla="*/ 1440866 h 3605658"/>
                    <a:gd name="connsiteX382" fmla="*/ 3348216 w 3998820"/>
                    <a:gd name="connsiteY382" fmla="*/ 1461186 h 3605658"/>
                    <a:gd name="connsiteX383" fmla="*/ 3332976 w 3998820"/>
                    <a:gd name="connsiteY383" fmla="*/ 1471346 h 3605658"/>
                    <a:gd name="connsiteX384" fmla="*/ 3322816 w 3998820"/>
                    <a:gd name="connsiteY384" fmla="*/ 1486586 h 3605658"/>
                    <a:gd name="connsiteX385" fmla="*/ 3338056 w 3998820"/>
                    <a:gd name="connsiteY385" fmla="*/ 1491666 h 3605658"/>
                    <a:gd name="connsiteX386" fmla="*/ 3409176 w 3998820"/>
                    <a:gd name="connsiteY386" fmla="*/ 1486586 h 3605658"/>
                    <a:gd name="connsiteX387" fmla="*/ 3419336 w 3998820"/>
                    <a:gd name="connsiteY387" fmla="*/ 1471346 h 3605658"/>
                    <a:gd name="connsiteX388" fmla="*/ 3434576 w 3998820"/>
                    <a:gd name="connsiteY388" fmla="*/ 1440866 h 3605658"/>
                    <a:gd name="connsiteX389" fmla="*/ 3449816 w 3998820"/>
                    <a:gd name="connsiteY389" fmla="*/ 1430706 h 3605658"/>
                    <a:gd name="connsiteX390" fmla="*/ 3485376 w 3998820"/>
                    <a:gd name="connsiteY390" fmla="*/ 1405306 h 3605658"/>
                    <a:gd name="connsiteX391" fmla="*/ 3500616 w 3998820"/>
                    <a:gd name="connsiteY391" fmla="*/ 1400226 h 3605658"/>
                    <a:gd name="connsiteX392" fmla="*/ 3510776 w 3998820"/>
                    <a:gd name="connsiteY392" fmla="*/ 1430706 h 3605658"/>
                    <a:gd name="connsiteX393" fmla="*/ 3526016 w 3998820"/>
                    <a:gd name="connsiteY393" fmla="*/ 1461186 h 3605658"/>
                    <a:gd name="connsiteX394" fmla="*/ 3541256 w 3998820"/>
                    <a:gd name="connsiteY394" fmla="*/ 1491666 h 3605658"/>
                    <a:gd name="connsiteX395" fmla="*/ 3597136 w 3998820"/>
                    <a:gd name="connsiteY395" fmla="*/ 1537386 h 3605658"/>
                    <a:gd name="connsiteX396" fmla="*/ 3612376 w 3998820"/>
                    <a:gd name="connsiteY396" fmla="*/ 1532306 h 3605658"/>
                    <a:gd name="connsiteX397" fmla="*/ 3637776 w 3998820"/>
                    <a:gd name="connsiteY397" fmla="*/ 1496746 h 3605658"/>
                    <a:gd name="connsiteX398" fmla="*/ 3673336 w 3998820"/>
                    <a:gd name="connsiteY398" fmla="*/ 1542466 h 3605658"/>
                    <a:gd name="connsiteX399" fmla="*/ 3678416 w 3998820"/>
                    <a:gd name="connsiteY399" fmla="*/ 1557706 h 3605658"/>
                    <a:gd name="connsiteX400" fmla="*/ 3693656 w 3998820"/>
                    <a:gd name="connsiteY400" fmla="*/ 1572946 h 3605658"/>
                    <a:gd name="connsiteX401" fmla="*/ 3708896 w 3998820"/>
                    <a:gd name="connsiteY401" fmla="*/ 1603426 h 3605658"/>
                    <a:gd name="connsiteX402" fmla="*/ 3703816 w 3998820"/>
                    <a:gd name="connsiteY402" fmla="*/ 1623746 h 3605658"/>
                    <a:gd name="connsiteX403" fmla="*/ 3688576 w 3998820"/>
                    <a:gd name="connsiteY403" fmla="*/ 1628826 h 3605658"/>
                    <a:gd name="connsiteX404" fmla="*/ 3642856 w 3998820"/>
                    <a:gd name="connsiteY404" fmla="*/ 1654226 h 3605658"/>
                    <a:gd name="connsiteX405" fmla="*/ 3678416 w 3998820"/>
                    <a:gd name="connsiteY405" fmla="*/ 1659306 h 3605658"/>
                    <a:gd name="connsiteX406" fmla="*/ 3683496 w 3998820"/>
                    <a:gd name="connsiteY406" fmla="*/ 1674546 h 3605658"/>
                    <a:gd name="connsiteX407" fmla="*/ 3678416 w 3998820"/>
                    <a:gd name="connsiteY407" fmla="*/ 1715186 h 3605658"/>
                    <a:gd name="connsiteX408" fmla="*/ 3632696 w 3998820"/>
                    <a:gd name="connsiteY408" fmla="*/ 1735506 h 3605658"/>
                    <a:gd name="connsiteX409" fmla="*/ 3586976 w 3998820"/>
                    <a:gd name="connsiteY409" fmla="*/ 1750746 h 3605658"/>
                    <a:gd name="connsiteX410" fmla="*/ 3571736 w 3998820"/>
                    <a:gd name="connsiteY410" fmla="*/ 1755826 h 3605658"/>
                    <a:gd name="connsiteX411" fmla="*/ 3541256 w 3998820"/>
                    <a:gd name="connsiteY411" fmla="*/ 1771066 h 3605658"/>
                    <a:gd name="connsiteX412" fmla="*/ 3536176 w 3998820"/>
                    <a:gd name="connsiteY412" fmla="*/ 1791386 h 3605658"/>
                    <a:gd name="connsiteX413" fmla="*/ 3515856 w 3998820"/>
                    <a:gd name="connsiteY413" fmla="*/ 1832026 h 3605658"/>
                    <a:gd name="connsiteX414" fmla="*/ 3526016 w 3998820"/>
                    <a:gd name="connsiteY414" fmla="*/ 1816786 h 3605658"/>
                    <a:gd name="connsiteX415" fmla="*/ 3541256 w 3998820"/>
                    <a:gd name="connsiteY415" fmla="*/ 1796466 h 3605658"/>
                    <a:gd name="connsiteX416" fmla="*/ 3551416 w 3998820"/>
                    <a:gd name="connsiteY416" fmla="*/ 1781226 h 3605658"/>
                    <a:gd name="connsiteX417" fmla="*/ 3566656 w 3998820"/>
                    <a:gd name="connsiteY417" fmla="*/ 1765986 h 3605658"/>
                    <a:gd name="connsiteX418" fmla="*/ 3642856 w 3998820"/>
                    <a:gd name="connsiteY418" fmla="*/ 1771066 h 3605658"/>
                    <a:gd name="connsiteX419" fmla="*/ 3658096 w 3998820"/>
                    <a:gd name="connsiteY419" fmla="*/ 1776146 h 3605658"/>
                    <a:gd name="connsiteX420" fmla="*/ 3678416 w 3998820"/>
                    <a:gd name="connsiteY420" fmla="*/ 1801546 h 3605658"/>
                    <a:gd name="connsiteX421" fmla="*/ 3683496 w 3998820"/>
                    <a:gd name="connsiteY421" fmla="*/ 1887906 h 3605658"/>
                    <a:gd name="connsiteX422" fmla="*/ 3668256 w 3998820"/>
                    <a:gd name="connsiteY422" fmla="*/ 1898066 h 3605658"/>
                    <a:gd name="connsiteX423" fmla="*/ 3698736 w 3998820"/>
                    <a:gd name="connsiteY423" fmla="*/ 1887906 h 3605658"/>
                    <a:gd name="connsiteX424" fmla="*/ 3719056 w 3998820"/>
                    <a:gd name="connsiteY424" fmla="*/ 1862506 h 3605658"/>
                    <a:gd name="connsiteX425" fmla="*/ 3749536 w 3998820"/>
                    <a:gd name="connsiteY425" fmla="*/ 1826946 h 3605658"/>
                    <a:gd name="connsiteX426" fmla="*/ 3769856 w 3998820"/>
                    <a:gd name="connsiteY426" fmla="*/ 1796466 h 3605658"/>
                    <a:gd name="connsiteX427" fmla="*/ 3820656 w 3998820"/>
                    <a:gd name="connsiteY427" fmla="*/ 1806626 h 3605658"/>
                    <a:gd name="connsiteX428" fmla="*/ 3851136 w 3998820"/>
                    <a:gd name="connsiteY428" fmla="*/ 1821866 h 3605658"/>
                    <a:gd name="connsiteX429" fmla="*/ 3866376 w 3998820"/>
                    <a:gd name="connsiteY429" fmla="*/ 1837106 h 3605658"/>
                    <a:gd name="connsiteX430" fmla="*/ 3881616 w 3998820"/>
                    <a:gd name="connsiteY430" fmla="*/ 1847266 h 3605658"/>
                    <a:gd name="connsiteX431" fmla="*/ 3886696 w 3998820"/>
                    <a:gd name="connsiteY431" fmla="*/ 1862506 h 3605658"/>
                    <a:gd name="connsiteX432" fmla="*/ 3901936 w 3998820"/>
                    <a:gd name="connsiteY432" fmla="*/ 1928546 h 3605658"/>
                    <a:gd name="connsiteX433" fmla="*/ 3917176 w 3998820"/>
                    <a:gd name="connsiteY433" fmla="*/ 1933626 h 3605658"/>
                    <a:gd name="connsiteX434" fmla="*/ 3922256 w 3998820"/>
                    <a:gd name="connsiteY434" fmla="*/ 1959026 h 3605658"/>
                    <a:gd name="connsiteX435" fmla="*/ 3922256 w 3998820"/>
                    <a:gd name="connsiteY435" fmla="*/ 1994586 h 3605658"/>
                    <a:gd name="connsiteX436" fmla="*/ 3907016 w 3998820"/>
                    <a:gd name="connsiteY436" fmla="*/ 1999666 h 3605658"/>
                    <a:gd name="connsiteX437" fmla="*/ 3866376 w 3998820"/>
                    <a:gd name="connsiteY437" fmla="*/ 2014906 h 3605658"/>
                    <a:gd name="connsiteX438" fmla="*/ 3851136 w 3998820"/>
                    <a:gd name="connsiteY438" fmla="*/ 2025066 h 3605658"/>
                    <a:gd name="connsiteX439" fmla="*/ 3835896 w 3998820"/>
                    <a:gd name="connsiteY439" fmla="*/ 2030146 h 3605658"/>
                    <a:gd name="connsiteX440" fmla="*/ 3851136 w 3998820"/>
                    <a:gd name="connsiteY440" fmla="*/ 2035226 h 3605658"/>
                    <a:gd name="connsiteX441" fmla="*/ 3876536 w 3998820"/>
                    <a:gd name="connsiteY441" fmla="*/ 2040306 h 3605658"/>
                    <a:gd name="connsiteX442" fmla="*/ 3891776 w 3998820"/>
                    <a:gd name="connsiteY442" fmla="*/ 2050466 h 3605658"/>
                    <a:gd name="connsiteX443" fmla="*/ 3907016 w 3998820"/>
                    <a:gd name="connsiteY443" fmla="*/ 2096186 h 3605658"/>
                    <a:gd name="connsiteX444" fmla="*/ 3922256 w 3998820"/>
                    <a:gd name="connsiteY444" fmla="*/ 2091106 h 3605658"/>
                    <a:gd name="connsiteX445" fmla="*/ 3937496 w 3998820"/>
                    <a:gd name="connsiteY445" fmla="*/ 2055546 h 3605658"/>
                    <a:gd name="connsiteX446" fmla="*/ 3978136 w 3998820"/>
                    <a:gd name="connsiteY446" fmla="*/ 2091106 h 3605658"/>
                    <a:gd name="connsiteX447" fmla="*/ 3988296 w 3998820"/>
                    <a:gd name="connsiteY447" fmla="*/ 2121586 h 3605658"/>
                    <a:gd name="connsiteX448" fmla="*/ 3993376 w 3998820"/>
                    <a:gd name="connsiteY448" fmla="*/ 2136826 h 3605658"/>
                    <a:gd name="connsiteX449" fmla="*/ 3993376 w 3998820"/>
                    <a:gd name="connsiteY449" fmla="*/ 2223186 h 3605658"/>
                    <a:gd name="connsiteX450" fmla="*/ 3962896 w 3998820"/>
                    <a:gd name="connsiteY450" fmla="*/ 2233346 h 3605658"/>
                    <a:gd name="connsiteX451" fmla="*/ 3947656 w 3998820"/>
                    <a:gd name="connsiteY451" fmla="*/ 2314626 h 3605658"/>
                    <a:gd name="connsiteX452" fmla="*/ 3932416 w 3998820"/>
                    <a:gd name="connsiteY452" fmla="*/ 2324786 h 3605658"/>
                    <a:gd name="connsiteX453" fmla="*/ 3901936 w 3998820"/>
                    <a:gd name="connsiteY453" fmla="*/ 2334946 h 3605658"/>
                    <a:gd name="connsiteX454" fmla="*/ 3891776 w 3998820"/>
                    <a:gd name="connsiteY454" fmla="*/ 2350186 h 3605658"/>
                    <a:gd name="connsiteX455" fmla="*/ 3881616 w 3998820"/>
                    <a:gd name="connsiteY455" fmla="*/ 2390826 h 3605658"/>
                    <a:gd name="connsiteX456" fmla="*/ 3876536 w 3998820"/>
                    <a:gd name="connsiteY456" fmla="*/ 2406066 h 3605658"/>
                    <a:gd name="connsiteX457" fmla="*/ 3881616 w 3998820"/>
                    <a:gd name="connsiteY457" fmla="*/ 2421306 h 3605658"/>
                    <a:gd name="connsiteX458" fmla="*/ 3866376 w 3998820"/>
                    <a:gd name="connsiteY458" fmla="*/ 2451786 h 3605658"/>
                    <a:gd name="connsiteX459" fmla="*/ 3861296 w 3998820"/>
                    <a:gd name="connsiteY459" fmla="*/ 2472106 h 3605658"/>
                    <a:gd name="connsiteX460" fmla="*/ 3825736 w 3998820"/>
                    <a:gd name="connsiteY460" fmla="*/ 2512746 h 3605658"/>
                    <a:gd name="connsiteX461" fmla="*/ 3790176 w 3998820"/>
                    <a:gd name="connsiteY461" fmla="*/ 2507666 h 3605658"/>
                    <a:gd name="connsiteX462" fmla="*/ 3774936 w 3998820"/>
                    <a:gd name="connsiteY462" fmla="*/ 2472106 h 3605658"/>
                    <a:gd name="connsiteX463" fmla="*/ 3764776 w 3998820"/>
                    <a:gd name="connsiteY463" fmla="*/ 2456866 h 3605658"/>
                    <a:gd name="connsiteX464" fmla="*/ 3744456 w 3998820"/>
                    <a:gd name="connsiteY464" fmla="*/ 2461946 h 3605658"/>
                    <a:gd name="connsiteX465" fmla="*/ 3769856 w 3998820"/>
                    <a:gd name="connsiteY465" fmla="*/ 2502586 h 3605658"/>
                    <a:gd name="connsiteX466" fmla="*/ 3774936 w 3998820"/>
                    <a:gd name="connsiteY466" fmla="*/ 2517826 h 3605658"/>
                    <a:gd name="connsiteX467" fmla="*/ 3805416 w 3998820"/>
                    <a:gd name="connsiteY467" fmla="*/ 2538146 h 3605658"/>
                    <a:gd name="connsiteX468" fmla="*/ 3861296 w 3998820"/>
                    <a:gd name="connsiteY468" fmla="*/ 2538146 h 3605658"/>
                    <a:gd name="connsiteX469" fmla="*/ 3871456 w 3998820"/>
                    <a:gd name="connsiteY469" fmla="*/ 2553386 h 3605658"/>
                    <a:gd name="connsiteX470" fmla="*/ 3876536 w 3998820"/>
                    <a:gd name="connsiteY470" fmla="*/ 2568626 h 3605658"/>
                    <a:gd name="connsiteX471" fmla="*/ 3871456 w 3998820"/>
                    <a:gd name="connsiteY471" fmla="*/ 2609266 h 3605658"/>
                    <a:gd name="connsiteX472" fmla="*/ 3856216 w 3998820"/>
                    <a:gd name="connsiteY472" fmla="*/ 2624506 h 3605658"/>
                    <a:gd name="connsiteX473" fmla="*/ 3825736 w 3998820"/>
                    <a:gd name="connsiteY473" fmla="*/ 2639746 h 3605658"/>
                    <a:gd name="connsiteX474" fmla="*/ 3840976 w 3998820"/>
                    <a:gd name="connsiteY474" fmla="*/ 2649906 h 3605658"/>
                    <a:gd name="connsiteX475" fmla="*/ 3851136 w 3998820"/>
                    <a:gd name="connsiteY475" fmla="*/ 2685466 h 3605658"/>
                    <a:gd name="connsiteX476" fmla="*/ 3830816 w 3998820"/>
                    <a:gd name="connsiteY476" fmla="*/ 2787066 h 3605658"/>
                    <a:gd name="connsiteX477" fmla="*/ 3815576 w 3998820"/>
                    <a:gd name="connsiteY477" fmla="*/ 2797226 h 3605658"/>
                    <a:gd name="connsiteX478" fmla="*/ 3780016 w 3998820"/>
                    <a:gd name="connsiteY478" fmla="*/ 2802306 h 3605658"/>
                    <a:gd name="connsiteX479" fmla="*/ 3764776 w 3998820"/>
                    <a:gd name="connsiteY479" fmla="*/ 2812466 h 3605658"/>
                    <a:gd name="connsiteX480" fmla="*/ 3698736 w 3998820"/>
                    <a:gd name="connsiteY480" fmla="*/ 2802306 h 3605658"/>
                    <a:gd name="connsiteX481" fmla="*/ 3693656 w 3998820"/>
                    <a:gd name="connsiteY481" fmla="*/ 2787066 h 3605658"/>
                    <a:gd name="connsiteX482" fmla="*/ 3678416 w 3998820"/>
                    <a:gd name="connsiteY482" fmla="*/ 2756586 h 3605658"/>
                    <a:gd name="connsiteX483" fmla="*/ 3668256 w 3998820"/>
                    <a:gd name="connsiteY483" fmla="*/ 2715946 h 3605658"/>
                    <a:gd name="connsiteX484" fmla="*/ 3658096 w 3998820"/>
                    <a:gd name="connsiteY484" fmla="*/ 2695626 h 3605658"/>
                    <a:gd name="connsiteX485" fmla="*/ 3642856 w 3998820"/>
                    <a:gd name="connsiteY485" fmla="*/ 2690546 h 3605658"/>
                    <a:gd name="connsiteX486" fmla="*/ 3607296 w 3998820"/>
                    <a:gd name="connsiteY486" fmla="*/ 2685466 h 3605658"/>
                    <a:gd name="connsiteX487" fmla="*/ 3576816 w 3998820"/>
                    <a:gd name="connsiteY487" fmla="*/ 2700706 h 3605658"/>
                    <a:gd name="connsiteX488" fmla="*/ 3566656 w 3998820"/>
                    <a:gd name="connsiteY488" fmla="*/ 2715946 h 3605658"/>
                    <a:gd name="connsiteX489" fmla="*/ 3551416 w 3998820"/>
                    <a:gd name="connsiteY489" fmla="*/ 2721026 h 3605658"/>
                    <a:gd name="connsiteX490" fmla="*/ 3505696 w 3998820"/>
                    <a:gd name="connsiteY490" fmla="*/ 2726106 h 3605658"/>
                    <a:gd name="connsiteX491" fmla="*/ 3459976 w 3998820"/>
                    <a:gd name="connsiteY491" fmla="*/ 2726106 h 3605658"/>
                    <a:gd name="connsiteX492" fmla="*/ 3490456 w 3998820"/>
                    <a:gd name="connsiteY492" fmla="*/ 2715946 h 3605658"/>
                    <a:gd name="connsiteX493" fmla="*/ 3541256 w 3998820"/>
                    <a:gd name="connsiteY493" fmla="*/ 2721026 h 3605658"/>
                    <a:gd name="connsiteX494" fmla="*/ 3561576 w 3998820"/>
                    <a:gd name="connsiteY494" fmla="*/ 2726106 h 3605658"/>
                    <a:gd name="connsiteX495" fmla="*/ 3647936 w 3998820"/>
                    <a:gd name="connsiteY495" fmla="*/ 2715946 h 3605658"/>
                    <a:gd name="connsiteX496" fmla="*/ 3653016 w 3998820"/>
                    <a:gd name="connsiteY496" fmla="*/ 2817546 h 3605658"/>
                    <a:gd name="connsiteX497" fmla="*/ 3698736 w 3998820"/>
                    <a:gd name="connsiteY497" fmla="*/ 2832786 h 3605658"/>
                    <a:gd name="connsiteX498" fmla="*/ 3703816 w 3998820"/>
                    <a:gd name="connsiteY498" fmla="*/ 2848026 h 3605658"/>
                    <a:gd name="connsiteX499" fmla="*/ 3713976 w 3998820"/>
                    <a:gd name="connsiteY499" fmla="*/ 2908986 h 3605658"/>
                    <a:gd name="connsiteX500" fmla="*/ 3693656 w 3998820"/>
                    <a:gd name="connsiteY500" fmla="*/ 2964866 h 3605658"/>
                    <a:gd name="connsiteX501" fmla="*/ 3663176 w 3998820"/>
                    <a:gd name="connsiteY501" fmla="*/ 2985186 h 3605658"/>
                    <a:gd name="connsiteX502" fmla="*/ 3586976 w 3998820"/>
                    <a:gd name="connsiteY502" fmla="*/ 2990266 h 3605658"/>
                    <a:gd name="connsiteX503" fmla="*/ 3576816 w 3998820"/>
                    <a:gd name="connsiteY503" fmla="*/ 3005506 h 3605658"/>
                    <a:gd name="connsiteX504" fmla="*/ 3561576 w 3998820"/>
                    <a:gd name="connsiteY504" fmla="*/ 3015666 h 3605658"/>
                    <a:gd name="connsiteX505" fmla="*/ 3520936 w 3998820"/>
                    <a:gd name="connsiteY505" fmla="*/ 3005506 h 3605658"/>
                    <a:gd name="connsiteX506" fmla="*/ 3505696 w 3998820"/>
                    <a:gd name="connsiteY506" fmla="*/ 2995346 h 3605658"/>
                    <a:gd name="connsiteX507" fmla="*/ 3490456 w 3998820"/>
                    <a:gd name="connsiteY507" fmla="*/ 2980106 h 3605658"/>
                    <a:gd name="connsiteX508" fmla="*/ 3480296 w 3998820"/>
                    <a:gd name="connsiteY508" fmla="*/ 2964866 h 3605658"/>
                    <a:gd name="connsiteX509" fmla="*/ 3454896 w 3998820"/>
                    <a:gd name="connsiteY509" fmla="*/ 2954706 h 3605658"/>
                    <a:gd name="connsiteX510" fmla="*/ 3419336 w 3998820"/>
                    <a:gd name="connsiteY510" fmla="*/ 2939466 h 3605658"/>
                    <a:gd name="connsiteX511" fmla="*/ 3414256 w 3998820"/>
                    <a:gd name="connsiteY511" fmla="*/ 2954706 h 3605658"/>
                    <a:gd name="connsiteX512" fmla="*/ 3429496 w 3998820"/>
                    <a:gd name="connsiteY512" fmla="*/ 2995346 h 3605658"/>
                    <a:gd name="connsiteX513" fmla="*/ 3424416 w 3998820"/>
                    <a:gd name="connsiteY513" fmla="*/ 3051226 h 3605658"/>
                    <a:gd name="connsiteX514" fmla="*/ 3434576 w 3998820"/>
                    <a:gd name="connsiteY514" fmla="*/ 3086786 h 3605658"/>
                    <a:gd name="connsiteX515" fmla="*/ 3444736 w 3998820"/>
                    <a:gd name="connsiteY515" fmla="*/ 3102026 h 3605658"/>
                    <a:gd name="connsiteX516" fmla="*/ 3449816 w 3998820"/>
                    <a:gd name="connsiteY516" fmla="*/ 3117266 h 3605658"/>
                    <a:gd name="connsiteX517" fmla="*/ 3444736 w 3998820"/>
                    <a:gd name="connsiteY517" fmla="*/ 3157906 h 3605658"/>
                    <a:gd name="connsiteX518" fmla="*/ 3429496 w 3998820"/>
                    <a:gd name="connsiteY518" fmla="*/ 3168066 h 3605658"/>
                    <a:gd name="connsiteX519" fmla="*/ 3419336 w 3998820"/>
                    <a:gd name="connsiteY519" fmla="*/ 3183306 h 3605658"/>
                    <a:gd name="connsiteX520" fmla="*/ 3404096 w 3998820"/>
                    <a:gd name="connsiteY520" fmla="*/ 3188386 h 3605658"/>
                    <a:gd name="connsiteX521" fmla="*/ 3388856 w 3998820"/>
                    <a:gd name="connsiteY521" fmla="*/ 3198546 h 3605658"/>
                    <a:gd name="connsiteX522" fmla="*/ 3393936 w 3998820"/>
                    <a:gd name="connsiteY522" fmla="*/ 3218866 h 3605658"/>
                    <a:gd name="connsiteX523" fmla="*/ 3404096 w 3998820"/>
                    <a:gd name="connsiteY523" fmla="*/ 3249346 h 3605658"/>
                    <a:gd name="connsiteX524" fmla="*/ 3399016 w 3998820"/>
                    <a:gd name="connsiteY524" fmla="*/ 3289986 h 3605658"/>
                    <a:gd name="connsiteX525" fmla="*/ 3388856 w 3998820"/>
                    <a:gd name="connsiteY525" fmla="*/ 3305226 h 3605658"/>
                    <a:gd name="connsiteX526" fmla="*/ 3353296 w 3998820"/>
                    <a:gd name="connsiteY526" fmla="*/ 3330626 h 3605658"/>
                    <a:gd name="connsiteX527" fmla="*/ 3312656 w 3998820"/>
                    <a:gd name="connsiteY527" fmla="*/ 3305226 h 3605658"/>
                    <a:gd name="connsiteX528" fmla="*/ 3297416 w 3998820"/>
                    <a:gd name="connsiteY528" fmla="*/ 3284906 h 3605658"/>
                    <a:gd name="connsiteX529" fmla="*/ 3282176 w 3998820"/>
                    <a:gd name="connsiteY529" fmla="*/ 3279826 h 3605658"/>
                    <a:gd name="connsiteX530" fmla="*/ 3251696 w 3998820"/>
                    <a:gd name="connsiteY530" fmla="*/ 3259506 h 3605658"/>
                    <a:gd name="connsiteX531" fmla="*/ 3241536 w 3998820"/>
                    <a:gd name="connsiteY531" fmla="*/ 3244266 h 3605658"/>
                    <a:gd name="connsiteX532" fmla="*/ 3236456 w 3998820"/>
                    <a:gd name="connsiteY532" fmla="*/ 3259506 h 3605658"/>
                    <a:gd name="connsiteX533" fmla="*/ 3251696 w 3998820"/>
                    <a:gd name="connsiteY533" fmla="*/ 3269666 h 3605658"/>
                    <a:gd name="connsiteX534" fmla="*/ 3277096 w 3998820"/>
                    <a:gd name="connsiteY534" fmla="*/ 3300146 h 3605658"/>
                    <a:gd name="connsiteX535" fmla="*/ 3282176 w 3998820"/>
                    <a:gd name="connsiteY535" fmla="*/ 3315386 h 3605658"/>
                    <a:gd name="connsiteX536" fmla="*/ 3272016 w 3998820"/>
                    <a:gd name="connsiteY536" fmla="*/ 3386506 h 3605658"/>
                    <a:gd name="connsiteX537" fmla="*/ 3261856 w 3998820"/>
                    <a:gd name="connsiteY537" fmla="*/ 3401746 h 3605658"/>
                    <a:gd name="connsiteX538" fmla="*/ 3231376 w 3998820"/>
                    <a:gd name="connsiteY538" fmla="*/ 3422066 h 3605658"/>
                    <a:gd name="connsiteX539" fmla="*/ 3216136 w 3998820"/>
                    <a:gd name="connsiteY539" fmla="*/ 3427146 h 3605658"/>
                    <a:gd name="connsiteX540" fmla="*/ 3170416 w 3998820"/>
                    <a:gd name="connsiteY540" fmla="*/ 3416986 h 3605658"/>
                    <a:gd name="connsiteX541" fmla="*/ 3139936 w 3998820"/>
                    <a:gd name="connsiteY541" fmla="*/ 3396666 h 3605658"/>
                    <a:gd name="connsiteX542" fmla="*/ 2997696 w 3998820"/>
                    <a:gd name="connsiteY542" fmla="*/ 3396666 h 3605658"/>
                    <a:gd name="connsiteX543" fmla="*/ 2982456 w 3998820"/>
                    <a:gd name="connsiteY543" fmla="*/ 3391586 h 3605658"/>
                    <a:gd name="connsiteX544" fmla="*/ 2972296 w 3998820"/>
                    <a:gd name="connsiteY544" fmla="*/ 3376346 h 3605658"/>
                    <a:gd name="connsiteX545" fmla="*/ 2967216 w 3998820"/>
                    <a:gd name="connsiteY545" fmla="*/ 3361106 h 3605658"/>
                    <a:gd name="connsiteX546" fmla="*/ 2962136 w 3998820"/>
                    <a:gd name="connsiteY546" fmla="*/ 3244266 h 3605658"/>
                    <a:gd name="connsiteX547" fmla="*/ 2941816 w 3998820"/>
                    <a:gd name="connsiteY547" fmla="*/ 3208706 h 3605658"/>
                    <a:gd name="connsiteX548" fmla="*/ 2921496 w 3998820"/>
                    <a:gd name="connsiteY548" fmla="*/ 3350946 h 3605658"/>
                    <a:gd name="connsiteX549" fmla="*/ 2911336 w 3998820"/>
                    <a:gd name="connsiteY549" fmla="*/ 3366186 h 3605658"/>
                    <a:gd name="connsiteX550" fmla="*/ 2860536 w 3998820"/>
                    <a:gd name="connsiteY550" fmla="*/ 3381426 h 3605658"/>
                    <a:gd name="connsiteX551" fmla="*/ 2819896 w 3998820"/>
                    <a:gd name="connsiteY551" fmla="*/ 3391586 h 3605658"/>
                    <a:gd name="connsiteX552" fmla="*/ 2804656 w 3998820"/>
                    <a:gd name="connsiteY552" fmla="*/ 3386506 h 3605658"/>
                    <a:gd name="connsiteX553" fmla="*/ 2784336 w 3998820"/>
                    <a:gd name="connsiteY553" fmla="*/ 3356026 h 3605658"/>
                    <a:gd name="connsiteX554" fmla="*/ 2758936 w 3998820"/>
                    <a:gd name="connsiteY554" fmla="*/ 3345866 h 3605658"/>
                    <a:gd name="connsiteX555" fmla="*/ 2728456 w 3998820"/>
                    <a:gd name="connsiteY555" fmla="*/ 3350946 h 3605658"/>
                    <a:gd name="connsiteX556" fmla="*/ 2723376 w 3998820"/>
                    <a:gd name="connsiteY556" fmla="*/ 3366186 h 3605658"/>
                    <a:gd name="connsiteX557" fmla="*/ 2713216 w 3998820"/>
                    <a:gd name="connsiteY557" fmla="*/ 3381426 h 3605658"/>
                    <a:gd name="connsiteX558" fmla="*/ 2657336 w 3998820"/>
                    <a:gd name="connsiteY558" fmla="*/ 3350946 h 3605658"/>
                    <a:gd name="connsiteX559" fmla="*/ 2637016 w 3998820"/>
                    <a:gd name="connsiteY559" fmla="*/ 3330626 h 3605658"/>
                    <a:gd name="connsiteX560" fmla="*/ 2642096 w 3998820"/>
                    <a:gd name="connsiteY560" fmla="*/ 3264586 h 3605658"/>
                    <a:gd name="connsiteX561" fmla="*/ 2647176 w 3998820"/>
                    <a:gd name="connsiteY561" fmla="*/ 3249346 h 3605658"/>
                    <a:gd name="connsiteX562" fmla="*/ 2606536 w 3998820"/>
                    <a:gd name="connsiteY562" fmla="*/ 3234106 h 3605658"/>
                    <a:gd name="connsiteX563" fmla="*/ 2586216 w 3998820"/>
                    <a:gd name="connsiteY563" fmla="*/ 3223946 h 3605658"/>
                    <a:gd name="connsiteX564" fmla="*/ 2570976 w 3998820"/>
                    <a:gd name="connsiteY564" fmla="*/ 3198546 h 3605658"/>
                    <a:gd name="connsiteX565" fmla="*/ 2565896 w 3998820"/>
                    <a:gd name="connsiteY565" fmla="*/ 3173146 h 3605658"/>
                    <a:gd name="connsiteX566" fmla="*/ 2545576 w 3998820"/>
                    <a:gd name="connsiteY566" fmla="*/ 3168066 h 3605658"/>
                    <a:gd name="connsiteX567" fmla="*/ 2510016 w 3998820"/>
                    <a:gd name="connsiteY567" fmla="*/ 3173146 h 3605658"/>
                    <a:gd name="connsiteX568" fmla="*/ 2515096 w 3998820"/>
                    <a:gd name="connsiteY568" fmla="*/ 3208706 h 3605658"/>
                    <a:gd name="connsiteX569" fmla="*/ 2545576 w 3998820"/>
                    <a:gd name="connsiteY569" fmla="*/ 3239186 h 3605658"/>
                    <a:gd name="connsiteX570" fmla="*/ 2560816 w 3998820"/>
                    <a:gd name="connsiteY570" fmla="*/ 3264586 h 3605658"/>
                    <a:gd name="connsiteX571" fmla="*/ 2565896 w 3998820"/>
                    <a:gd name="connsiteY571" fmla="*/ 3279826 h 3605658"/>
                    <a:gd name="connsiteX572" fmla="*/ 2601456 w 3998820"/>
                    <a:gd name="connsiteY572" fmla="*/ 3330626 h 3605658"/>
                    <a:gd name="connsiteX573" fmla="*/ 2596376 w 3998820"/>
                    <a:gd name="connsiteY573" fmla="*/ 3350946 h 3605658"/>
                    <a:gd name="connsiteX574" fmla="*/ 2555736 w 3998820"/>
                    <a:gd name="connsiteY574" fmla="*/ 3371266 h 3605658"/>
                    <a:gd name="connsiteX575" fmla="*/ 2540496 w 3998820"/>
                    <a:gd name="connsiteY575" fmla="*/ 3381426 h 3605658"/>
                    <a:gd name="connsiteX576" fmla="*/ 2581136 w 3998820"/>
                    <a:gd name="connsiteY576" fmla="*/ 3401746 h 3605658"/>
                    <a:gd name="connsiteX577" fmla="*/ 2611616 w 3998820"/>
                    <a:gd name="connsiteY577" fmla="*/ 3411906 h 3605658"/>
                    <a:gd name="connsiteX578" fmla="*/ 2652256 w 3998820"/>
                    <a:gd name="connsiteY578" fmla="*/ 3477946 h 3605658"/>
                    <a:gd name="connsiteX579" fmla="*/ 2642096 w 3998820"/>
                    <a:gd name="connsiteY579" fmla="*/ 3564306 h 3605658"/>
                    <a:gd name="connsiteX580" fmla="*/ 2621776 w 3998820"/>
                    <a:gd name="connsiteY580" fmla="*/ 3579546 h 3605658"/>
                    <a:gd name="connsiteX581" fmla="*/ 2570976 w 3998820"/>
                    <a:gd name="connsiteY581" fmla="*/ 3604946 h 3605658"/>
                    <a:gd name="connsiteX582" fmla="*/ 2489696 w 3998820"/>
                    <a:gd name="connsiteY582" fmla="*/ 3599866 h 3605658"/>
                    <a:gd name="connsiteX583" fmla="*/ 2459216 w 3998820"/>
                    <a:gd name="connsiteY583" fmla="*/ 3559226 h 3605658"/>
                    <a:gd name="connsiteX584" fmla="*/ 2459216 w 3998820"/>
                    <a:gd name="connsiteY584" fmla="*/ 3493186 h 3605658"/>
                    <a:gd name="connsiteX585" fmla="*/ 2469376 w 3998820"/>
                    <a:gd name="connsiteY585" fmla="*/ 3477946 h 3605658"/>
                    <a:gd name="connsiteX586" fmla="*/ 2484616 w 3998820"/>
                    <a:gd name="connsiteY586" fmla="*/ 3472866 h 3605658"/>
                    <a:gd name="connsiteX587" fmla="*/ 2494776 w 3998820"/>
                    <a:gd name="connsiteY587" fmla="*/ 3457626 h 3605658"/>
                    <a:gd name="connsiteX588" fmla="*/ 2499856 w 3998820"/>
                    <a:gd name="connsiteY588" fmla="*/ 3437306 h 3605658"/>
                    <a:gd name="connsiteX589" fmla="*/ 2504936 w 3998820"/>
                    <a:gd name="connsiteY589" fmla="*/ 3422066 h 3605658"/>
                    <a:gd name="connsiteX590" fmla="*/ 2494776 w 3998820"/>
                    <a:gd name="connsiteY590" fmla="*/ 3401746 h 3605658"/>
                    <a:gd name="connsiteX591" fmla="*/ 2479536 w 3998820"/>
                    <a:gd name="connsiteY591" fmla="*/ 3396666 h 3605658"/>
                    <a:gd name="connsiteX592" fmla="*/ 2464296 w 3998820"/>
                    <a:gd name="connsiteY592" fmla="*/ 3381426 h 3605658"/>
                    <a:gd name="connsiteX593" fmla="*/ 2428736 w 3998820"/>
                    <a:gd name="connsiteY593" fmla="*/ 3366186 h 3605658"/>
                    <a:gd name="connsiteX594" fmla="*/ 2398256 w 3998820"/>
                    <a:gd name="connsiteY594" fmla="*/ 3350946 h 3605658"/>
                    <a:gd name="connsiteX595" fmla="*/ 2383016 w 3998820"/>
                    <a:gd name="connsiteY595" fmla="*/ 3335706 h 3605658"/>
                    <a:gd name="connsiteX596" fmla="*/ 2377936 w 3998820"/>
                    <a:gd name="connsiteY596" fmla="*/ 3300146 h 3605658"/>
                    <a:gd name="connsiteX597" fmla="*/ 2372856 w 3998820"/>
                    <a:gd name="connsiteY597" fmla="*/ 3284906 h 3605658"/>
                    <a:gd name="connsiteX598" fmla="*/ 2377936 w 3998820"/>
                    <a:gd name="connsiteY598" fmla="*/ 3254426 h 3605658"/>
                    <a:gd name="connsiteX599" fmla="*/ 2383016 w 3998820"/>
                    <a:gd name="connsiteY599" fmla="*/ 3239186 h 3605658"/>
                    <a:gd name="connsiteX600" fmla="*/ 2377936 w 3998820"/>
                    <a:gd name="connsiteY600" fmla="*/ 3173146 h 3605658"/>
                    <a:gd name="connsiteX601" fmla="*/ 2327136 w 3998820"/>
                    <a:gd name="connsiteY601" fmla="*/ 3203626 h 3605658"/>
                    <a:gd name="connsiteX602" fmla="*/ 2296656 w 3998820"/>
                    <a:gd name="connsiteY602" fmla="*/ 3213786 h 3605658"/>
                    <a:gd name="connsiteX603" fmla="*/ 2276336 w 3998820"/>
                    <a:gd name="connsiteY603" fmla="*/ 3244266 h 3605658"/>
                    <a:gd name="connsiteX604" fmla="*/ 2261096 w 3998820"/>
                    <a:gd name="connsiteY604" fmla="*/ 3274746 h 3605658"/>
                    <a:gd name="connsiteX605" fmla="*/ 2240776 w 3998820"/>
                    <a:gd name="connsiteY605" fmla="*/ 3295066 h 3605658"/>
                    <a:gd name="connsiteX606" fmla="*/ 2230616 w 3998820"/>
                    <a:gd name="connsiteY606" fmla="*/ 3315386 h 3605658"/>
                    <a:gd name="connsiteX607" fmla="*/ 2225536 w 3998820"/>
                    <a:gd name="connsiteY607" fmla="*/ 3330626 h 3605658"/>
                    <a:gd name="connsiteX608" fmla="*/ 2210296 w 3998820"/>
                    <a:gd name="connsiteY608" fmla="*/ 3335706 h 3605658"/>
                    <a:gd name="connsiteX609" fmla="*/ 2149336 w 3998820"/>
                    <a:gd name="connsiteY609" fmla="*/ 3330626 h 3605658"/>
                    <a:gd name="connsiteX610" fmla="*/ 2134096 w 3998820"/>
                    <a:gd name="connsiteY610" fmla="*/ 3325546 h 3605658"/>
                    <a:gd name="connsiteX611" fmla="*/ 2139176 w 3998820"/>
                    <a:gd name="connsiteY611" fmla="*/ 3284906 h 3605658"/>
                    <a:gd name="connsiteX612" fmla="*/ 2149336 w 3998820"/>
                    <a:gd name="connsiteY612" fmla="*/ 3244266 h 3605658"/>
                    <a:gd name="connsiteX613" fmla="*/ 2134096 w 3998820"/>
                    <a:gd name="connsiteY613" fmla="*/ 3234106 h 3605658"/>
                    <a:gd name="connsiteX614" fmla="*/ 2103616 w 3998820"/>
                    <a:gd name="connsiteY614" fmla="*/ 3223946 h 3605658"/>
                    <a:gd name="connsiteX615" fmla="*/ 2083296 w 3998820"/>
                    <a:gd name="connsiteY615" fmla="*/ 3198546 h 3605658"/>
                    <a:gd name="connsiteX616" fmla="*/ 2068056 w 3998820"/>
                    <a:gd name="connsiteY616" fmla="*/ 3188386 h 3605658"/>
                    <a:gd name="connsiteX617" fmla="*/ 2073136 w 3998820"/>
                    <a:gd name="connsiteY617" fmla="*/ 3157906 h 3605658"/>
                    <a:gd name="connsiteX618" fmla="*/ 2088376 w 3998820"/>
                    <a:gd name="connsiteY618" fmla="*/ 3152826 h 3605658"/>
                    <a:gd name="connsiteX619" fmla="*/ 2113776 w 3998820"/>
                    <a:gd name="connsiteY619" fmla="*/ 3147746 h 3605658"/>
                    <a:gd name="connsiteX620" fmla="*/ 2154416 w 3998820"/>
                    <a:gd name="connsiteY620" fmla="*/ 3132506 h 3605658"/>
                    <a:gd name="connsiteX621" fmla="*/ 2164576 w 3998820"/>
                    <a:gd name="connsiteY621" fmla="*/ 3102026 h 3605658"/>
                    <a:gd name="connsiteX622" fmla="*/ 2159496 w 3998820"/>
                    <a:gd name="connsiteY622" fmla="*/ 3076626 h 3605658"/>
                    <a:gd name="connsiteX623" fmla="*/ 2149336 w 3998820"/>
                    <a:gd name="connsiteY623" fmla="*/ 3061386 h 3605658"/>
                    <a:gd name="connsiteX624" fmla="*/ 2129016 w 3998820"/>
                    <a:gd name="connsiteY624" fmla="*/ 3046146 h 3605658"/>
                    <a:gd name="connsiteX625" fmla="*/ 2062976 w 3998820"/>
                    <a:gd name="connsiteY625" fmla="*/ 3030906 h 3605658"/>
                    <a:gd name="connsiteX626" fmla="*/ 2022336 w 3998820"/>
                    <a:gd name="connsiteY626" fmla="*/ 3025826 h 3605658"/>
                    <a:gd name="connsiteX627" fmla="*/ 1991856 w 3998820"/>
                    <a:gd name="connsiteY627" fmla="*/ 3015666 h 3605658"/>
                    <a:gd name="connsiteX628" fmla="*/ 1956296 w 3998820"/>
                    <a:gd name="connsiteY628" fmla="*/ 2995346 h 3605658"/>
                    <a:gd name="connsiteX629" fmla="*/ 1991856 w 3998820"/>
                    <a:gd name="connsiteY629" fmla="*/ 2949626 h 3605658"/>
                    <a:gd name="connsiteX630" fmla="*/ 1930896 w 3998820"/>
                    <a:gd name="connsiteY630" fmla="*/ 2964866 h 3605658"/>
                    <a:gd name="connsiteX631" fmla="*/ 1895336 w 3998820"/>
                    <a:gd name="connsiteY631" fmla="*/ 2969946 h 3605658"/>
                    <a:gd name="connsiteX632" fmla="*/ 1880096 w 3998820"/>
                    <a:gd name="connsiteY632" fmla="*/ 2980106 h 3605658"/>
                    <a:gd name="connsiteX633" fmla="*/ 1839456 w 3998820"/>
                    <a:gd name="connsiteY633" fmla="*/ 2959786 h 3605658"/>
                    <a:gd name="connsiteX634" fmla="*/ 1819136 w 3998820"/>
                    <a:gd name="connsiteY634" fmla="*/ 2949626 h 3605658"/>
                    <a:gd name="connsiteX635" fmla="*/ 1778496 w 3998820"/>
                    <a:gd name="connsiteY635" fmla="*/ 2934386 h 3605658"/>
                    <a:gd name="connsiteX636" fmla="*/ 1778496 w 3998820"/>
                    <a:gd name="connsiteY636" fmla="*/ 2888666 h 3605658"/>
                    <a:gd name="connsiteX637" fmla="*/ 1783576 w 3998820"/>
                    <a:gd name="connsiteY637" fmla="*/ 2837866 h 3605658"/>
                    <a:gd name="connsiteX638" fmla="*/ 1834376 w 3998820"/>
                    <a:gd name="connsiteY638" fmla="*/ 2812466 h 3605658"/>
                    <a:gd name="connsiteX639" fmla="*/ 1849616 w 3998820"/>
                    <a:gd name="connsiteY639" fmla="*/ 2797226 h 3605658"/>
                    <a:gd name="connsiteX640" fmla="*/ 1849616 w 3998820"/>
                    <a:gd name="connsiteY640" fmla="*/ 2766746 h 3605658"/>
                    <a:gd name="connsiteX641" fmla="*/ 1819136 w 3998820"/>
                    <a:gd name="connsiteY641" fmla="*/ 2741346 h 3605658"/>
                    <a:gd name="connsiteX642" fmla="*/ 1788656 w 3998820"/>
                    <a:gd name="connsiteY642" fmla="*/ 2731186 h 3605658"/>
                    <a:gd name="connsiteX643" fmla="*/ 1768336 w 3998820"/>
                    <a:gd name="connsiteY643" fmla="*/ 2751506 h 3605658"/>
                    <a:gd name="connsiteX644" fmla="*/ 1753096 w 3998820"/>
                    <a:gd name="connsiteY644" fmla="*/ 2766746 h 3605658"/>
                    <a:gd name="connsiteX645" fmla="*/ 1742936 w 3998820"/>
                    <a:gd name="connsiteY645" fmla="*/ 2781986 h 3605658"/>
                    <a:gd name="connsiteX646" fmla="*/ 1702296 w 3998820"/>
                    <a:gd name="connsiteY646" fmla="*/ 2817546 h 3605658"/>
                    <a:gd name="connsiteX647" fmla="*/ 1656576 w 3998820"/>
                    <a:gd name="connsiteY647" fmla="*/ 2868346 h 3605658"/>
                    <a:gd name="connsiteX648" fmla="*/ 1641336 w 3998820"/>
                    <a:gd name="connsiteY648" fmla="*/ 2873426 h 3605658"/>
                    <a:gd name="connsiteX649" fmla="*/ 1610856 w 3998820"/>
                    <a:gd name="connsiteY649" fmla="*/ 2868346 h 3605658"/>
                    <a:gd name="connsiteX650" fmla="*/ 1605776 w 3998820"/>
                    <a:gd name="connsiteY650" fmla="*/ 2848026 h 3605658"/>
                    <a:gd name="connsiteX651" fmla="*/ 1600696 w 3998820"/>
                    <a:gd name="connsiteY651" fmla="*/ 2787066 h 3605658"/>
                    <a:gd name="connsiteX652" fmla="*/ 1580376 w 3998820"/>
                    <a:gd name="connsiteY652" fmla="*/ 2771826 h 3605658"/>
                    <a:gd name="connsiteX653" fmla="*/ 1524496 w 3998820"/>
                    <a:gd name="connsiteY653" fmla="*/ 2761666 h 3605658"/>
                    <a:gd name="connsiteX654" fmla="*/ 1549896 w 3998820"/>
                    <a:gd name="connsiteY654" fmla="*/ 2726106 h 3605658"/>
                    <a:gd name="connsiteX655" fmla="*/ 1560056 w 3998820"/>
                    <a:gd name="connsiteY655" fmla="*/ 2710866 h 3605658"/>
                    <a:gd name="connsiteX656" fmla="*/ 1605776 w 3998820"/>
                    <a:gd name="connsiteY656" fmla="*/ 2705786 h 3605658"/>
                    <a:gd name="connsiteX657" fmla="*/ 1626096 w 3998820"/>
                    <a:gd name="connsiteY657" fmla="*/ 2665146 h 3605658"/>
                    <a:gd name="connsiteX658" fmla="*/ 1631176 w 3998820"/>
                    <a:gd name="connsiteY658" fmla="*/ 2649906 h 3605658"/>
                    <a:gd name="connsiteX659" fmla="*/ 1615936 w 3998820"/>
                    <a:gd name="connsiteY659" fmla="*/ 2619426 h 3605658"/>
                    <a:gd name="connsiteX660" fmla="*/ 1621016 w 3998820"/>
                    <a:gd name="connsiteY660" fmla="*/ 2599106 h 3605658"/>
                    <a:gd name="connsiteX661" fmla="*/ 1636256 w 3998820"/>
                    <a:gd name="connsiteY661" fmla="*/ 2588946 h 3605658"/>
                    <a:gd name="connsiteX662" fmla="*/ 1707376 w 3998820"/>
                    <a:gd name="connsiteY662" fmla="*/ 2583866 h 3605658"/>
                    <a:gd name="connsiteX663" fmla="*/ 1722616 w 3998820"/>
                    <a:gd name="connsiteY663" fmla="*/ 2548306 h 3605658"/>
                    <a:gd name="connsiteX664" fmla="*/ 1748016 w 3998820"/>
                    <a:gd name="connsiteY664" fmla="*/ 2451786 h 3605658"/>
                    <a:gd name="connsiteX665" fmla="*/ 1742936 w 3998820"/>
                    <a:gd name="connsiteY665" fmla="*/ 2406066 h 3605658"/>
                    <a:gd name="connsiteX666" fmla="*/ 1707376 w 3998820"/>
                    <a:gd name="connsiteY666" fmla="*/ 2400986 h 3605658"/>
                    <a:gd name="connsiteX667" fmla="*/ 1651496 w 3998820"/>
                    <a:gd name="connsiteY667" fmla="*/ 2395906 h 3605658"/>
                    <a:gd name="connsiteX668" fmla="*/ 1636256 w 3998820"/>
                    <a:gd name="connsiteY668" fmla="*/ 2390826 h 3605658"/>
                    <a:gd name="connsiteX669" fmla="*/ 1626096 w 3998820"/>
                    <a:gd name="connsiteY669" fmla="*/ 2360346 h 3605658"/>
                    <a:gd name="connsiteX670" fmla="*/ 1605776 w 3998820"/>
                    <a:gd name="connsiteY670" fmla="*/ 2289226 h 3605658"/>
                    <a:gd name="connsiteX671" fmla="*/ 1570216 w 3998820"/>
                    <a:gd name="connsiteY671" fmla="*/ 2273986 h 3605658"/>
                    <a:gd name="connsiteX672" fmla="*/ 1554976 w 3998820"/>
                    <a:gd name="connsiteY672" fmla="*/ 2263826 h 3605658"/>
                    <a:gd name="connsiteX673" fmla="*/ 1534656 w 3998820"/>
                    <a:gd name="connsiteY673" fmla="*/ 2294306 h 3605658"/>
                    <a:gd name="connsiteX674" fmla="*/ 1524496 w 3998820"/>
                    <a:gd name="connsiteY674" fmla="*/ 2309546 h 3605658"/>
                    <a:gd name="connsiteX675" fmla="*/ 1499096 w 3998820"/>
                    <a:gd name="connsiteY675" fmla="*/ 2340026 h 3605658"/>
                    <a:gd name="connsiteX676" fmla="*/ 1478776 w 3998820"/>
                    <a:gd name="connsiteY676" fmla="*/ 2385746 h 3605658"/>
                    <a:gd name="connsiteX677" fmla="*/ 1468616 w 3998820"/>
                    <a:gd name="connsiteY677" fmla="*/ 2411146 h 360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Lst>
                  <a:rect l="l" t="t" r="r" b="b"/>
                  <a:pathLst>
                    <a:path w="3998820" h="3605658">
                      <a:moveTo>
                        <a:pt x="1468616" y="2411146"/>
                      </a:moveTo>
                      <a:cubicBezTo>
                        <a:pt x="1466076" y="2411146"/>
                        <a:pt x="1469641" y="2391851"/>
                        <a:pt x="1463536" y="2385746"/>
                      </a:cubicBezTo>
                      <a:cubicBezTo>
                        <a:pt x="1449251" y="2371461"/>
                        <a:pt x="1367167" y="2370518"/>
                        <a:pt x="1367016" y="2370506"/>
                      </a:cubicBezTo>
                      <a:cubicBezTo>
                        <a:pt x="1365323" y="2365426"/>
                        <a:pt x="1362562" y="2360584"/>
                        <a:pt x="1361936" y="2355266"/>
                      </a:cubicBezTo>
                      <a:cubicBezTo>
                        <a:pt x="1359159" y="2331662"/>
                        <a:pt x="1362620" y="2307203"/>
                        <a:pt x="1356856" y="2284146"/>
                      </a:cubicBezTo>
                      <a:cubicBezTo>
                        <a:pt x="1355066" y="2276984"/>
                        <a:pt x="1331704" y="2270682"/>
                        <a:pt x="1326376" y="2268906"/>
                      </a:cubicBezTo>
                      <a:cubicBezTo>
                        <a:pt x="1321296" y="2263826"/>
                        <a:pt x="1316655" y="2258265"/>
                        <a:pt x="1311136" y="2253666"/>
                      </a:cubicBezTo>
                      <a:cubicBezTo>
                        <a:pt x="1306446" y="2249757"/>
                        <a:pt x="1300213" y="2247823"/>
                        <a:pt x="1295896" y="2243506"/>
                      </a:cubicBezTo>
                      <a:cubicBezTo>
                        <a:pt x="1291579" y="2239189"/>
                        <a:pt x="1289123" y="2233346"/>
                        <a:pt x="1285736" y="2228266"/>
                      </a:cubicBezTo>
                      <a:cubicBezTo>
                        <a:pt x="1282041" y="2213488"/>
                        <a:pt x="1275884" y="2202404"/>
                        <a:pt x="1285736" y="2187626"/>
                      </a:cubicBezTo>
                      <a:cubicBezTo>
                        <a:pt x="1289123" y="2182546"/>
                        <a:pt x="1295896" y="2180853"/>
                        <a:pt x="1300976" y="2177466"/>
                      </a:cubicBezTo>
                      <a:cubicBezTo>
                        <a:pt x="1295896" y="2174079"/>
                        <a:pt x="1291841" y="2167306"/>
                        <a:pt x="1285736" y="2167306"/>
                      </a:cubicBezTo>
                      <a:cubicBezTo>
                        <a:pt x="1275026" y="2167306"/>
                        <a:pt x="1255256" y="2177466"/>
                        <a:pt x="1255256" y="2177466"/>
                      </a:cubicBezTo>
                      <a:cubicBezTo>
                        <a:pt x="1175066" y="2169447"/>
                        <a:pt x="1209536" y="2189816"/>
                        <a:pt x="1209536" y="2152066"/>
                      </a:cubicBezTo>
                      <a:cubicBezTo>
                        <a:pt x="1209536" y="2146711"/>
                        <a:pt x="1206149" y="2141906"/>
                        <a:pt x="1204456" y="2136826"/>
                      </a:cubicBezTo>
                      <a:cubicBezTo>
                        <a:pt x="1199376" y="2140213"/>
                        <a:pt x="1193533" y="2142669"/>
                        <a:pt x="1189216" y="2146986"/>
                      </a:cubicBezTo>
                      <a:cubicBezTo>
                        <a:pt x="1174670" y="2161532"/>
                        <a:pt x="1172655" y="2184069"/>
                        <a:pt x="1168896" y="2202866"/>
                      </a:cubicBezTo>
                      <a:cubicBezTo>
                        <a:pt x="1136730" y="2194824"/>
                        <a:pt x="1152449" y="2203595"/>
                        <a:pt x="1128256" y="2167306"/>
                      </a:cubicBezTo>
                      <a:lnTo>
                        <a:pt x="1118096" y="2152066"/>
                      </a:lnTo>
                      <a:cubicBezTo>
                        <a:pt x="1116403" y="2138519"/>
                        <a:pt x="1115458" y="2124858"/>
                        <a:pt x="1113016" y="2111426"/>
                      </a:cubicBezTo>
                      <a:cubicBezTo>
                        <a:pt x="1112058" y="2106158"/>
                        <a:pt x="1111281" y="2100367"/>
                        <a:pt x="1107936" y="2096186"/>
                      </a:cubicBezTo>
                      <a:cubicBezTo>
                        <a:pt x="1104122" y="2091418"/>
                        <a:pt x="1098157" y="2088756"/>
                        <a:pt x="1092696" y="2086026"/>
                      </a:cubicBezTo>
                      <a:cubicBezTo>
                        <a:pt x="1087907" y="2083631"/>
                        <a:pt x="1082536" y="2082639"/>
                        <a:pt x="1077456" y="2080946"/>
                      </a:cubicBezTo>
                      <a:cubicBezTo>
                        <a:pt x="1031918" y="2111305"/>
                        <a:pt x="1107807" y="2055042"/>
                        <a:pt x="1057136" y="2141906"/>
                      </a:cubicBezTo>
                      <a:cubicBezTo>
                        <a:pt x="1051740" y="2151157"/>
                        <a:pt x="1026656" y="2152066"/>
                        <a:pt x="1026656" y="2152066"/>
                      </a:cubicBezTo>
                      <a:cubicBezTo>
                        <a:pt x="1018189" y="2150373"/>
                        <a:pt x="1008072" y="2152287"/>
                        <a:pt x="1001256" y="2146986"/>
                      </a:cubicBezTo>
                      <a:cubicBezTo>
                        <a:pt x="991617" y="2139489"/>
                        <a:pt x="980936" y="2116506"/>
                        <a:pt x="980936" y="2116506"/>
                      </a:cubicBezTo>
                      <a:cubicBezTo>
                        <a:pt x="993017" y="2080264"/>
                        <a:pt x="1002250" y="2081967"/>
                        <a:pt x="965696" y="2091106"/>
                      </a:cubicBezTo>
                      <a:cubicBezTo>
                        <a:pt x="960501" y="2092405"/>
                        <a:pt x="955536" y="2094493"/>
                        <a:pt x="950456" y="2096186"/>
                      </a:cubicBezTo>
                      <a:cubicBezTo>
                        <a:pt x="941989" y="2094493"/>
                        <a:pt x="932553" y="2095390"/>
                        <a:pt x="925056" y="2091106"/>
                      </a:cubicBezTo>
                      <a:cubicBezTo>
                        <a:pt x="909279" y="2082090"/>
                        <a:pt x="919148" y="2072291"/>
                        <a:pt x="909816" y="2060626"/>
                      </a:cubicBezTo>
                      <a:cubicBezTo>
                        <a:pt x="906002" y="2055858"/>
                        <a:pt x="899656" y="2053853"/>
                        <a:pt x="894576" y="2050466"/>
                      </a:cubicBezTo>
                      <a:cubicBezTo>
                        <a:pt x="886871" y="2055603"/>
                        <a:pt x="874612" y="2065706"/>
                        <a:pt x="864096" y="2065706"/>
                      </a:cubicBezTo>
                      <a:cubicBezTo>
                        <a:pt x="857114" y="2065706"/>
                        <a:pt x="850549" y="2062319"/>
                        <a:pt x="843776" y="2060626"/>
                      </a:cubicBezTo>
                      <a:cubicBezTo>
                        <a:pt x="842083" y="2055546"/>
                        <a:pt x="838696" y="2050741"/>
                        <a:pt x="838696" y="2045386"/>
                      </a:cubicBezTo>
                      <a:cubicBezTo>
                        <a:pt x="838696" y="2012697"/>
                        <a:pt x="840165" y="2015243"/>
                        <a:pt x="853936" y="1994586"/>
                      </a:cubicBezTo>
                      <a:cubicBezTo>
                        <a:pt x="825149" y="1992893"/>
                        <a:pt x="796269" y="1992375"/>
                        <a:pt x="767576" y="1989506"/>
                      </a:cubicBezTo>
                      <a:cubicBezTo>
                        <a:pt x="762248" y="1988973"/>
                        <a:pt x="756517" y="1987771"/>
                        <a:pt x="752336" y="1984426"/>
                      </a:cubicBezTo>
                      <a:cubicBezTo>
                        <a:pt x="743384" y="1977264"/>
                        <a:pt x="740443" y="1963986"/>
                        <a:pt x="737096" y="1953946"/>
                      </a:cubicBezTo>
                      <a:cubicBezTo>
                        <a:pt x="742176" y="1952253"/>
                        <a:pt x="747141" y="1950165"/>
                        <a:pt x="752336" y="1948866"/>
                      </a:cubicBezTo>
                      <a:cubicBezTo>
                        <a:pt x="766536" y="1945316"/>
                        <a:pt x="794629" y="1940971"/>
                        <a:pt x="808216" y="1938706"/>
                      </a:cubicBezTo>
                      <a:cubicBezTo>
                        <a:pt x="809909" y="1933626"/>
                        <a:pt x="813296" y="1928821"/>
                        <a:pt x="813296" y="1923466"/>
                      </a:cubicBezTo>
                      <a:cubicBezTo>
                        <a:pt x="813296" y="1904039"/>
                        <a:pt x="803909" y="1906349"/>
                        <a:pt x="787896" y="1903146"/>
                      </a:cubicBezTo>
                      <a:cubicBezTo>
                        <a:pt x="777796" y="1901126"/>
                        <a:pt x="767576" y="1899759"/>
                        <a:pt x="757416" y="1898066"/>
                      </a:cubicBezTo>
                      <a:lnTo>
                        <a:pt x="767576" y="1867586"/>
                      </a:lnTo>
                      <a:cubicBezTo>
                        <a:pt x="771538" y="1855699"/>
                        <a:pt x="771676" y="1844889"/>
                        <a:pt x="787896" y="1842186"/>
                      </a:cubicBezTo>
                      <a:cubicBezTo>
                        <a:pt x="813006" y="1838001"/>
                        <a:pt x="838696" y="1838799"/>
                        <a:pt x="864096" y="1837106"/>
                      </a:cubicBezTo>
                      <a:cubicBezTo>
                        <a:pt x="860709" y="1825253"/>
                        <a:pt x="860470" y="1812000"/>
                        <a:pt x="853936" y="1801546"/>
                      </a:cubicBezTo>
                      <a:cubicBezTo>
                        <a:pt x="851098" y="1797005"/>
                        <a:pt x="843485" y="1798861"/>
                        <a:pt x="838696" y="1796466"/>
                      </a:cubicBezTo>
                      <a:cubicBezTo>
                        <a:pt x="833235" y="1793736"/>
                        <a:pt x="828536" y="1789693"/>
                        <a:pt x="823456" y="1786306"/>
                      </a:cubicBezTo>
                      <a:cubicBezTo>
                        <a:pt x="811365" y="1750034"/>
                        <a:pt x="819237" y="1746915"/>
                        <a:pt x="803136" y="1771066"/>
                      </a:cubicBezTo>
                      <a:cubicBezTo>
                        <a:pt x="801443" y="1779533"/>
                        <a:pt x="802340" y="1788969"/>
                        <a:pt x="798056" y="1796466"/>
                      </a:cubicBezTo>
                      <a:cubicBezTo>
                        <a:pt x="795027" y="1801767"/>
                        <a:pt x="788917" y="1806391"/>
                        <a:pt x="782816" y="1806626"/>
                      </a:cubicBezTo>
                      <a:lnTo>
                        <a:pt x="665976" y="1801546"/>
                      </a:lnTo>
                      <a:cubicBezTo>
                        <a:pt x="660896" y="1799853"/>
                        <a:pt x="655525" y="1798861"/>
                        <a:pt x="650736" y="1796466"/>
                      </a:cubicBezTo>
                      <a:cubicBezTo>
                        <a:pt x="608736" y="1775466"/>
                        <a:pt x="654433" y="1773646"/>
                        <a:pt x="630416" y="1705026"/>
                      </a:cubicBezTo>
                      <a:cubicBezTo>
                        <a:pt x="626382" y="1693501"/>
                        <a:pt x="599936" y="1684706"/>
                        <a:pt x="599936" y="1684706"/>
                      </a:cubicBezTo>
                      <a:cubicBezTo>
                        <a:pt x="598243" y="1679626"/>
                        <a:pt x="598642" y="1673252"/>
                        <a:pt x="594856" y="1669466"/>
                      </a:cubicBezTo>
                      <a:cubicBezTo>
                        <a:pt x="583371" y="1657981"/>
                        <a:pt x="542337" y="1669046"/>
                        <a:pt x="538976" y="1669466"/>
                      </a:cubicBezTo>
                      <a:cubicBezTo>
                        <a:pt x="522050" y="1675108"/>
                        <a:pt x="500329" y="1684784"/>
                        <a:pt x="483096" y="1669466"/>
                      </a:cubicBezTo>
                      <a:cubicBezTo>
                        <a:pt x="474147" y="1661511"/>
                        <a:pt x="483371" y="1644616"/>
                        <a:pt x="478016" y="1633906"/>
                      </a:cubicBezTo>
                      <a:cubicBezTo>
                        <a:pt x="475621" y="1629117"/>
                        <a:pt x="467856" y="1630519"/>
                        <a:pt x="462776" y="1628826"/>
                      </a:cubicBezTo>
                      <a:cubicBezTo>
                        <a:pt x="439069" y="1630519"/>
                        <a:pt x="415260" y="1631129"/>
                        <a:pt x="391656" y="1633906"/>
                      </a:cubicBezTo>
                      <a:cubicBezTo>
                        <a:pt x="386338" y="1634532"/>
                        <a:pt x="381684" y="1638028"/>
                        <a:pt x="376416" y="1638986"/>
                      </a:cubicBezTo>
                      <a:cubicBezTo>
                        <a:pt x="362984" y="1641428"/>
                        <a:pt x="349323" y="1642373"/>
                        <a:pt x="335776" y="1644066"/>
                      </a:cubicBezTo>
                      <a:cubicBezTo>
                        <a:pt x="334083" y="1650839"/>
                        <a:pt x="332614" y="1657673"/>
                        <a:pt x="330696" y="1664386"/>
                      </a:cubicBezTo>
                      <a:cubicBezTo>
                        <a:pt x="329225" y="1669535"/>
                        <a:pt x="329973" y="1676514"/>
                        <a:pt x="325616" y="1679626"/>
                      </a:cubicBezTo>
                      <a:cubicBezTo>
                        <a:pt x="316901" y="1685851"/>
                        <a:pt x="305296" y="1686399"/>
                        <a:pt x="295136" y="1689786"/>
                      </a:cubicBezTo>
                      <a:lnTo>
                        <a:pt x="279896" y="1694866"/>
                      </a:lnTo>
                      <a:cubicBezTo>
                        <a:pt x="269736" y="1705026"/>
                        <a:pt x="257386" y="1713391"/>
                        <a:pt x="249416" y="1725346"/>
                      </a:cubicBezTo>
                      <a:cubicBezTo>
                        <a:pt x="246029" y="1730426"/>
                        <a:pt x="244024" y="1736772"/>
                        <a:pt x="239256" y="1740586"/>
                      </a:cubicBezTo>
                      <a:cubicBezTo>
                        <a:pt x="235075" y="1743931"/>
                        <a:pt x="229096" y="1743973"/>
                        <a:pt x="224016" y="1745666"/>
                      </a:cubicBezTo>
                      <a:cubicBezTo>
                        <a:pt x="208776" y="1743973"/>
                        <a:pt x="193396" y="1743251"/>
                        <a:pt x="178296" y="1740586"/>
                      </a:cubicBezTo>
                      <a:cubicBezTo>
                        <a:pt x="164545" y="1738159"/>
                        <a:pt x="151348" y="1733164"/>
                        <a:pt x="137656" y="1730426"/>
                      </a:cubicBezTo>
                      <a:lnTo>
                        <a:pt x="112256" y="1725346"/>
                      </a:lnTo>
                      <a:cubicBezTo>
                        <a:pt x="108869" y="1720266"/>
                        <a:pt x="100899" y="1716093"/>
                        <a:pt x="102096" y="1710106"/>
                      </a:cubicBezTo>
                      <a:cubicBezTo>
                        <a:pt x="103942" y="1700874"/>
                        <a:pt x="133372" y="1695937"/>
                        <a:pt x="137656" y="1694866"/>
                      </a:cubicBezTo>
                      <a:cubicBezTo>
                        <a:pt x="160516" y="1679626"/>
                        <a:pt x="167713" y="1680473"/>
                        <a:pt x="178296" y="1659306"/>
                      </a:cubicBezTo>
                      <a:cubicBezTo>
                        <a:pt x="180691" y="1654517"/>
                        <a:pt x="181683" y="1649146"/>
                        <a:pt x="183376" y="1644066"/>
                      </a:cubicBezTo>
                      <a:lnTo>
                        <a:pt x="152896" y="1613586"/>
                      </a:lnTo>
                      <a:cubicBezTo>
                        <a:pt x="147816" y="1608506"/>
                        <a:pt x="144082" y="1601559"/>
                        <a:pt x="137656" y="1598346"/>
                      </a:cubicBezTo>
                      <a:lnTo>
                        <a:pt x="117336" y="1588186"/>
                      </a:lnTo>
                      <a:cubicBezTo>
                        <a:pt x="115643" y="1583106"/>
                        <a:pt x="113418" y="1578173"/>
                        <a:pt x="112256" y="1572946"/>
                      </a:cubicBezTo>
                      <a:cubicBezTo>
                        <a:pt x="110022" y="1562891"/>
                        <a:pt x="107176" y="1552766"/>
                        <a:pt x="107176" y="1542466"/>
                      </a:cubicBezTo>
                      <a:cubicBezTo>
                        <a:pt x="107176" y="1524877"/>
                        <a:pt x="107292" y="1506488"/>
                        <a:pt x="127496" y="1501826"/>
                      </a:cubicBezTo>
                      <a:cubicBezTo>
                        <a:pt x="144078" y="1497999"/>
                        <a:pt x="161363" y="1498439"/>
                        <a:pt x="178296" y="1496746"/>
                      </a:cubicBezTo>
                      <a:cubicBezTo>
                        <a:pt x="179989" y="1491666"/>
                        <a:pt x="182912" y="1486841"/>
                        <a:pt x="183376" y="1481506"/>
                      </a:cubicBezTo>
                      <a:cubicBezTo>
                        <a:pt x="186314" y="1447725"/>
                        <a:pt x="182111" y="1413216"/>
                        <a:pt x="188456" y="1379906"/>
                      </a:cubicBezTo>
                      <a:cubicBezTo>
                        <a:pt x="189458" y="1374646"/>
                        <a:pt x="198616" y="1376519"/>
                        <a:pt x="203696" y="1374826"/>
                      </a:cubicBezTo>
                      <a:cubicBezTo>
                        <a:pt x="217123" y="1378183"/>
                        <a:pt x="242040" y="1384986"/>
                        <a:pt x="254496" y="1384986"/>
                      </a:cubicBezTo>
                      <a:cubicBezTo>
                        <a:pt x="259851" y="1384986"/>
                        <a:pt x="264656" y="1381599"/>
                        <a:pt x="269736" y="1379906"/>
                      </a:cubicBezTo>
                      <a:cubicBezTo>
                        <a:pt x="262963" y="1374826"/>
                        <a:pt x="256767" y="1368867"/>
                        <a:pt x="249416" y="1364666"/>
                      </a:cubicBezTo>
                      <a:cubicBezTo>
                        <a:pt x="241191" y="1359966"/>
                        <a:pt x="214908" y="1355621"/>
                        <a:pt x="208776" y="1354506"/>
                      </a:cubicBezTo>
                      <a:cubicBezTo>
                        <a:pt x="182932" y="1349807"/>
                        <a:pt x="169374" y="1348151"/>
                        <a:pt x="142736" y="1344346"/>
                      </a:cubicBezTo>
                      <a:cubicBezTo>
                        <a:pt x="139349" y="1339266"/>
                        <a:pt x="134330" y="1334954"/>
                        <a:pt x="132576" y="1329106"/>
                      </a:cubicBezTo>
                      <a:cubicBezTo>
                        <a:pt x="129135" y="1317637"/>
                        <a:pt x="129464" y="1305357"/>
                        <a:pt x="127496" y="1293546"/>
                      </a:cubicBezTo>
                      <a:cubicBezTo>
                        <a:pt x="126077" y="1285029"/>
                        <a:pt x="124109" y="1276613"/>
                        <a:pt x="122416" y="1268146"/>
                      </a:cubicBezTo>
                      <a:cubicBezTo>
                        <a:pt x="124010" y="1260177"/>
                        <a:pt x="134369" y="1225315"/>
                        <a:pt x="122416" y="1217346"/>
                      </a:cubicBezTo>
                      <a:cubicBezTo>
                        <a:pt x="111057" y="1209773"/>
                        <a:pt x="95269" y="1214342"/>
                        <a:pt x="81776" y="1212266"/>
                      </a:cubicBezTo>
                      <a:cubicBezTo>
                        <a:pt x="59007" y="1208763"/>
                        <a:pt x="59679" y="1208287"/>
                        <a:pt x="41136" y="1202106"/>
                      </a:cubicBezTo>
                      <a:cubicBezTo>
                        <a:pt x="39443" y="1197026"/>
                        <a:pt x="38657" y="1191547"/>
                        <a:pt x="36056" y="1186866"/>
                      </a:cubicBezTo>
                      <a:cubicBezTo>
                        <a:pt x="30126" y="1176192"/>
                        <a:pt x="22509" y="1166546"/>
                        <a:pt x="15736" y="1156386"/>
                      </a:cubicBezTo>
                      <a:cubicBezTo>
                        <a:pt x="12349" y="1151306"/>
                        <a:pt x="7507" y="1146938"/>
                        <a:pt x="5576" y="1141146"/>
                      </a:cubicBezTo>
                      <a:lnTo>
                        <a:pt x="496" y="1125906"/>
                      </a:lnTo>
                      <a:cubicBezTo>
                        <a:pt x="2189" y="1114053"/>
                        <a:pt x="-4167" y="1097306"/>
                        <a:pt x="5576" y="1090346"/>
                      </a:cubicBezTo>
                      <a:cubicBezTo>
                        <a:pt x="14291" y="1084121"/>
                        <a:pt x="36056" y="1100506"/>
                        <a:pt x="36056" y="1100506"/>
                      </a:cubicBezTo>
                      <a:cubicBezTo>
                        <a:pt x="38034" y="1095562"/>
                        <a:pt x="49305" y="1068825"/>
                        <a:pt x="51296" y="1059866"/>
                      </a:cubicBezTo>
                      <a:cubicBezTo>
                        <a:pt x="53530" y="1049811"/>
                        <a:pt x="53878" y="1039379"/>
                        <a:pt x="56376" y="1029386"/>
                      </a:cubicBezTo>
                      <a:cubicBezTo>
                        <a:pt x="58973" y="1018996"/>
                        <a:pt x="66536" y="998906"/>
                        <a:pt x="66536" y="998906"/>
                      </a:cubicBezTo>
                      <a:cubicBezTo>
                        <a:pt x="63149" y="988746"/>
                        <a:pt x="62601" y="977141"/>
                        <a:pt x="56376" y="968426"/>
                      </a:cubicBezTo>
                      <a:cubicBezTo>
                        <a:pt x="53264" y="964069"/>
                        <a:pt x="44481" y="967527"/>
                        <a:pt x="41136" y="963346"/>
                      </a:cubicBezTo>
                      <a:cubicBezTo>
                        <a:pt x="36775" y="957894"/>
                        <a:pt x="37749" y="949799"/>
                        <a:pt x="36056" y="943026"/>
                      </a:cubicBezTo>
                      <a:cubicBezTo>
                        <a:pt x="39443" y="932866"/>
                        <a:pt x="38643" y="920119"/>
                        <a:pt x="46216" y="912546"/>
                      </a:cubicBezTo>
                      <a:cubicBezTo>
                        <a:pt x="56926" y="901836"/>
                        <a:pt x="86856" y="892226"/>
                        <a:pt x="86856" y="892226"/>
                      </a:cubicBezTo>
                      <a:cubicBezTo>
                        <a:pt x="108869" y="893919"/>
                        <a:pt x="130988" y="894568"/>
                        <a:pt x="152896" y="897306"/>
                      </a:cubicBezTo>
                      <a:cubicBezTo>
                        <a:pt x="158209" y="897970"/>
                        <a:pt x="164791" y="898205"/>
                        <a:pt x="168136" y="902386"/>
                      </a:cubicBezTo>
                      <a:cubicBezTo>
                        <a:pt x="172497" y="907838"/>
                        <a:pt x="171523" y="915933"/>
                        <a:pt x="173216" y="922706"/>
                      </a:cubicBezTo>
                      <a:cubicBezTo>
                        <a:pt x="209334" y="913676"/>
                        <a:pt x="179091" y="923658"/>
                        <a:pt x="208776" y="907466"/>
                      </a:cubicBezTo>
                      <a:cubicBezTo>
                        <a:pt x="222072" y="900213"/>
                        <a:pt x="249416" y="887146"/>
                        <a:pt x="249416" y="887146"/>
                      </a:cubicBezTo>
                      <a:cubicBezTo>
                        <a:pt x="261269" y="888839"/>
                        <a:pt x="278816" y="881959"/>
                        <a:pt x="284976" y="892226"/>
                      </a:cubicBezTo>
                      <a:cubicBezTo>
                        <a:pt x="292865" y="905375"/>
                        <a:pt x="282903" y="922910"/>
                        <a:pt x="279896" y="937946"/>
                      </a:cubicBezTo>
                      <a:cubicBezTo>
                        <a:pt x="273132" y="971766"/>
                        <a:pt x="255693" y="973164"/>
                        <a:pt x="290056" y="963346"/>
                      </a:cubicBezTo>
                      <a:cubicBezTo>
                        <a:pt x="295205" y="961875"/>
                        <a:pt x="300216" y="959959"/>
                        <a:pt x="305296" y="958266"/>
                      </a:cubicBezTo>
                      <a:cubicBezTo>
                        <a:pt x="310376" y="959959"/>
                        <a:pt x="315747" y="960951"/>
                        <a:pt x="320536" y="963346"/>
                      </a:cubicBezTo>
                      <a:cubicBezTo>
                        <a:pt x="331953" y="969055"/>
                        <a:pt x="342991" y="979116"/>
                        <a:pt x="351016" y="988746"/>
                      </a:cubicBezTo>
                      <a:cubicBezTo>
                        <a:pt x="354925" y="993436"/>
                        <a:pt x="358696" y="998407"/>
                        <a:pt x="361176" y="1003986"/>
                      </a:cubicBezTo>
                      <a:cubicBezTo>
                        <a:pt x="365526" y="1013773"/>
                        <a:pt x="371336" y="1034466"/>
                        <a:pt x="371336" y="1034466"/>
                      </a:cubicBezTo>
                      <a:cubicBezTo>
                        <a:pt x="354530" y="1084884"/>
                        <a:pt x="382727" y="1007867"/>
                        <a:pt x="351016" y="1064946"/>
                      </a:cubicBezTo>
                      <a:cubicBezTo>
                        <a:pt x="345815" y="1074308"/>
                        <a:pt x="340856" y="1095426"/>
                        <a:pt x="340856" y="1095426"/>
                      </a:cubicBezTo>
                      <a:cubicBezTo>
                        <a:pt x="344824" y="1097410"/>
                        <a:pt x="368941" y="1110666"/>
                        <a:pt x="376416" y="1110666"/>
                      </a:cubicBezTo>
                      <a:cubicBezTo>
                        <a:pt x="381771" y="1110666"/>
                        <a:pt x="386576" y="1107279"/>
                        <a:pt x="391656" y="1105586"/>
                      </a:cubicBezTo>
                      <a:cubicBezTo>
                        <a:pt x="398429" y="1095426"/>
                        <a:pt x="409581" y="1087080"/>
                        <a:pt x="411976" y="1075106"/>
                      </a:cubicBezTo>
                      <a:cubicBezTo>
                        <a:pt x="413669" y="1066639"/>
                        <a:pt x="415511" y="1058201"/>
                        <a:pt x="417056" y="1049706"/>
                      </a:cubicBezTo>
                      <a:cubicBezTo>
                        <a:pt x="419286" y="1037442"/>
                        <a:pt x="420818" y="1016782"/>
                        <a:pt x="427216" y="1003986"/>
                      </a:cubicBezTo>
                      <a:cubicBezTo>
                        <a:pt x="429946" y="998525"/>
                        <a:pt x="433989" y="993826"/>
                        <a:pt x="437376" y="988746"/>
                      </a:cubicBezTo>
                      <a:cubicBezTo>
                        <a:pt x="435683" y="975199"/>
                        <a:pt x="437366" y="960782"/>
                        <a:pt x="432296" y="948106"/>
                      </a:cubicBezTo>
                      <a:cubicBezTo>
                        <a:pt x="428577" y="938809"/>
                        <a:pt x="387008" y="927943"/>
                        <a:pt x="386576" y="927786"/>
                      </a:cubicBezTo>
                      <a:cubicBezTo>
                        <a:pt x="378006" y="924670"/>
                        <a:pt x="369509" y="921330"/>
                        <a:pt x="361176" y="917626"/>
                      </a:cubicBezTo>
                      <a:cubicBezTo>
                        <a:pt x="354256" y="914550"/>
                        <a:pt x="347887" y="910278"/>
                        <a:pt x="340856" y="907466"/>
                      </a:cubicBezTo>
                      <a:cubicBezTo>
                        <a:pt x="330912" y="903489"/>
                        <a:pt x="320536" y="900693"/>
                        <a:pt x="310376" y="897306"/>
                      </a:cubicBezTo>
                      <a:lnTo>
                        <a:pt x="295136" y="892226"/>
                      </a:lnTo>
                      <a:cubicBezTo>
                        <a:pt x="290056" y="890533"/>
                        <a:pt x="284351" y="890116"/>
                        <a:pt x="279896" y="887146"/>
                      </a:cubicBezTo>
                      <a:lnTo>
                        <a:pt x="264656" y="876986"/>
                      </a:lnTo>
                      <a:cubicBezTo>
                        <a:pt x="262842" y="869732"/>
                        <a:pt x="252789" y="827310"/>
                        <a:pt x="249416" y="826186"/>
                      </a:cubicBezTo>
                      <a:lnTo>
                        <a:pt x="234176" y="821106"/>
                      </a:lnTo>
                      <a:cubicBezTo>
                        <a:pt x="206283" y="779267"/>
                        <a:pt x="215371" y="802743"/>
                        <a:pt x="208776" y="749986"/>
                      </a:cubicBezTo>
                      <a:cubicBezTo>
                        <a:pt x="212404" y="735472"/>
                        <a:pt x="210821" y="703079"/>
                        <a:pt x="234176" y="699186"/>
                      </a:cubicBezTo>
                      <a:cubicBezTo>
                        <a:pt x="239458" y="698306"/>
                        <a:pt x="244735" y="701665"/>
                        <a:pt x="249416" y="704266"/>
                      </a:cubicBezTo>
                      <a:cubicBezTo>
                        <a:pt x="260090" y="710196"/>
                        <a:pt x="279896" y="724586"/>
                        <a:pt x="279896" y="724586"/>
                      </a:cubicBezTo>
                      <a:cubicBezTo>
                        <a:pt x="283548" y="666148"/>
                        <a:pt x="262796" y="651856"/>
                        <a:pt x="300216" y="633146"/>
                      </a:cubicBezTo>
                      <a:cubicBezTo>
                        <a:pt x="305005" y="630751"/>
                        <a:pt x="310376" y="629759"/>
                        <a:pt x="315456" y="628066"/>
                      </a:cubicBezTo>
                      <a:cubicBezTo>
                        <a:pt x="324725" y="641969"/>
                        <a:pt x="324814" y="646336"/>
                        <a:pt x="340856" y="653466"/>
                      </a:cubicBezTo>
                      <a:cubicBezTo>
                        <a:pt x="356758" y="660533"/>
                        <a:pt x="395548" y="669679"/>
                        <a:pt x="351016" y="658546"/>
                      </a:cubicBezTo>
                      <a:cubicBezTo>
                        <a:pt x="320132" y="637956"/>
                        <a:pt x="352946" y="657365"/>
                        <a:pt x="315456" y="643306"/>
                      </a:cubicBezTo>
                      <a:cubicBezTo>
                        <a:pt x="250582" y="618978"/>
                        <a:pt x="332955" y="646568"/>
                        <a:pt x="279896" y="622986"/>
                      </a:cubicBezTo>
                      <a:cubicBezTo>
                        <a:pt x="270109" y="618636"/>
                        <a:pt x="249416" y="612826"/>
                        <a:pt x="249416" y="612826"/>
                      </a:cubicBezTo>
                      <a:cubicBezTo>
                        <a:pt x="247723" y="607746"/>
                        <a:pt x="246937" y="602267"/>
                        <a:pt x="244336" y="597586"/>
                      </a:cubicBezTo>
                      <a:cubicBezTo>
                        <a:pt x="238406" y="586912"/>
                        <a:pt x="224016" y="567106"/>
                        <a:pt x="224016" y="567106"/>
                      </a:cubicBezTo>
                      <a:cubicBezTo>
                        <a:pt x="225709" y="553559"/>
                        <a:pt x="223551" y="538941"/>
                        <a:pt x="229096" y="526466"/>
                      </a:cubicBezTo>
                      <a:cubicBezTo>
                        <a:pt x="231271" y="521573"/>
                        <a:pt x="238981" y="521386"/>
                        <a:pt x="244336" y="521386"/>
                      </a:cubicBezTo>
                      <a:cubicBezTo>
                        <a:pt x="271482" y="521386"/>
                        <a:pt x="298523" y="524773"/>
                        <a:pt x="325616" y="526466"/>
                      </a:cubicBezTo>
                      <a:cubicBezTo>
                        <a:pt x="330696" y="521386"/>
                        <a:pt x="336871" y="517204"/>
                        <a:pt x="340856" y="511226"/>
                      </a:cubicBezTo>
                      <a:cubicBezTo>
                        <a:pt x="343826" y="506771"/>
                        <a:pt x="342591" y="500167"/>
                        <a:pt x="345936" y="495986"/>
                      </a:cubicBezTo>
                      <a:cubicBezTo>
                        <a:pt x="349750" y="491218"/>
                        <a:pt x="355715" y="488556"/>
                        <a:pt x="361176" y="485826"/>
                      </a:cubicBezTo>
                      <a:cubicBezTo>
                        <a:pt x="375362" y="478733"/>
                        <a:pt x="398871" y="477538"/>
                        <a:pt x="411976" y="475666"/>
                      </a:cubicBezTo>
                      <a:lnTo>
                        <a:pt x="401816" y="435026"/>
                      </a:lnTo>
                      <a:lnTo>
                        <a:pt x="396736" y="414706"/>
                      </a:lnTo>
                      <a:cubicBezTo>
                        <a:pt x="398429" y="404546"/>
                        <a:pt x="395033" y="391978"/>
                        <a:pt x="401816" y="384226"/>
                      </a:cubicBezTo>
                      <a:cubicBezTo>
                        <a:pt x="408868" y="376166"/>
                        <a:pt x="432296" y="374066"/>
                        <a:pt x="432296" y="374066"/>
                      </a:cubicBezTo>
                      <a:lnTo>
                        <a:pt x="488176" y="379146"/>
                      </a:lnTo>
                      <a:cubicBezTo>
                        <a:pt x="497605" y="384223"/>
                        <a:pt x="498336" y="409626"/>
                        <a:pt x="498336" y="409626"/>
                      </a:cubicBezTo>
                      <a:cubicBezTo>
                        <a:pt x="503416" y="407933"/>
                        <a:pt x="510606" y="409001"/>
                        <a:pt x="513576" y="404546"/>
                      </a:cubicBezTo>
                      <a:cubicBezTo>
                        <a:pt x="518365" y="397362"/>
                        <a:pt x="516562" y="387523"/>
                        <a:pt x="518656" y="379146"/>
                      </a:cubicBezTo>
                      <a:cubicBezTo>
                        <a:pt x="519955" y="373951"/>
                        <a:pt x="519950" y="367692"/>
                        <a:pt x="523736" y="363906"/>
                      </a:cubicBezTo>
                      <a:cubicBezTo>
                        <a:pt x="527522" y="360120"/>
                        <a:pt x="534187" y="361221"/>
                        <a:pt x="538976" y="358826"/>
                      </a:cubicBezTo>
                      <a:cubicBezTo>
                        <a:pt x="578367" y="339131"/>
                        <a:pt x="531150" y="356355"/>
                        <a:pt x="569456" y="343586"/>
                      </a:cubicBezTo>
                      <a:cubicBezTo>
                        <a:pt x="588366" y="400317"/>
                        <a:pt x="572753" y="371660"/>
                        <a:pt x="584696" y="353746"/>
                      </a:cubicBezTo>
                      <a:cubicBezTo>
                        <a:pt x="588083" y="348666"/>
                        <a:pt x="594856" y="346973"/>
                        <a:pt x="599936" y="343586"/>
                      </a:cubicBezTo>
                      <a:cubicBezTo>
                        <a:pt x="611789" y="345279"/>
                        <a:pt x="623944" y="345516"/>
                        <a:pt x="635496" y="348666"/>
                      </a:cubicBezTo>
                      <a:cubicBezTo>
                        <a:pt x="646403" y="351641"/>
                        <a:pt x="661506" y="362620"/>
                        <a:pt x="671056" y="368986"/>
                      </a:cubicBezTo>
                      <a:cubicBezTo>
                        <a:pt x="672749" y="374066"/>
                        <a:pt x="676136" y="389581"/>
                        <a:pt x="676136" y="384226"/>
                      </a:cubicBezTo>
                      <a:cubicBezTo>
                        <a:pt x="676136" y="362148"/>
                        <a:pt x="675125" y="339886"/>
                        <a:pt x="671056" y="318186"/>
                      </a:cubicBezTo>
                      <a:cubicBezTo>
                        <a:pt x="669931" y="312185"/>
                        <a:pt x="664283" y="308026"/>
                        <a:pt x="660896" y="302946"/>
                      </a:cubicBezTo>
                      <a:cubicBezTo>
                        <a:pt x="658012" y="288524"/>
                        <a:pt x="648294" y="254588"/>
                        <a:pt x="660896" y="241986"/>
                      </a:cubicBezTo>
                      <a:cubicBezTo>
                        <a:pt x="670770" y="232112"/>
                        <a:pt x="701536" y="231826"/>
                        <a:pt x="701536" y="231826"/>
                      </a:cubicBezTo>
                      <a:cubicBezTo>
                        <a:pt x="705668" y="219431"/>
                        <a:pt x="706928" y="211194"/>
                        <a:pt x="716776" y="201346"/>
                      </a:cubicBezTo>
                      <a:cubicBezTo>
                        <a:pt x="721093" y="197029"/>
                        <a:pt x="726555" y="193916"/>
                        <a:pt x="732016" y="191186"/>
                      </a:cubicBezTo>
                      <a:cubicBezTo>
                        <a:pt x="736805" y="188791"/>
                        <a:pt x="742176" y="187799"/>
                        <a:pt x="747256" y="186106"/>
                      </a:cubicBezTo>
                      <a:cubicBezTo>
                        <a:pt x="755723" y="187799"/>
                        <a:pt x="764465" y="188456"/>
                        <a:pt x="772656" y="191186"/>
                      </a:cubicBezTo>
                      <a:cubicBezTo>
                        <a:pt x="779840" y="193581"/>
                        <a:pt x="786015" y="198363"/>
                        <a:pt x="792976" y="201346"/>
                      </a:cubicBezTo>
                      <a:cubicBezTo>
                        <a:pt x="797898" y="203455"/>
                        <a:pt x="803136" y="204733"/>
                        <a:pt x="808216" y="206426"/>
                      </a:cubicBezTo>
                      <a:cubicBezTo>
                        <a:pt x="809909" y="201346"/>
                        <a:pt x="813296" y="196541"/>
                        <a:pt x="813296" y="191186"/>
                      </a:cubicBezTo>
                      <a:cubicBezTo>
                        <a:pt x="813296" y="178926"/>
                        <a:pt x="807145" y="162572"/>
                        <a:pt x="803136" y="150546"/>
                      </a:cubicBezTo>
                      <a:cubicBezTo>
                        <a:pt x="804829" y="133613"/>
                        <a:pt x="802835" y="115890"/>
                        <a:pt x="808216" y="99746"/>
                      </a:cubicBezTo>
                      <a:cubicBezTo>
                        <a:pt x="810147" y="93954"/>
                        <a:pt x="817351" y="89586"/>
                        <a:pt x="823456" y="89586"/>
                      </a:cubicBezTo>
                      <a:cubicBezTo>
                        <a:pt x="834166" y="89586"/>
                        <a:pt x="845025" y="93805"/>
                        <a:pt x="853936" y="99746"/>
                      </a:cubicBezTo>
                      <a:cubicBezTo>
                        <a:pt x="890394" y="124051"/>
                        <a:pt x="875782" y="111432"/>
                        <a:pt x="899656" y="135306"/>
                      </a:cubicBezTo>
                      <a:cubicBezTo>
                        <a:pt x="909816" y="133613"/>
                        <a:pt x="920081" y="132460"/>
                        <a:pt x="930136" y="130226"/>
                      </a:cubicBezTo>
                      <a:cubicBezTo>
                        <a:pt x="935363" y="129064"/>
                        <a:pt x="940094" y="124266"/>
                        <a:pt x="945376" y="125146"/>
                      </a:cubicBezTo>
                      <a:cubicBezTo>
                        <a:pt x="951398" y="126150"/>
                        <a:pt x="955536" y="131919"/>
                        <a:pt x="960616" y="135306"/>
                      </a:cubicBezTo>
                      <a:cubicBezTo>
                        <a:pt x="970776" y="131919"/>
                        <a:pt x="982185" y="131087"/>
                        <a:pt x="991096" y="125146"/>
                      </a:cubicBezTo>
                      <a:cubicBezTo>
                        <a:pt x="1010791" y="112016"/>
                        <a:pt x="1000544" y="116917"/>
                        <a:pt x="1021576" y="109906"/>
                      </a:cubicBezTo>
                      <a:cubicBezTo>
                        <a:pt x="1026656" y="113293"/>
                        <a:pt x="1032499" y="115749"/>
                        <a:pt x="1036816" y="120066"/>
                      </a:cubicBezTo>
                      <a:cubicBezTo>
                        <a:pt x="1041133" y="124383"/>
                        <a:pt x="1041799" y="132070"/>
                        <a:pt x="1046976" y="135306"/>
                      </a:cubicBezTo>
                      <a:cubicBezTo>
                        <a:pt x="1055221" y="140459"/>
                        <a:pt x="1085879" y="147572"/>
                        <a:pt x="1097776" y="150546"/>
                      </a:cubicBezTo>
                      <a:cubicBezTo>
                        <a:pt x="1106717" y="123722"/>
                        <a:pt x="1098401" y="138276"/>
                        <a:pt x="1133336" y="114986"/>
                      </a:cubicBezTo>
                      <a:lnTo>
                        <a:pt x="1148576" y="104826"/>
                      </a:lnTo>
                      <a:cubicBezTo>
                        <a:pt x="1151048" y="101117"/>
                        <a:pt x="1166153" y="81357"/>
                        <a:pt x="1163816" y="74346"/>
                      </a:cubicBezTo>
                      <a:cubicBezTo>
                        <a:pt x="1161544" y="67530"/>
                        <a:pt x="1154095" y="63705"/>
                        <a:pt x="1148576" y="59106"/>
                      </a:cubicBezTo>
                      <a:cubicBezTo>
                        <a:pt x="1123527" y="38232"/>
                        <a:pt x="1103350" y="46447"/>
                        <a:pt x="1194296" y="54026"/>
                      </a:cubicBezTo>
                      <a:cubicBezTo>
                        <a:pt x="1229231" y="77316"/>
                        <a:pt x="1213192" y="70485"/>
                        <a:pt x="1240016" y="79426"/>
                      </a:cubicBezTo>
                      <a:cubicBezTo>
                        <a:pt x="1283692" y="50309"/>
                        <a:pt x="1228432" y="85218"/>
                        <a:pt x="1270496" y="64186"/>
                      </a:cubicBezTo>
                      <a:cubicBezTo>
                        <a:pt x="1309887" y="44491"/>
                        <a:pt x="1262670" y="61715"/>
                        <a:pt x="1300976" y="48946"/>
                      </a:cubicBezTo>
                      <a:cubicBezTo>
                        <a:pt x="1314745" y="51700"/>
                        <a:pt x="1331650" y="51728"/>
                        <a:pt x="1341616" y="64186"/>
                      </a:cubicBezTo>
                      <a:cubicBezTo>
                        <a:pt x="1369659" y="99239"/>
                        <a:pt x="1318260" y="60469"/>
                        <a:pt x="1361936" y="89586"/>
                      </a:cubicBezTo>
                      <a:cubicBezTo>
                        <a:pt x="1363629" y="94666"/>
                        <a:pt x="1363230" y="101040"/>
                        <a:pt x="1367016" y="104826"/>
                      </a:cubicBezTo>
                      <a:cubicBezTo>
                        <a:pt x="1370802" y="108612"/>
                        <a:pt x="1377029" y="108744"/>
                        <a:pt x="1382256" y="109906"/>
                      </a:cubicBezTo>
                      <a:cubicBezTo>
                        <a:pt x="1392311" y="112140"/>
                        <a:pt x="1402576" y="113293"/>
                        <a:pt x="1412736" y="114986"/>
                      </a:cubicBezTo>
                      <a:cubicBezTo>
                        <a:pt x="1436026" y="149921"/>
                        <a:pt x="1421472" y="149327"/>
                        <a:pt x="1448296" y="140386"/>
                      </a:cubicBezTo>
                      <a:cubicBezTo>
                        <a:pt x="1453376" y="135306"/>
                        <a:pt x="1457558" y="129131"/>
                        <a:pt x="1463536" y="125146"/>
                      </a:cubicBezTo>
                      <a:cubicBezTo>
                        <a:pt x="1479183" y="114715"/>
                        <a:pt x="1497966" y="122807"/>
                        <a:pt x="1514336" y="125146"/>
                      </a:cubicBezTo>
                      <a:lnTo>
                        <a:pt x="1524496" y="155626"/>
                      </a:lnTo>
                      <a:lnTo>
                        <a:pt x="1529576" y="170866"/>
                      </a:lnTo>
                      <a:lnTo>
                        <a:pt x="1524496" y="155626"/>
                      </a:lnTo>
                      <a:cubicBezTo>
                        <a:pt x="1526189" y="126839"/>
                        <a:pt x="1526707" y="97959"/>
                        <a:pt x="1529576" y="69266"/>
                      </a:cubicBezTo>
                      <a:cubicBezTo>
                        <a:pt x="1530109" y="63938"/>
                        <a:pt x="1531311" y="58207"/>
                        <a:pt x="1534656" y="54026"/>
                      </a:cubicBezTo>
                      <a:cubicBezTo>
                        <a:pt x="1538470" y="49258"/>
                        <a:pt x="1544816" y="47253"/>
                        <a:pt x="1549896" y="43866"/>
                      </a:cubicBezTo>
                      <a:cubicBezTo>
                        <a:pt x="1573186" y="78801"/>
                        <a:pt x="1558632" y="78207"/>
                        <a:pt x="1585456" y="69266"/>
                      </a:cubicBezTo>
                      <a:cubicBezTo>
                        <a:pt x="1588843" y="59106"/>
                        <a:pt x="1593019" y="49176"/>
                        <a:pt x="1595616" y="38786"/>
                      </a:cubicBezTo>
                      <a:cubicBezTo>
                        <a:pt x="1597309" y="32013"/>
                        <a:pt x="1596335" y="23918"/>
                        <a:pt x="1600696" y="18466"/>
                      </a:cubicBezTo>
                      <a:cubicBezTo>
                        <a:pt x="1604041" y="14285"/>
                        <a:pt x="1610787" y="14857"/>
                        <a:pt x="1615936" y="13386"/>
                      </a:cubicBezTo>
                      <a:cubicBezTo>
                        <a:pt x="1622649" y="11468"/>
                        <a:pt x="1629483" y="9999"/>
                        <a:pt x="1636256" y="8306"/>
                      </a:cubicBezTo>
                      <a:cubicBezTo>
                        <a:pt x="1643029" y="9999"/>
                        <a:pt x="1651124" y="9025"/>
                        <a:pt x="1656576" y="13386"/>
                      </a:cubicBezTo>
                      <a:cubicBezTo>
                        <a:pt x="1660757" y="16731"/>
                        <a:pt x="1657870" y="24840"/>
                        <a:pt x="1661656" y="28626"/>
                      </a:cubicBezTo>
                      <a:cubicBezTo>
                        <a:pt x="1665442" y="32412"/>
                        <a:pt x="1671816" y="32013"/>
                        <a:pt x="1676896" y="33706"/>
                      </a:cubicBezTo>
                      <a:cubicBezTo>
                        <a:pt x="1693504" y="-16118"/>
                        <a:pt x="1676383" y="2337"/>
                        <a:pt x="1748016" y="8306"/>
                      </a:cubicBezTo>
                      <a:cubicBezTo>
                        <a:pt x="1746323" y="16773"/>
                        <a:pt x="1747220" y="26209"/>
                        <a:pt x="1742936" y="33706"/>
                      </a:cubicBezTo>
                      <a:cubicBezTo>
                        <a:pt x="1739907" y="39007"/>
                        <a:pt x="1724033" y="38982"/>
                        <a:pt x="1727696" y="43866"/>
                      </a:cubicBezTo>
                      <a:cubicBezTo>
                        <a:pt x="1734122" y="52434"/>
                        <a:pt x="1749265" y="48085"/>
                        <a:pt x="1758176" y="54026"/>
                      </a:cubicBezTo>
                      <a:lnTo>
                        <a:pt x="1773416" y="64186"/>
                      </a:lnTo>
                      <a:cubicBezTo>
                        <a:pt x="1776803" y="69266"/>
                        <a:pt x="1781171" y="73814"/>
                        <a:pt x="1783576" y="79426"/>
                      </a:cubicBezTo>
                      <a:cubicBezTo>
                        <a:pt x="1786326" y="85843"/>
                        <a:pt x="1784295" y="94294"/>
                        <a:pt x="1788656" y="99746"/>
                      </a:cubicBezTo>
                      <a:cubicBezTo>
                        <a:pt x="1792001" y="103927"/>
                        <a:pt x="1798816" y="103133"/>
                        <a:pt x="1803896" y="104826"/>
                      </a:cubicBezTo>
                      <a:cubicBezTo>
                        <a:pt x="1812584" y="130889"/>
                        <a:pt x="1819053" y="132114"/>
                        <a:pt x="1808976" y="155626"/>
                      </a:cubicBezTo>
                      <a:cubicBezTo>
                        <a:pt x="1806571" y="161238"/>
                        <a:pt x="1802203" y="165786"/>
                        <a:pt x="1798816" y="170866"/>
                      </a:cubicBezTo>
                      <a:cubicBezTo>
                        <a:pt x="1793183" y="232826"/>
                        <a:pt x="1778174" y="237121"/>
                        <a:pt x="1808976" y="216586"/>
                      </a:cubicBezTo>
                      <a:cubicBezTo>
                        <a:pt x="1814270" y="200705"/>
                        <a:pt x="1819404" y="180848"/>
                        <a:pt x="1834376" y="170866"/>
                      </a:cubicBezTo>
                      <a:lnTo>
                        <a:pt x="1849616" y="160706"/>
                      </a:lnTo>
                      <a:cubicBezTo>
                        <a:pt x="1863163" y="162399"/>
                        <a:pt x="1878322" y="159156"/>
                        <a:pt x="1890256" y="165786"/>
                      </a:cubicBezTo>
                      <a:cubicBezTo>
                        <a:pt x="1896359" y="169177"/>
                        <a:pt x="1893418" y="179393"/>
                        <a:pt x="1895336" y="186106"/>
                      </a:cubicBezTo>
                      <a:cubicBezTo>
                        <a:pt x="1896807" y="191255"/>
                        <a:pt x="1898723" y="196266"/>
                        <a:pt x="1900416" y="201346"/>
                      </a:cubicBezTo>
                      <a:cubicBezTo>
                        <a:pt x="1910576" y="194573"/>
                        <a:pt x="1924123" y="191186"/>
                        <a:pt x="1930896" y="181026"/>
                      </a:cubicBezTo>
                      <a:cubicBezTo>
                        <a:pt x="1934283" y="175946"/>
                        <a:pt x="1935755" y="168815"/>
                        <a:pt x="1941056" y="165786"/>
                      </a:cubicBezTo>
                      <a:cubicBezTo>
                        <a:pt x="1948553" y="161502"/>
                        <a:pt x="1957989" y="162399"/>
                        <a:pt x="1966456" y="160706"/>
                      </a:cubicBezTo>
                      <a:cubicBezTo>
                        <a:pt x="1964763" y="155626"/>
                        <a:pt x="1961376" y="150821"/>
                        <a:pt x="1961376" y="145466"/>
                      </a:cubicBezTo>
                      <a:cubicBezTo>
                        <a:pt x="1961376" y="127130"/>
                        <a:pt x="1968539" y="120870"/>
                        <a:pt x="1981696" y="109906"/>
                      </a:cubicBezTo>
                      <a:cubicBezTo>
                        <a:pt x="1986386" y="105997"/>
                        <a:pt x="1991475" y="102476"/>
                        <a:pt x="1996936" y="99746"/>
                      </a:cubicBezTo>
                      <a:cubicBezTo>
                        <a:pt x="2001725" y="97351"/>
                        <a:pt x="2007387" y="97061"/>
                        <a:pt x="2012176" y="94666"/>
                      </a:cubicBezTo>
                      <a:cubicBezTo>
                        <a:pt x="2017637" y="91936"/>
                        <a:pt x="2021955" y="87236"/>
                        <a:pt x="2027416" y="84506"/>
                      </a:cubicBezTo>
                      <a:cubicBezTo>
                        <a:pt x="2037830" y="79299"/>
                        <a:pt x="2058395" y="76278"/>
                        <a:pt x="2068056" y="74346"/>
                      </a:cubicBezTo>
                      <a:cubicBezTo>
                        <a:pt x="2079909" y="76039"/>
                        <a:pt x="2091949" y="76734"/>
                        <a:pt x="2103616" y="79426"/>
                      </a:cubicBezTo>
                      <a:cubicBezTo>
                        <a:pt x="2114051" y="81834"/>
                        <a:pt x="2134096" y="89586"/>
                        <a:pt x="2134096" y="89586"/>
                      </a:cubicBezTo>
                      <a:cubicBezTo>
                        <a:pt x="2156818" y="123670"/>
                        <a:pt x="2130051" y="90276"/>
                        <a:pt x="2159496" y="109906"/>
                      </a:cubicBezTo>
                      <a:cubicBezTo>
                        <a:pt x="2176438" y="121200"/>
                        <a:pt x="2170981" y="128183"/>
                        <a:pt x="2189976" y="135306"/>
                      </a:cubicBezTo>
                      <a:cubicBezTo>
                        <a:pt x="2198061" y="138338"/>
                        <a:pt x="2206909" y="138693"/>
                        <a:pt x="2215376" y="140386"/>
                      </a:cubicBezTo>
                      <a:cubicBezTo>
                        <a:pt x="2213683" y="152239"/>
                        <a:pt x="2212438" y="164165"/>
                        <a:pt x="2210296" y="175946"/>
                      </a:cubicBezTo>
                      <a:cubicBezTo>
                        <a:pt x="2209047" y="182815"/>
                        <a:pt x="2209089" y="190457"/>
                        <a:pt x="2205216" y="196266"/>
                      </a:cubicBezTo>
                      <a:cubicBezTo>
                        <a:pt x="2201829" y="201346"/>
                        <a:pt x="2195056" y="203039"/>
                        <a:pt x="2189976" y="206426"/>
                      </a:cubicBezTo>
                      <a:lnTo>
                        <a:pt x="2169656" y="236906"/>
                      </a:lnTo>
                      <a:cubicBezTo>
                        <a:pt x="2169315" y="237417"/>
                        <a:pt x="2150210" y="263180"/>
                        <a:pt x="2154416" y="267386"/>
                      </a:cubicBezTo>
                      <a:cubicBezTo>
                        <a:pt x="2158202" y="271172"/>
                        <a:pt x="2164576" y="263999"/>
                        <a:pt x="2169656" y="262306"/>
                      </a:cubicBezTo>
                      <a:cubicBezTo>
                        <a:pt x="2189016" y="233266"/>
                        <a:pt x="2170567" y="253536"/>
                        <a:pt x="2220456" y="236906"/>
                      </a:cubicBezTo>
                      <a:lnTo>
                        <a:pt x="2250936" y="226746"/>
                      </a:lnTo>
                      <a:lnTo>
                        <a:pt x="2296656" y="241986"/>
                      </a:lnTo>
                      <a:lnTo>
                        <a:pt x="2311896" y="247066"/>
                      </a:lnTo>
                      <a:cubicBezTo>
                        <a:pt x="2313589" y="252146"/>
                        <a:pt x="2316976" y="256951"/>
                        <a:pt x="2316976" y="262306"/>
                      </a:cubicBezTo>
                      <a:cubicBezTo>
                        <a:pt x="2316976" y="271667"/>
                        <a:pt x="2313072" y="300594"/>
                        <a:pt x="2306816" y="313106"/>
                      </a:cubicBezTo>
                      <a:cubicBezTo>
                        <a:pt x="2304086" y="318567"/>
                        <a:pt x="2300043" y="323266"/>
                        <a:pt x="2296656" y="328346"/>
                      </a:cubicBezTo>
                      <a:cubicBezTo>
                        <a:pt x="2298349" y="333426"/>
                        <a:pt x="2299135" y="338905"/>
                        <a:pt x="2301736" y="343586"/>
                      </a:cubicBezTo>
                      <a:cubicBezTo>
                        <a:pt x="2307666" y="354260"/>
                        <a:pt x="2322056" y="374066"/>
                        <a:pt x="2322056" y="374066"/>
                      </a:cubicBezTo>
                      <a:cubicBezTo>
                        <a:pt x="2287121" y="397356"/>
                        <a:pt x="2303160" y="390525"/>
                        <a:pt x="2276336" y="399466"/>
                      </a:cubicBezTo>
                      <a:cubicBezTo>
                        <a:pt x="2278029" y="407933"/>
                        <a:pt x="2278384" y="416781"/>
                        <a:pt x="2281416" y="424866"/>
                      </a:cubicBezTo>
                      <a:cubicBezTo>
                        <a:pt x="2283560" y="430583"/>
                        <a:pt x="2288846" y="434645"/>
                        <a:pt x="2291576" y="440106"/>
                      </a:cubicBezTo>
                      <a:cubicBezTo>
                        <a:pt x="2293971" y="444895"/>
                        <a:pt x="2294963" y="450266"/>
                        <a:pt x="2296656" y="455346"/>
                      </a:cubicBezTo>
                      <a:cubicBezTo>
                        <a:pt x="2294963" y="460426"/>
                        <a:pt x="2295362" y="466800"/>
                        <a:pt x="2291576" y="470586"/>
                      </a:cubicBezTo>
                      <a:cubicBezTo>
                        <a:pt x="2282942" y="479220"/>
                        <a:pt x="2261096" y="490906"/>
                        <a:pt x="2261096" y="490906"/>
                      </a:cubicBezTo>
                      <a:cubicBezTo>
                        <a:pt x="2247703" y="531086"/>
                        <a:pt x="2261917" y="484335"/>
                        <a:pt x="2250936" y="572186"/>
                      </a:cubicBezTo>
                      <a:cubicBezTo>
                        <a:pt x="2250272" y="577499"/>
                        <a:pt x="2247549" y="582346"/>
                        <a:pt x="2245856" y="587426"/>
                      </a:cubicBezTo>
                      <a:cubicBezTo>
                        <a:pt x="2247549" y="592506"/>
                        <a:pt x="2245964" y="600677"/>
                        <a:pt x="2250936" y="602666"/>
                      </a:cubicBezTo>
                      <a:cubicBezTo>
                        <a:pt x="2261187" y="606766"/>
                        <a:pt x="2279431" y="592136"/>
                        <a:pt x="2286496" y="587426"/>
                      </a:cubicBezTo>
                      <a:cubicBezTo>
                        <a:pt x="2289883" y="582346"/>
                        <a:pt x="2293926" y="577647"/>
                        <a:pt x="2296656" y="572186"/>
                      </a:cubicBezTo>
                      <a:cubicBezTo>
                        <a:pt x="2304919" y="555659"/>
                        <a:pt x="2297337" y="556265"/>
                        <a:pt x="2311896" y="541706"/>
                      </a:cubicBezTo>
                      <a:cubicBezTo>
                        <a:pt x="2320802" y="532800"/>
                        <a:pt x="2330807" y="529771"/>
                        <a:pt x="2342376" y="526466"/>
                      </a:cubicBezTo>
                      <a:cubicBezTo>
                        <a:pt x="2349089" y="524548"/>
                        <a:pt x="2355923" y="523079"/>
                        <a:pt x="2362696" y="521386"/>
                      </a:cubicBezTo>
                      <a:cubicBezTo>
                        <a:pt x="2367776" y="523079"/>
                        <a:pt x="2374150" y="522680"/>
                        <a:pt x="2377936" y="526466"/>
                      </a:cubicBezTo>
                      <a:cubicBezTo>
                        <a:pt x="2394869" y="543399"/>
                        <a:pt x="2367776" y="546786"/>
                        <a:pt x="2398256" y="536626"/>
                      </a:cubicBezTo>
                      <a:cubicBezTo>
                        <a:pt x="2408416" y="538319"/>
                        <a:pt x="2420984" y="534923"/>
                        <a:pt x="2428736" y="541706"/>
                      </a:cubicBezTo>
                      <a:cubicBezTo>
                        <a:pt x="2436796" y="548758"/>
                        <a:pt x="2438896" y="572186"/>
                        <a:pt x="2438896" y="572186"/>
                      </a:cubicBezTo>
                      <a:cubicBezTo>
                        <a:pt x="2437203" y="582346"/>
                        <a:pt x="2438422" y="593453"/>
                        <a:pt x="2433816" y="602666"/>
                      </a:cubicBezTo>
                      <a:cubicBezTo>
                        <a:pt x="2429877" y="610544"/>
                        <a:pt x="2410549" y="615502"/>
                        <a:pt x="2403336" y="617906"/>
                      </a:cubicBezTo>
                      <a:cubicBezTo>
                        <a:pt x="2401643" y="622986"/>
                        <a:pt x="2401601" y="628965"/>
                        <a:pt x="2398256" y="633146"/>
                      </a:cubicBezTo>
                      <a:cubicBezTo>
                        <a:pt x="2394442" y="637914"/>
                        <a:pt x="2387333" y="638989"/>
                        <a:pt x="2383016" y="643306"/>
                      </a:cubicBezTo>
                      <a:cubicBezTo>
                        <a:pt x="2378699" y="647623"/>
                        <a:pt x="2376243" y="653466"/>
                        <a:pt x="2372856" y="658546"/>
                      </a:cubicBezTo>
                      <a:cubicBezTo>
                        <a:pt x="2371163" y="665319"/>
                        <a:pt x="2369291" y="672050"/>
                        <a:pt x="2367776" y="678866"/>
                      </a:cubicBezTo>
                      <a:cubicBezTo>
                        <a:pt x="2365903" y="687295"/>
                        <a:pt x="2367997" y="697450"/>
                        <a:pt x="2362696" y="704266"/>
                      </a:cubicBezTo>
                      <a:cubicBezTo>
                        <a:pt x="2355199" y="713905"/>
                        <a:pt x="2332216" y="724586"/>
                        <a:pt x="2332216" y="724586"/>
                      </a:cubicBezTo>
                      <a:cubicBezTo>
                        <a:pt x="2348910" y="730151"/>
                        <a:pt x="2358173" y="735879"/>
                        <a:pt x="2377936" y="724586"/>
                      </a:cubicBezTo>
                      <a:cubicBezTo>
                        <a:pt x="2382585" y="721929"/>
                        <a:pt x="2379671" y="713527"/>
                        <a:pt x="2383016" y="709346"/>
                      </a:cubicBezTo>
                      <a:cubicBezTo>
                        <a:pt x="2386830" y="704578"/>
                        <a:pt x="2393176" y="702573"/>
                        <a:pt x="2398256" y="699186"/>
                      </a:cubicBezTo>
                      <a:cubicBezTo>
                        <a:pt x="2423481" y="661348"/>
                        <a:pt x="2391061" y="707820"/>
                        <a:pt x="2423656" y="668706"/>
                      </a:cubicBezTo>
                      <a:cubicBezTo>
                        <a:pt x="2444823" y="643306"/>
                        <a:pt x="2421116" y="661933"/>
                        <a:pt x="2449056" y="643306"/>
                      </a:cubicBezTo>
                      <a:cubicBezTo>
                        <a:pt x="2454136" y="644999"/>
                        <a:pt x="2460510" y="644600"/>
                        <a:pt x="2464296" y="648386"/>
                      </a:cubicBezTo>
                      <a:cubicBezTo>
                        <a:pt x="2468082" y="652172"/>
                        <a:pt x="2465019" y="660514"/>
                        <a:pt x="2469376" y="663626"/>
                      </a:cubicBezTo>
                      <a:cubicBezTo>
                        <a:pt x="2483283" y="673560"/>
                        <a:pt x="2514629" y="675376"/>
                        <a:pt x="2530336" y="678866"/>
                      </a:cubicBezTo>
                      <a:cubicBezTo>
                        <a:pt x="2535563" y="680028"/>
                        <a:pt x="2540496" y="682253"/>
                        <a:pt x="2545576" y="683946"/>
                      </a:cubicBezTo>
                      <a:cubicBezTo>
                        <a:pt x="2543883" y="702573"/>
                        <a:pt x="2545996" y="721950"/>
                        <a:pt x="2540496" y="739826"/>
                      </a:cubicBezTo>
                      <a:cubicBezTo>
                        <a:pt x="2538700" y="745661"/>
                        <a:pt x="2528492" y="744809"/>
                        <a:pt x="2525256" y="749986"/>
                      </a:cubicBezTo>
                      <a:cubicBezTo>
                        <a:pt x="2519580" y="759068"/>
                        <a:pt x="2515096" y="780466"/>
                        <a:pt x="2515096" y="780466"/>
                      </a:cubicBezTo>
                      <a:cubicBezTo>
                        <a:pt x="2520176" y="783853"/>
                        <a:pt x="2524314" y="789622"/>
                        <a:pt x="2530336" y="790626"/>
                      </a:cubicBezTo>
                      <a:cubicBezTo>
                        <a:pt x="2535618" y="791506"/>
                        <a:pt x="2540381" y="786845"/>
                        <a:pt x="2545576" y="785546"/>
                      </a:cubicBezTo>
                      <a:cubicBezTo>
                        <a:pt x="2603019" y="771185"/>
                        <a:pt x="2536066" y="792103"/>
                        <a:pt x="2601456" y="770306"/>
                      </a:cubicBezTo>
                      <a:lnTo>
                        <a:pt x="2616696" y="765226"/>
                      </a:lnTo>
                      <a:lnTo>
                        <a:pt x="2631936" y="760146"/>
                      </a:lnTo>
                      <a:cubicBezTo>
                        <a:pt x="2640403" y="761839"/>
                        <a:pt x="2651231" y="759121"/>
                        <a:pt x="2657336" y="765226"/>
                      </a:cubicBezTo>
                      <a:cubicBezTo>
                        <a:pt x="2664909" y="772799"/>
                        <a:pt x="2661555" y="786795"/>
                        <a:pt x="2667496" y="795706"/>
                      </a:cubicBezTo>
                      <a:lnTo>
                        <a:pt x="2677656" y="810946"/>
                      </a:lnTo>
                      <a:cubicBezTo>
                        <a:pt x="2679349" y="819413"/>
                        <a:pt x="2675013" y="832485"/>
                        <a:pt x="2682736" y="836346"/>
                      </a:cubicBezTo>
                      <a:cubicBezTo>
                        <a:pt x="2695887" y="842922"/>
                        <a:pt x="2700083" y="808839"/>
                        <a:pt x="2703056" y="805866"/>
                      </a:cubicBezTo>
                      <a:cubicBezTo>
                        <a:pt x="2711690" y="797232"/>
                        <a:pt x="2723376" y="792319"/>
                        <a:pt x="2733536" y="785546"/>
                      </a:cubicBezTo>
                      <a:lnTo>
                        <a:pt x="2748776" y="775386"/>
                      </a:lnTo>
                      <a:cubicBezTo>
                        <a:pt x="2759122" y="777110"/>
                        <a:pt x="2786190" y="777337"/>
                        <a:pt x="2794496" y="790626"/>
                      </a:cubicBezTo>
                      <a:cubicBezTo>
                        <a:pt x="2800172" y="799708"/>
                        <a:pt x="2794496" y="817719"/>
                        <a:pt x="2804656" y="821106"/>
                      </a:cubicBezTo>
                      <a:cubicBezTo>
                        <a:pt x="2828087" y="828916"/>
                        <a:pt x="2814645" y="825136"/>
                        <a:pt x="2845296" y="831266"/>
                      </a:cubicBezTo>
                      <a:cubicBezTo>
                        <a:pt x="2852069" y="829573"/>
                        <a:pt x="2860164" y="830547"/>
                        <a:pt x="2865616" y="826186"/>
                      </a:cubicBezTo>
                      <a:cubicBezTo>
                        <a:pt x="2869797" y="822841"/>
                        <a:pt x="2869882" y="816239"/>
                        <a:pt x="2870696" y="810946"/>
                      </a:cubicBezTo>
                      <a:cubicBezTo>
                        <a:pt x="2873284" y="794126"/>
                        <a:pt x="2870395" y="776290"/>
                        <a:pt x="2875776" y="760146"/>
                      </a:cubicBezTo>
                      <a:cubicBezTo>
                        <a:pt x="2880396" y="746285"/>
                        <a:pt x="2925337" y="745083"/>
                        <a:pt x="2926576" y="744906"/>
                      </a:cubicBezTo>
                      <a:cubicBezTo>
                        <a:pt x="2940286" y="740336"/>
                        <a:pt x="2947252" y="734984"/>
                        <a:pt x="2962136" y="744906"/>
                      </a:cubicBezTo>
                      <a:cubicBezTo>
                        <a:pt x="2967216" y="748293"/>
                        <a:pt x="2966461" y="758350"/>
                        <a:pt x="2972296" y="760146"/>
                      </a:cubicBezTo>
                      <a:cubicBezTo>
                        <a:pt x="2990172" y="765646"/>
                        <a:pt x="3009549" y="763533"/>
                        <a:pt x="3028176" y="765226"/>
                      </a:cubicBezTo>
                      <a:cubicBezTo>
                        <a:pt x="3033256" y="768613"/>
                        <a:pt x="3039099" y="771069"/>
                        <a:pt x="3043416" y="775386"/>
                      </a:cubicBezTo>
                      <a:cubicBezTo>
                        <a:pt x="3047733" y="779703"/>
                        <a:pt x="3047677" y="789053"/>
                        <a:pt x="3053576" y="790626"/>
                      </a:cubicBezTo>
                      <a:cubicBezTo>
                        <a:pt x="3074909" y="796315"/>
                        <a:pt x="3097603" y="794013"/>
                        <a:pt x="3119616" y="795706"/>
                      </a:cubicBezTo>
                      <a:cubicBezTo>
                        <a:pt x="3124696" y="797399"/>
                        <a:pt x="3131744" y="796429"/>
                        <a:pt x="3134856" y="800786"/>
                      </a:cubicBezTo>
                      <a:cubicBezTo>
                        <a:pt x="3141081" y="809501"/>
                        <a:pt x="3142419" y="820876"/>
                        <a:pt x="3145016" y="831266"/>
                      </a:cubicBezTo>
                      <a:cubicBezTo>
                        <a:pt x="3146709" y="838039"/>
                        <a:pt x="3144732" y="847116"/>
                        <a:pt x="3150096" y="851586"/>
                      </a:cubicBezTo>
                      <a:cubicBezTo>
                        <a:pt x="3156729" y="857114"/>
                        <a:pt x="3167029" y="854973"/>
                        <a:pt x="3175496" y="856666"/>
                      </a:cubicBezTo>
                      <a:cubicBezTo>
                        <a:pt x="3187587" y="892938"/>
                        <a:pt x="3176745" y="881205"/>
                        <a:pt x="3200896" y="897306"/>
                      </a:cubicBezTo>
                      <a:cubicBezTo>
                        <a:pt x="3218471" y="891448"/>
                        <a:pt x="3225159" y="886577"/>
                        <a:pt x="3246616" y="897306"/>
                      </a:cubicBezTo>
                      <a:cubicBezTo>
                        <a:pt x="3252077" y="900036"/>
                        <a:pt x="3253389" y="907466"/>
                        <a:pt x="3256776" y="912546"/>
                      </a:cubicBezTo>
                      <a:cubicBezTo>
                        <a:pt x="3263764" y="975437"/>
                        <a:pt x="3248606" y="962351"/>
                        <a:pt x="3277096" y="948106"/>
                      </a:cubicBezTo>
                      <a:cubicBezTo>
                        <a:pt x="3281885" y="945711"/>
                        <a:pt x="3287256" y="944719"/>
                        <a:pt x="3292336" y="943026"/>
                      </a:cubicBezTo>
                      <a:cubicBezTo>
                        <a:pt x="3308862" y="948535"/>
                        <a:pt x="3309744" y="945363"/>
                        <a:pt x="3317736" y="963346"/>
                      </a:cubicBezTo>
                      <a:cubicBezTo>
                        <a:pt x="3322086" y="973133"/>
                        <a:pt x="3318985" y="987885"/>
                        <a:pt x="3327896" y="993826"/>
                      </a:cubicBezTo>
                      <a:lnTo>
                        <a:pt x="3343136" y="1003986"/>
                      </a:lnTo>
                      <a:cubicBezTo>
                        <a:pt x="3344829" y="1009066"/>
                        <a:pt x="3345821" y="1014437"/>
                        <a:pt x="3348216" y="1019226"/>
                      </a:cubicBezTo>
                      <a:cubicBezTo>
                        <a:pt x="3350946" y="1024687"/>
                        <a:pt x="3357619" y="1028408"/>
                        <a:pt x="3358376" y="1034466"/>
                      </a:cubicBezTo>
                      <a:cubicBezTo>
                        <a:pt x="3359491" y="1043383"/>
                        <a:pt x="3351533" y="1065154"/>
                        <a:pt x="3348216" y="1075106"/>
                      </a:cubicBezTo>
                      <a:cubicBezTo>
                        <a:pt x="3351603" y="1080186"/>
                        <a:pt x="3353199" y="1087110"/>
                        <a:pt x="3358376" y="1090346"/>
                      </a:cubicBezTo>
                      <a:cubicBezTo>
                        <a:pt x="3367458" y="1096022"/>
                        <a:pt x="3388856" y="1100506"/>
                        <a:pt x="3388856" y="1100506"/>
                      </a:cubicBezTo>
                      <a:cubicBezTo>
                        <a:pt x="3400947" y="1136778"/>
                        <a:pt x="3393075" y="1122075"/>
                        <a:pt x="3409176" y="1146226"/>
                      </a:cubicBezTo>
                      <a:cubicBezTo>
                        <a:pt x="3407483" y="1151306"/>
                        <a:pt x="3407441" y="1157285"/>
                        <a:pt x="3404096" y="1161466"/>
                      </a:cubicBezTo>
                      <a:cubicBezTo>
                        <a:pt x="3400282" y="1166234"/>
                        <a:pt x="3385193" y="1166742"/>
                        <a:pt x="3388856" y="1171626"/>
                      </a:cubicBezTo>
                      <a:cubicBezTo>
                        <a:pt x="3395282" y="1180194"/>
                        <a:pt x="3419336" y="1181786"/>
                        <a:pt x="3419336" y="1181786"/>
                      </a:cubicBezTo>
                      <a:cubicBezTo>
                        <a:pt x="3431189" y="1217346"/>
                        <a:pt x="3419336" y="1208879"/>
                        <a:pt x="3444736" y="1217346"/>
                      </a:cubicBezTo>
                      <a:cubicBezTo>
                        <a:pt x="3460837" y="1241497"/>
                        <a:pt x="3452965" y="1226794"/>
                        <a:pt x="3465056" y="1263066"/>
                      </a:cubicBezTo>
                      <a:lnTo>
                        <a:pt x="3470136" y="1278306"/>
                      </a:lnTo>
                      <a:cubicBezTo>
                        <a:pt x="3467924" y="1289364"/>
                        <a:pt x="3466971" y="1310896"/>
                        <a:pt x="3454896" y="1318946"/>
                      </a:cubicBezTo>
                      <a:cubicBezTo>
                        <a:pt x="3449087" y="1322819"/>
                        <a:pt x="3441349" y="1322333"/>
                        <a:pt x="3434576" y="1324026"/>
                      </a:cubicBezTo>
                      <a:cubicBezTo>
                        <a:pt x="3429496" y="1327413"/>
                        <a:pt x="3424915" y="1331706"/>
                        <a:pt x="3419336" y="1334186"/>
                      </a:cubicBezTo>
                      <a:cubicBezTo>
                        <a:pt x="3409549" y="1338536"/>
                        <a:pt x="3399016" y="1340959"/>
                        <a:pt x="3388856" y="1344346"/>
                      </a:cubicBezTo>
                      <a:lnTo>
                        <a:pt x="3373616" y="1349426"/>
                      </a:lnTo>
                      <a:lnTo>
                        <a:pt x="3358376" y="1354506"/>
                      </a:lnTo>
                      <a:lnTo>
                        <a:pt x="3343136" y="1359586"/>
                      </a:lnTo>
                      <a:cubicBezTo>
                        <a:pt x="3331283" y="1357893"/>
                        <a:pt x="3318518" y="1359369"/>
                        <a:pt x="3307576" y="1354506"/>
                      </a:cubicBezTo>
                      <a:cubicBezTo>
                        <a:pt x="3272213" y="1338789"/>
                        <a:pt x="3327731" y="1331687"/>
                        <a:pt x="3277096" y="1344346"/>
                      </a:cubicBezTo>
                      <a:cubicBezTo>
                        <a:pt x="3273709" y="1349426"/>
                        <a:pt x="3267940" y="1353564"/>
                        <a:pt x="3266936" y="1359586"/>
                      </a:cubicBezTo>
                      <a:cubicBezTo>
                        <a:pt x="3261691" y="1391059"/>
                        <a:pt x="3310147" y="1370589"/>
                        <a:pt x="3317736" y="1369746"/>
                      </a:cubicBezTo>
                      <a:cubicBezTo>
                        <a:pt x="3321123" y="1364666"/>
                        <a:pt x="3323128" y="1358320"/>
                        <a:pt x="3327896" y="1354506"/>
                      </a:cubicBezTo>
                      <a:cubicBezTo>
                        <a:pt x="3351527" y="1335601"/>
                        <a:pt x="3374695" y="1373972"/>
                        <a:pt x="3388856" y="1384986"/>
                      </a:cubicBezTo>
                      <a:cubicBezTo>
                        <a:pt x="3387163" y="1398533"/>
                        <a:pt x="3386218" y="1412194"/>
                        <a:pt x="3383776" y="1425626"/>
                      </a:cubicBezTo>
                      <a:cubicBezTo>
                        <a:pt x="3382818" y="1430894"/>
                        <a:pt x="3382482" y="1437080"/>
                        <a:pt x="3378696" y="1440866"/>
                      </a:cubicBezTo>
                      <a:cubicBezTo>
                        <a:pt x="3370062" y="1449500"/>
                        <a:pt x="3358376" y="1454413"/>
                        <a:pt x="3348216" y="1461186"/>
                      </a:cubicBezTo>
                      <a:lnTo>
                        <a:pt x="3332976" y="1471346"/>
                      </a:lnTo>
                      <a:cubicBezTo>
                        <a:pt x="3329589" y="1476426"/>
                        <a:pt x="3321335" y="1480663"/>
                        <a:pt x="3322816" y="1486586"/>
                      </a:cubicBezTo>
                      <a:cubicBezTo>
                        <a:pt x="3324115" y="1491781"/>
                        <a:pt x="3332701" y="1491666"/>
                        <a:pt x="3338056" y="1491666"/>
                      </a:cubicBezTo>
                      <a:cubicBezTo>
                        <a:pt x="3361823" y="1491666"/>
                        <a:pt x="3385469" y="1488279"/>
                        <a:pt x="3409176" y="1486586"/>
                      </a:cubicBezTo>
                      <a:cubicBezTo>
                        <a:pt x="3412563" y="1481506"/>
                        <a:pt x="3416606" y="1476807"/>
                        <a:pt x="3419336" y="1471346"/>
                      </a:cubicBezTo>
                      <a:cubicBezTo>
                        <a:pt x="3427599" y="1454819"/>
                        <a:pt x="3420017" y="1455425"/>
                        <a:pt x="3434576" y="1440866"/>
                      </a:cubicBezTo>
                      <a:cubicBezTo>
                        <a:pt x="3438893" y="1436549"/>
                        <a:pt x="3444736" y="1434093"/>
                        <a:pt x="3449816" y="1430706"/>
                      </a:cubicBezTo>
                      <a:cubicBezTo>
                        <a:pt x="3458283" y="1405306"/>
                        <a:pt x="3449816" y="1417159"/>
                        <a:pt x="3485376" y="1405306"/>
                      </a:cubicBezTo>
                      <a:lnTo>
                        <a:pt x="3500616" y="1400226"/>
                      </a:lnTo>
                      <a:cubicBezTo>
                        <a:pt x="3504003" y="1410386"/>
                        <a:pt x="3504835" y="1421795"/>
                        <a:pt x="3510776" y="1430706"/>
                      </a:cubicBezTo>
                      <a:cubicBezTo>
                        <a:pt x="3539893" y="1474382"/>
                        <a:pt x="3504984" y="1419122"/>
                        <a:pt x="3526016" y="1461186"/>
                      </a:cubicBezTo>
                      <a:cubicBezTo>
                        <a:pt x="3545711" y="1500577"/>
                        <a:pt x="3528487" y="1453360"/>
                        <a:pt x="3541256" y="1491666"/>
                      </a:cubicBezTo>
                      <a:cubicBezTo>
                        <a:pt x="3547670" y="1555807"/>
                        <a:pt x="3529762" y="1547751"/>
                        <a:pt x="3597136" y="1537386"/>
                      </a:cubicBezTo>
                      <a:cubicBezTo>
                        <a:pt x="3602429" y="1536572"/>
                        <a:pt x="3607296" y="1533999"/>
                        <a:pt x="3612376" y="1532306"/>
                      </a:cubicBezTo>
                      <a:cubicBezTo>
                        <a:pt x="3624229" y="1496746"/>
                        <a:pt x="3612376" y="1505213"/>
                        <a:pt x="3637776" y="1496746"/>
                      </a:cubicBezTo>
                      <a:cubicBezTo>
                        <a:pt x="3650925" y="1509895"/>
                        <a:pt x="3667260" y="1524237"/>
                        <a:pt x="3673336" y="1542466"/>
                      </a:cubicBezTo>
                      <a:cubicBezTo>
                        <a:pt x="3675029" y="1547546"/>
                        <a:pt x="3675446" y="1553251"/>
                        <a:pt x="3678416" y="1557706"/>
                      </a:cubicBezTo>
                      <a:cubicBezTo>
                        <a:pt x="3682401" y="1563684"/>
                        <a:pt x="3689057" y="1567427"/>
                        <a:pt x="3693656" y="1572946"/>
                      </a:cubicBezTo>
                      <a:cubicBezTo>
                        <a:pt x="3704598" y="1586076"/>
                        <a:pt x="3703805" y="1588152"/>
                        <a:pt x="3708896" y="1603426"/>
                      </a:cubicBezTo>
                      <a:cubicBezTo>
                        <a:pt x="3707203" y="1610199"/>
                        <a:pt x="3708177" y="1618294"/>
                        <a:pt x="3703816" y="1623746"/>
                      </a:cubicBezTo>
                      <a:cubicBezTo>
                        <a:pt x="3700471" y="1627927"/>
                        <a:pt x="3693257" y="1626225"/>
                        <a:pt x="3688576" y="1628826"/>
                      </a:cubicBezTo>
                      <a:cubicBezTo>
                        <a:pt x="3636173" y="1657939"/>
                        <a:pt x="3677340" y="1642731"/>
                        <a:pt x="3642856" y="1654226"/>
                      </a:cubicBezTo>
                      <a:cubicBezTo>
                        <a:pt x="3654709" y="1655919"/>
                        <a:pt x="3667706" y="1653951"/>
                        <a:pt x="3678416" y="1659306"/>
                      </a:cubicBezTo>
                      <a:cubicBezTo>
                        <a:pt x="3683205" y="1661701"/>
                        <a:pt x="3683496" y="1669191"/>
                        <a:pt x="3683496" y="1674546"/>
                      </a:cubicBezTo>
                      <a:cubicBezTo>
                        <a:pt x="3683496" y="1688198"/>
                        <a:pt x="3683486" y="1702510"/>
                        <a:pt x="3678416" y="1715186"/>
                      </a:cubicBezTo>
                      <a:cubicBezTo>
                        <a:pt x="3674700" y="1724475"/>
                        <a:pt x="3633122" y="1735364"/>
                        <a:pt x="3632696" y="1735506"/>
                      </a:cubicBezTo>
                      <a:lnTo>
                        <a:pt x="3586976" y="1750746"/>
                      </a:lnTo>
                      <a:cubicBezTo>
                        <a:pt x="3581896" y="1752439"/>
                        <a:pt x="3576191" y="1752856"/>
                        <a:pt x="3571736" y="1755826"/>
                      </a:cubicBezTo>
                      <a:cubicBezTo>
                        <a:pt x="3552041" y="1768956"/>
                        <a:pt x="3562288" y="1764055"/>
                        <a:pt x="3541256" y="1771066"/>
                      </a:cubicBezTo>
                      <a:cubicBezTo>
                        <a:pt x="3539563" y="1777839"/>
                        <a:pt x="3539640" y="1785324"/>
                        <a:pt x="3536176" y="1791386"/>
                      </a:cubicBezTo>
                      <a:cubicBezTo>
                        <a:pt x="3529178" y="1803632"/>
                        <a:pt x="3505101" y="1810517"/>
                        <a:pt x="3515856" y="1832026"/>
                      </a:cubicBezTo>
                      <a:cubicBezTo>
                        <a:pt x="3518586" y="1837487"/>
                        <a:pt x="3522467" y="1821754"/>
                        <a:pt x="3526016" y="1816786"/>
                      </a:cubicBezTo>
                      <a:cubicBezTo>
                        <a:pt x="3530937" y="1809896"/>
                        <a:pt x="3536335" y="1803356"/>
                        <a:pt x="3541256" y="1796466"/>
                      </a:cubicBezTo>
                      <a:cubicBezTo>
                        <a:pt x="3544805" y="1791498"/>
                        <a:pt x="3547507" y="1785916"/>
                        <a:pt x="3551416" y="1781226"/>
                      </a:cubicBezTo>
                      <a:cubicBezTo>
                        <a:pt x="3556015" y="1775707"/>
                        <a:pt x="3561576" y="1771066"/>
                        <a:pt x="3566656" y="1765986"/>
                      </a:cubicBezTo>
                      <a:cubicBezTo>
                        <a:pt x="3592056" y="1767679"/>
                        <a:pt x="3617555" y="1768255"/>
                        <a:pt x="3642856" y="1771066"/>
                      </a:cubicBezTo>
                      <a:cubicBezTo>
                        <a:pt x="3648178" y="1771657"/>
                        <a:pt x="3654310" y="1772360"/>
                        <a:pt x="3658096" y="1776146"/>
                      </a:cubicBezTo>
                      <a:cubicBezTo>
                        <a:pt x="3707171" y="1825221"/>
                        <a:pt x="3610760" y="1756442"/>
                        <a:pt x="3678416" y="1801546"/>
                      </a:cubicBezTo>
                      <a:cubicBezTo>
                        <a:pt x="3690195" y="1836884"/>
                        <a:pt x="3697047" y="1843865"/>
                        <a:pt x="3683496" y="1887906"/>
                      </a:cubicBezTo>
                      <a:cubicBezTo>
                        <a:pt x="3681700" y="1893741"/>
                        <a:pt x="3662151" y="1898066"/>
                        <a:pt x="3668256" y="1898066"/>
                      </a:cubicBezTo>
                      <a:cubicBezTo>
                        <a:pt x="3678966" y="1898066"/>
                        <a:pt x="3698736" y="1887906"/>
                        <a:pt x="3698736" y="1887906"/>
                      </a:cubicBezTo>
                      <a:cubicBezTo>
                        <a:pt x="3707075" y="1862888"/>
                        <a:pt x="3697846" y="1880181"/>
                        <a:pt x="3719056" y="1862506"/>
                      </a:cubicBezTo>
                      <a:cubicBezTo>
                        <a:pt x="3731685" y="1851982"/>
                        <a:pt x="3740118" y="1840400"/>
                        <a:pt x="3749536" y="1826946"/>
                      </a:cubicBezTo>
                      <a:cubicBezTo>
                        <a:pt x="3756538" y="1816943"/>
                        <a:pt x="3769856" y="1796466"/>
                        <a:pt x="3769856" y="1796466"/>
                      </a:cubicBezTo>
                      <a:cubicBezTo>
                        <a:pt x="3782961" y="1798338"/>
                        <a:pt x="3806470" y="1799533"/>
                        <a:pt x="3820656" y="1806626"/>
                      </a:cubicBezTo>
                      <a:cubicBezTo>
                        <a:pt x="3860047" y="1826321"/>
                        <a:pt x="3812830" y="1809097"/>
                        <a:pt x="3851136" y="1821866"/>
                      </a:cubicBezTo>
                      <a:cubicBezTo>
                        <a:pt x="3856216" y="1826946"/>
                        <a:pt x="3860857" y="1832507"/>
                        <a:pt x="3866376" y="1837106"/>
                      </a:cubicBezTo>
                      <a:cubicBezTo>
                        <a:pt x="3871066" y="1841015"/>
                        <a:pt x="3877802" y="1842498"/>
                        <a:pt x="3881616" y="1847266"/>
                      </a:cubicBezTo>
                      <a:cubicBezTo>
                        <a:pt x="3884961" y="1851447"/>
                        <a:pt x="3885003" y="1857426"/>
                        <a:pt x="3886696" y="1862506"/>
                      </a:cubicBezTo>
                      <a:cubicBezTo>
                        <a:pt x="3888227" y="1877814"/>
                        <a:pt x="3883828" y="1914059"/>
                        <a:pt x="3901936" y="1928546"/>
                      </a:cubicBezTo>
                      <a:cubicBezTo>
                        <a:pt x="3906117" y="1931891"/>
                        <a:pt x="3912096" y="1931933"/>
                        <a:pt x="3917176" y="1933626"/>
                      </a:cubicBezTo>
                      <a:cubicBezTo>
                        <a:pt x="3918869" y="1942093"/>
                        <a:pt x="3920162" y="1950649"/>
                        <a:pt x="3922256" y="1959026"/>
                      </a:cubicBezTo>
                      <a:cubicBezTo>
                        <a:pt x="3925593" y="1972374"/>
                        <a:pt x="3933786" y="1980174"/>
                        <a:pt x="3922256" y="1994586"/>
                      </a:cubicBezTo>
                      <a:cubicBezTo>
                        <a:pt x="3918911" y="1998767"/>
                        <a:pt x="3911805" y="1997271"/>
                        <a:pt x="3907016" y="1999666"/>
                      </a:cubicBezTo>
                      <a:cubicBezTo>
                        <a:pt x="3872134" y="2017107"/>
                        <a:pt x="3915381" y="2005105"/>
                        <a:pt x="3866376" y="2014906"/>
                      </a:cubicBezTo>
                      <a:cubicBezTo>
                        <a:pt x="3861296" y="2018293"/>
                        <a:pt x="3856597" y="2022336"/>
                        <a:pt x="3851136" y="2025066"/>
                      </a:cubicBezTo>
                      <a:cubicBezTo>
                        <a:pt x="3846347" y="2027461"/>
                        <a:pt x="3835896" y="2024791"/>
                        <a:pt x="3835896" y="2030146"/>
                      </a:cubicBezTo>
                      <a:cubicBezTo>
                        <a:pt x="3835896" y="2035501"/>
                        <a:pt x="3845941" y="2033927"/>
                        <a:pt x="3851136" y="2035226"/>
                      </a:cubicBezTo>
                      <a:cubicBezTo>
                        <a:pt x="3859513" y="2037320"/>
                        <a:pt x="3868069" y="2038613"/>
                        <a:pt x="3876536" y="2040306"/>
                      </a:cubicBezTo>
                      <a:cubicBezTo>
                        <a:pt x="3881616" y="2043693"/>
                        <a:pt x="3887459" y="2046149"/>
                        <a:pt x="3891776" y="2050466"/>
                      </a:cubicBezTo>
                      <a:cubicBezTo>
                        <a:pt x="3906062" y="2064752"/>
                        <a:pt x="3903610" y="2075751"/>
                        <a:pt x="3907016" y="2096186"/>
                      </a:cubicBezTo>
                      <a:cubicBezTo>
                        <a:pt x="3912096" y="2094493"/>
                        <a:pt x="3918470" y="2094892"/>
                        <a:pt x="3922256" y="2091106"/>
                      </a:cubicBezTo>
                      <a:cubicBezTo>
                        <a:pt x="3928533" y="2084829"/>
                        <a:pt x="3934460" y="2064654"/>
                        <a:pt x="3937496" y="2055546"/>
                      </a:cubicBezTo>
                      <a:cubicBezTo>
                        <a:pt x="3962117" y="2061701"/>
                        <a:pt x="3967139" y="2058116"/>
                        <a:pt x="3978136" y="2091106"/>
                      </a:cubicBezTo>
                      <a:lnTo>
                        <a:pt x="3988296" y="2121586"/>
                      </a:lnTo>
                      <a:lnTo>
                        <a:pt x="3993376" y="2136826"/>
                      </a:lnTo>
                      <a:cubicBezTo>
                        <a:pt x="3995022" y="2151641"/>
                        <a:pt x="4004757" y="2206927"/>
                        <a:pt x="3993376" y="2223186"/>
                      </a:cubicBezTo>
                      <a:cubicBezTo>
                        <a:pt x="3987234" y="2231960"/>
                        <a:pt x="3962896" y="2233346"/>
                        <a:pt x="3962896" y="2233346"/>
                      </a:cubicBezTo>
                      <a:cubicBezTo>
                        <a:pt x="3960724" y="2261583"/>
                        <a:pt x="3969129" y="2293153"/>
                        <a:pt x="3947656" y="2314626"/>
                      </a:cubicBezTo>
                      <a:cubicBezTo>
                        <a:pt x="3943339" y="2318943"/>
                        <a:pt x="3937995" y="2322306"/>
                        <a:pt x="3932416" y="2324786"/>
                      </a:cubicBezTo>
                      <a:cubicBezTo>
                        <a:pt x="3922629" y="2329136"/>
                        <a:pt x="3901936" y="2334946"/>
                        <a:pt x="3901936" y="2334946"/>
                      </a:cubicBezTo>
                      <a:cubicBezTo>
                        <a:pt x="3898549" y="2340026"/>
                        <a:pt x="3893862" y="2344448"/>
                        <a:pt x="3891776" y="2350186"/>
                      </a:cubicBezTo>
                      <a:cubicBezTo>
                        <a:pt x="3887004" y="2363309"/>
                        <a:pt x="3885290" y="2377354"/>
                        <a:pt x="3881616" y="2390826"/>
                      </a:cubicBezTo>
                      <a:cubicBezTo>
                        <a:pt x="3880207" y="2395992"/>
                        <a:pt x="3878229" y="2400986"/>
                        <a:pt x="3876536" y="2406066"/>
                      </a:cubicBezTo>
                      <a:cubicBezTo>
                        <a:pt x="3878229" y="2411146"/>
                        <a:pt x="3881616" y="2415951"/>
                        <a:pt x="3881616" y="2421306"/>
                      </a:cubicBezTo>
                      <a:cubicBezTo>
                        <a:pt x="3881616" y="2431822"/>
                        <a:pt x="3871513" y="2444081"/>
                        <a:pt x="3866376" y="2451786"/>
                      </a:cubicBezTo>
                      <a:cubicBezTo>
                        <a:pt x="3864683" y="2458559"/>
                        <a:pt x="3864418" y="2465861"/>
                        <a:pt x="3861296" y="2472106"/>
                      </a:cubicBezTo>
                      <a:cubicBezTo>
                        <a:pt x="3846479" y="2501739"/>
                        <a:pt x="3846691" y="2498776"/>
                        <a:pt x="3825736" y="2512746"/>
                      </a:cubicBezTo>
                      <a:cubicBezTo>
                        <a:pt x="3813883" y="2511053"/>
                        <a:pt x="3801118" y="2512529"/>
                        <a:pt x="3790176" y="2507666"/>
                      </a:cubicBezTo>
                      <a:cubicBezTo>
                        <a:pt x="3778923" y="2502665"/>
                        <a:pt x="3778318" y="2479998"/>
                        <a:pt x="3774936" y="2472106"/>
                      </a:cubicBezTo>
                      <a:cubicBezTo>
                        <a:pt x="3772531" y="2466494"/>
                        <a:pt x="3768163" y="2461946"/>
                        <a:pt x="3764776" y="2456866"/>
                      </a:cubicBezTo>
                      <a:cubicBezTo>
                        <a:pt x="3758003" y="2458559"/>
                        <a:pt x="3746907" y="2455409"/>
                        <a:pt x="3744456" y="2461946"/>
                      </a:cubicBezTo>
                      <a:cubicBezTo>
                        <a:pt x="3730414" y="2499390"/>
                        <a:pt x="3749645" y="2497533"/>
                        <a:pt x="3769856" y="2502586"/>
                      </a:cubicBezTo>
                      <a:cubicBezTo>
                        <a:pt x="3771549" y="2507666"/>
                        <a:pt x="3771150" y="2514040"/>
                        <a:pt x="3774936" y="2517826"/>
                      </a:cubicBezTo>
                      <a:cubicBezTo>
                        <a:pt x="3783570" y="2526460"/>
                        <a:pt x="3805416" y="2538146"/>
                        <a:pt x="3805416" y="2538146"/>
                      </a:cubicBezTo>
                      <a:cubicBezTo>
                        <a:pt x="3819697" y="2536106"/>
                        <a:pt x="3845798" y="2527814"/>
                        <a:pt x="3861296" y="2538146"/>
                      </a:cubicBezTo>
                      <a:cubicBezTo>
                        <a:pt x="3866376" y="2541533"/>
                        <a:pt x="3868726" y="2547925"/>
                        <a:pt x="3871456" y="2553386"/>
                      </a:cubicBezTo>
                      <a:cubicBezTo>
                        <a:pt x="3873851" y="2558175"/>
                        <a:pt x="3874843" y="2563546"/>
                        <a:pt x="3876536" y="2568626"/>
                      </a:cubicBezTo>
                      <a:cubicBezTo>
                        <a:pt x="3874843" y="2582173"/>
                        <a:pt x="3876122" y="2596436"/>
                        <a:pt x="3871456" y="2609266"/>
                      </a:cubicBezTo>
                      <a:cubicBezTo>
                        <a:pt x="3869001" y="2616018"/>
                        <a:pt x="3861735" y="2619907"/>
                        <a:pt x="3856216" y="2624506"/>
                      </a:cubicBezTo>
                      <a:cubicBezTo>
                        <a:pt x="3843086" y="2635448"/>
                        <a:pt x="3841010" y="2634655"/>
                        <a:pt x="3825736" y="2639746"/>
                      </a:cubicBezTo>
                      <a:cubicBezTo>
                        <a:pt x="3830816" y="2643133"/>
                        <a:pt x="3837162" y="2645138"/>
                        <a:pt x="3840976" y="2649906"/>
                      </a:cubicBezTo>
                      <a:cubicBezTo>
                        <a:pt x="3843626" y="2653219"/>
                        <a:pt x="3850804" y="2684138"/>
                        <a:pt x="3851136" y="2685466"/>
                      </a:cubicBezTo>
                      <a:cubicBezTo>
                        <a:pt x="3847774" y="2739255"/>
                        <a:pt x="3861643" y="2756239"/>
                        <a:pt x="3830816" y="2787066"/>
                      </a:cubicBezTo>
                      <a:cubicBezTo>
                        <a:pt x="3826499" y="2791383"/>
                        <a:pt x="3821424" y="2795472"/>
                        <a:pt x="3815576" y="2797226"/>
                      </a:cubicBezTo>
                      <a:cubicBezTo>
                        <a:pt x="3804107" y="2800667"/>
                        <a:pt x="3791869" y="2800613"/>
                        <a:pt x="3780016" y="2802306"/>
                      </a:cubicBezTo>
                      <a:cubicBezTo>
                        <a:pt x="3774936" y="2805693"/>
                        <a:pt x="3770863" y="2811998"/>
                        <a:pt x="3764776" y="2812466"/>
                      </a:cubicBezTo>
                      <a:cubicBezTo>
                        <a:pt x="3732853" y="2814922"/>
                        <a:pt x="3722504" y="2810229"/>
                        <a:pt x="3698736" y="2802306"/>
                      </a:cubicBezTo>
                      <a:cubicBezTo>
                        <a:pt x="3697043" y="2797226"/>
                        <a:pt x="3696051" y="2791855"/>
                        <a:pt x="3693656" y="2787066"/>
                      </a:cubicBezTo>
                      <a:cubicBezTo>
                        <a:pt x="3681240" y="2762234"/>
                        <a:pt x="3684800" y="2782123"/>
                        <a:pt x="3678416" y="2756586"/>
                      </a:cubicBezTo>
                      <a:cubicBezTo>
                        <a:pt x="3673645" y="2737503"/>
                        <a:pt x="3675223" y="2732203"/>
                        <a:pt x="3668256" y="2715946"/>
                      </a:cubicBezTo>
                      <a:cubicBezTo>
                        <a:pt x="3665273" y="2708985"/>
                        <a:pt x="3663451" y="2700981"/>
                        <a:pt x="3658096" y="2695626"/>
                      </a:cubicBezTo>
                      <a:cubicBezTo>
                        <a:pt x="3654310" y="2691840"/>
                        <a:pt x="3648107" y="2691596"/>
                        <a:pt x="3642856" y="2690546"/>
                      </a:cubicBezTo>
                      <a:cubicBezTo>
                        <a:pt x="3631115" y="2688198"/>
                        <a:pt x="3619149" y="2687159"/>
                        <a:pt x="3607296" y="2685466"/>
                      </a:cubicBezTo>
                      <a:cubicBezTo>
                        <a:pt x="3594901" y="2689598"/>
                        <a:pt x="3586664" y="2690858"/>
                        <a:pt x="3576816" y="2700706"/>
                      </a:cubicBezTo>
                      <a:cubicBezTo>
                        <a:pt x="3572499" y="2705023"/>
                        <a:pt x="3571424" y="2712132"/>
                        <a:pt x="3566656" y="2715946"/>
                      </a:cubicBezTo>
                      <a:cubicBezTo>
                        <a:pt x="3562475" y="2719291"/>
                        <a:pt x="3556698" y="2720146"/>
                        <a:pt x="3551416" y="2721026"/>
                      </a:cubicBezTo>
                      <a:cubicBezTo>
                        <a:pt x="3536291" y="2723547"/>
                        <a:pt x="3520936" y="2724413"/>
                        <a:pt x="3505696" y="2726106"/>
                      </a:cubicBezTo>
                      <a:cubicBezTo>
                        <a:pt x="3499276" y="2728246"/>
                        <a:pt x="3459976" y="2743987"/>
                        <a:pt x="3459976" y="2726106"/>
                      </a:cubicBezTo>
                      <a:cubicBezTo>
                        <a:pt x="3459976" y="2715396"/>
                        <a:pt x="3490456" y="2715946"/>
                        <a:pt x="3490456" y="2715946"/>
                      </a:cubicBezTo>
                      <a:cubicBezTo>
                        <a:pt x="3507389" y="2717639"/>
                        <a:pt x="3524409" y="2718619"/>
                        <a:pt x="3541256" y="2721026"/>
                      </a:cubicBezTo>
                      <a:cubicBezTo>
                        <a:pt x="3548168" y="2722013"/>
                        <a:pt x="3554594" y="2726106"/>
                        <a:pt x="3561576" y="2726106"/>
                      </a:cubicBezTo>
                      <a:cubicBezTo>
                        <a:pt x="3591639" y="2726106"/>
                        <a:pt x="3618874" y="2720790"/>
                        <a:pt x="3647936" y="2715946"/>
                      </a:cubicBezTo>
                      <a:cubicBezTo>
                        <a:pt x="3649629" y="2749813"/>
                        <a:pt x="3639496" y="2786449"/>
                        <a:pt x="3653016" y="2817546"/>
                      </a:cubicBezTo>
                      <a:cubicBezTo>
                        <a:pt x="3659421" y="2832278"/>
                        <a:pt x="3698736" y="2832786"/>
                        <a:pt x="3698736" y="2832786"/>
                      </a:cubicBezTo>
                      <a:cubicBezTo>
                        <a:pt x="3700429" y="2837866"/>
                        <a:pt x="3702936" y="2842744"/>
                        <a:pt x="3703816" y="2848026"/>
                      </a:cubicBezTo>
                      <a:cubicBezTo>
                        <a:pt x="3715159" y="2916082"/>
                        <a:pt x="3702067" y="2873258"/>
                        <a:pt x="3713976" y="2908986"/>
                      </a:cubicBezTo>
                      <a:cubicBezTo>
                        <a:pt x="3709460" y="2945110"/>
                        <a:pt x="3717784" y="2946100"/>
                        <a:pt x="3693656" y="2964866"/>
                      </a:cubicBezTo>
                      <a:cubicBezTo>
                        <a:pt x="3684017" y="2972363"/>
                        <a:pt x="3663176" y="2985186"/>
                        <a:pt x="3663176" y="2985186"/>
                      </a:cubicBezTo>
                      <a:cubicBezTo>
                        <a:pt x="3631884" y="2977363"/>
                        <a:pt x="3629673" y="2973844"/>
                        <a:pt x="3586976" y="2990266"/>
                      </a:cubicBezTo>
                      <a:cubicBezTo>
                        <a:pt x="3581278" y="2992458"/>
                        <a:pt x="3581133" y="3001189"/>
                        <a:pt x="3576816" y="3005506"/>
                      </a:cubicBezTo>
                      <a:cubicBezTo>
                        <a:pt x="3572499" y="3009823"/>
                        <a:pt x="3566656" y="3012279"/>
                        <a:pt x="3561576" y="3015666"/>
                      </a:cubicBezTo>
                      <a:cubicBezTo>
                        <a:pt x="3551915" y="3013734"/>
                        <a:pt x="3531350" y="3010713"/>
                        <a:pt x="3520936" y="3005506"/>
                      </a:cubicBezTo>
                      <a:cubicBezTo>
                        <a:pt x="3515475" y="3002776"/>
                        <a:pt x="3510386" y="2999255"/>
                        <a:pt x="3505696" y="2995346"/>
                      </a:cubicBezTo>
                      <a:cubicBezTo>
                        <a:pt x="3500177" y="2990747"/>
                        <a:pt x="3495055" y="2985625"/>
                        <a:pt x="3490456" y="2980106"/>
                      </a:cubicBezTo>
                      <a:cubicBezTo>
                        <a:pt x="3486547" y="2975416"/>
                        <a:pt x="3485264" y="2968415"/>
                        <a:pt x="3480296" y="2964866"/>
                      </a:cubicBezTo>
                      <a:cubicBezTo>
                        <a:pt x="3472876" y="2959566"/>
                        <a:pt x="3463229" y="2958410"/>
                        <a:pt x="3454896" y="2954706"/>
                      </a:cubicBezTo>
                      <a:cubicBezTo>
                        <a:pt x="3417232" y="2937966"/>
                        <a:pt x="3450638" y="2949900"/>
                        <a:pt x="3419336" y="2939466"/>
                      </a:cubicBezTo>
                      <a:cubicBezTo>
                        <a:pt x="3417643" y="2944546"/>
                        <a:pt x="3414256" y="2949351"/>
                        <a:pt x="3414256" y="2954706"/>
                      </a:cubicBezTo>
                      <a:cubicBezTo>
                        <a:pt x="3414256" y="2976677"/>
                        <a:pt x="3418985" y="2979580"/>
                        <a:pt x="3429496" y="2995346"/>
                      </a:cubicBezTo>
                      <a:cubicBezTo>
                        <a:pt x="3427803" y="3013973"/>
                        <a:pt x="3424416" y="3032523"/>
                        <a:pt x="3424416" y="3051226"/>
                      </a:cubicBezTo>
                      <a:cubicBezTo>
                        <a:pt x="3424416" y="3054481"/>
                        <a:pt x="3432180" y="3081995"/>
                        <a:pt x="3434576" y="3086786"/>
                      </a:cubicBezTo>
                      <a:cubicBezTo>
                        <a:pt x="3437306" y="3092247"/>
                        <a:pt x="3442006" y="3096565"/>
                        <a:pt x="3444736" y="3102026"/>
                      </a:cubicBezTo>
                      <a:cubicBezTo>
                        <a:pt x="3447131" y="3106815"/>
                        <a:pt x="3448123" y="3112186"/>
                        <a:pt x="3449816" y="3117266"/>
                      </a:cubicBezTo>
                      <a:cubicBezTo>
                        <a:pt x="3448123" y="3130813"/>
                        <a:pt x="3449806" y="3145230"/>
                        <a:pt x="3444736" y="3157906"/>
                      </a:cubicBezTo>
                      <a:cubicBezTo>
                        <a:pt x="3442469" y="3163575"/>
                        <a:pt x="3433813" y="3163749"/>
                        <a:pt x="3429496" y="3168066"/>
                      </a:cubicBezTo>
                      <a:cubicBezTo>
                        <a:pt x="3425179" y="3172383"/>
                        <a:pt x="3424104" y="3179492"/>
                        <a:pt x="3419336" y="3183306"/>
                      </a:cubicBezTo>
                      <a:cubicBezTo>
                        <a:pt x="3415155" y="3186651"/>
                        <a:pt x="3408885" y="3185991"/>
                        <a:pt x="3404096" y="3188386"/>
                      </a:cubicBezTo>
                      <a:cubicBezTo>
                        <a:pt x="3398635" y="3191116"/>
                        <a:pt x="3393936" y="3195159"/>
                        <a:pt x="3388856" y="3198546"/>
                      </a:cubicBezTo>
                      <a:cubicBezTo>
                        <a:pt x="3390549" y="3205319"/>
                        <a:pt x="3391930" y="3212179"/>
                        <a:pt x="3393936" y="3218866"/>
                      </a:cubicBezTo>
                      <a:cubicBezTo>
                        <a:pt x="3397013" y="3229124"/>
                        <a:pt x="3404096" y="3249346"/>
                        <a:pt x="3404096" y="3249346"/>
                      </a:cubicBezTo>
                      <a:cubicBezTo>
                        <a:pt x="3402403" y="3262893"/>
                        <a:pt x="3402608" y="3276815"/>
                        <a:pt x="3399016" y="3289986"/>
                      </a:cubicBezTo>
                      <a:cubicBezTo>
                        <a:pt x="3397410" y="3295876"/>
                        <a:pt x="3393173" y="3300909"/>
                        <a:pt x="3388856" y="3305226"/>
                      </a:cubicBezTo>
                      <a:cubicBezTo>
                        <a:pt x="3382555" y="3311527"/>
                        <a:pt x="3361949" y="3324857"/>
                        <a:pt x="3353296" y="3330626"/>
                      </a:cubicBezTo>
                      <a:cubicBezTo>
                        <a:pt x="3337200" y="3322578"/>
                        <a:pt x="3325845" y="3318415"/>
                        <a:pt x="3312656" y="3305226"/>
                      </a:cubicBezTo>
                      <a:cubicBezTo>
                        <a:pt x="3306669" y="3299239"/>
                        <a:pt x="3303920" y="3290326"/>
                        <a:pt x="3297416" y="3284906"/>
                      </a:cubicBezTo>
                      <a:cubicBezTo>
                        <a:pt x="3293302" y="3281478"/>
                        <a:pt x="3286857" y="3282427"/>
                        <a:pt x="3282176" y="3279826"/>
                      </a:cubicBezTo>
                      <a:cubicBezTo>
                        <a:pt x="3271502" y="3273896"/>
                        <a:pt x="3251696" y="3259506"/>
                        <a:pt x="3251696" y="3259506"/>
                      </a:cubicBezTo>
                      <a:cubicBezTo>
                        <a:pt x="3248309" y="3254426"/>
                        <a:pt x="3247641" y="3244266"/>
                        <a:pt x="3241536" y="3244266"/>
                      </a:cubicBezTo>
                      <a:cubicBezTo>
                        <a:pt x="3236181" y="3244266"/>
                        <a:pt x="3234467" y="3254534"/>
                        <a:pt x="3236456" y="3259506"/>
                      </a:cubicBezTo>
                      <a:cubicBezTo>
                        <a:pt x="3238723" y="3265175"/>
                        <a:pt x="3247006" y="3265757"/>
                        <a:pt x="3251696" y="3269666"/>
                      </a:cubicBezTo>
                      <a:cubicBezTo>
                        <a:pt x="3261326" y="3277691"/>
                        <a:pt x="3271387" y="3288729"/>
                        <a:pt x="3277096" y="3300146"/>
                      </a:cubicBezTo>
                      <a:cubicBezTo>
                        <a:pt x="3279491" y="3304935"/>
                        <a:pt x="3280483" y="3310306"/>
                        <a:pt x="3282176" y="3315386"/>
                      </a:cubicBezTo>
                      <a:cubicBezTo>
                        <a:pt x="3281280" y="3324345"/>
                        <a:pt x="3279222" y="3369692"/>
                        <a:pt x="3272016" y="3386506"/>
                      </a:cubicBezTo>
                      <a:cubicBezTo>
                        <a:pt x="3269611" y="3392118"/>
                        <a:pt x="3266451" y="3397726"/>
                        <a:pt x="3261856" y="3401746"/>
                      </a:cubicBezTo>
                      <a:cubicBezTo>
                        <a:pt x="3252666" y="3409787"/>
                        <a:pt x="3242960" y="3418205"/>
                        <a:pt x="3231376" y="3422066"/>
                      </a:cubicBezTo>
                      <a:lnTo>
                        <a:pt x="3216136" y="3427146"/>
                      </a:lnTo>
                      <a:cubicBezTo>
                        <a:pt x="3200896" y="3423759"/>
                        <a:pt x="3184911" y="3422784"/>
                        <a:pt x="3170416" y="3416986"/>
                      </a:cubicBezTo>
                      <a:cubicBezTo>
                        <a:pt x="3159079" y="3412451"/>
                        <a:pt x="3139936" y="3396666"/>
                        <a:pt x="3139936" y="3396666"/>
                      </a:cubicBezTo>
                      <a:cubicBezTo>
                        <a:pt x="3069483" y="3400374"/>
                        <a:pt x="3055742" y="3406340"/>
                        <a:pt x="2997696" y="3396666"/>
                      </a:cubicBezTo>
                      <a:cubicBezTo>
                        <a:pt x="2992414" y="3395786"/>
                        <a:pt x="2987536" y="3393279"/>
                        <a:pt x="2982456" y="3391586"/>
                      </a:cubicBezTo>
                      <a:cubicBezTo>
                        <a:pt x="2979069" y="3386506"/>
                        <a:pt x="2975026" y="3381807"/>
                        <a:pt x="2972296" y="3376346"/>
                      </a:cubicBezTo>
                      <a:cubicBezTo>
                        <a:pt x="2969901" y="3371557"/>
                        <a:pt x="2967627" y="3366445"/>
                        <a:pt x="2967216" y="3361106"/>
                      </a:cubicBezTo>
                      <a:cubicBezTo>
                        <a:pt x="2964226" y="3322237"/>
                        <a:pt x="2966441" y="3283011"/>
                        <a:pt x="2962136" y="3244266"/>
                      </a:cubicBezTo>
                      <a:cubicBezTo>
                        <a:pt x="2961277" y="3236532"/>
                        <a:pt x="2946477" y="3215697"/>
                        <a:pt x="2941816" y="3208706"/>
                      </a:cubicBezTo>
                      <a:cubicBezTo>
                        <a:pt x="2894907" y="3255615"/>
                        <a:pt x="2936953" y="3206677"/>
                        <a:pt x="2921496" y="3350946"/>
                      </a:cubicBezTo>
                      <a:cubicBezTo>
                        <a:pt x="2920846" y="3357017"/>
                        <a:pt x="2916304" y="3362637"/>
                        <a:pt x="2911336" y="3366186"/>
                      </a:cubicBezTo>
                      <a:cubicBezTo>
                        <a:pt x="2897332" y="3376189"/>
                        <a:pt x="2876496" y="3377743"/>
                        <a:pt x="2860536" y="3381426"/>
                      </a:cubicBezTo>
                      <a:cubicBezTo>
                        <a:pt x="2846930" y="3384566"/>
                        <a:pt x="2819896" y="3391586"/>
                        <a:pt x="2819896" y="3391586"/>
                      </a:cubicBezTo>
                      <a:cubicBezTo>
                        <a:pt x="2814816" y="3389893"/>
                        <a:pt x="2808442" y="3390292"/>
                        <a:pt x="2804656" y="3386506"/>
                      </a:cubicBezTo>
                      <a:cubicBezTo>
                        <a:pt x="2796022" y="3377872"/>
                        <a:pt x="2795673" y="3360561"/>
                        <a:pt x="2784336" y="3356026"/>
                      </a:cubicBezTo>
                      <a:lnTo>
                        <a:pt x="2758936" y="3345866"/>
                      </a:lnTo>
                      <a:cubicBezTo>
                        <a:pt x="2748776" y="3347559"/>
                        <a:pt x="2737399" y="3345836"/>
                        <a:pt x="2728456" y="3350946"/>
                      </a:cubicBezTo>
                      <a:cubicBezTo>
                        <a:pt x="2723807" y="3353603"/>
                        <a:pt x="2725771" y="3361397"/>
                        <a:pt x="2723376" y="3366186"/>
                      </a:cubicBezTo>
                      <a:cubicBezTo>
                        <a:pt x="2720646" y="3371647"/>
                        <a:pt x="2716603" y="3376346"/>
                        <a:pt x="2713216" y="3381426"/>
                      </a:cubicBezTo>
                      <a:cubicBezTo>
                        <a:pt x="2694589" y="3371266"/>
                        <a:pt x="2674990" y="3362715"/>
                        <a:pt x="2657336" y="3350946"/>
                      </a:cubicBezTo>
                      <a:cubicBezTo>
                        <a:pt x="2649366" y="3345633"/>
                        <a:pt x="2638681" y="3340059"/>
                        <a:pt x="2637016" y="3330626"/>
                      </a:cubicBezTo>
                      <a:cubicBezTo>
                        <a:pt x="2633179" y="3308884"/>
                        <a:pt x="2639358" y="3286494"/>
                        <a:pt x="2642096" y="3264586"/>
                      </a:cubicBezTo>
                      <a:cubicBezTo>
                        <a:pt x="2642760" y="3259273"/>
                        <a:pt x="2645483" y="3254426"/>
                        <a:pt x="2647176" y="3249346"/>
                      </a:cubicBezTo>
                      <a:cubicBezTo>
                        <a:pt x="2615874" y="3228478"/>
                        <a:pt x="2650478" y="3248753"/>
                        <a:pt x="2606536" y="3234106"/>
                      </a:cubicBezTo>
                      <a:cubicBezTo>
                        <a:pt x="2599352" y="3231711"/>
                        <a:pt x="2592989" y="3227333"/>
                        <a:pt x="2586216" y="3223946"/>
                      </a:cubicBezTo>
                      <a:cubicBezTo>
                        <a:pt x="2581136" y="3215479"/>
                        <a:pt x="2574643" y="3207714"/>
                        <a:pt x="2570976" y="3198546"/>
                      </a:cubicBezTo>
                      <a:cubicBezTo>
                        <a:pt x="2567769" y="3190529"/>
                        <a:pt x="2571424" y="3179779"/>
                        <a:pt x="2565896" y="3173146"/>
                      </a:cubicBezTo>
                      <a:cubicBezTo>
                        <a:pt x="2561426" y="3167782"/>
                        <a:pt x="2552349" y="3169759"/>
                        <a:pt x="2545576" y="3168066"/>
                      </a:cubicBezTo>
                      <a:cubicBezTo>
                        <a:pt x="2533723" y="3169759"/>
                        <a:pt x="2517200" y="3163567"/>
                        <a:pt x="2510016" y="3173146"/>
                      </a:cubicBezTo>
                      <a:cubicBezTo>
                        <a:pt x="2502832" y="3182725"/>
                        <a:pt x="2509419" y="3198164"/>
                        <a:pt x="2515096" y="3208706"/>
                      </a:cubicBezTo>
                      <a:cubicBezTo>
                        <a:pt x="2521908" y="3221357"/>
                        <a:pt x="2538184" y="3226865"/>
                        <a:pt x="2545576" y="3239186"/>
                      </a:cubicBezTo>
                      <a:cubicBezTo>
                        <a:pt x="2550656" y="3247653"/>
                        <a:pt x="2556400" y="3255755"/>
                        <a:pt x="2560816" y="3264586"/>
                      </a:cubicBezTo>
                      <a:cubicBezTo>
                        <a:pt x="2563211" y="3269375"/>
                        <a:pt x="2563090" y="3275266"/>
                        <a:pt x="2565896" y="3279826"/>
                      </a:cubicBezTo>
                      <a:cubicBezTo>
                        <a:pt x="2576729" y="3297430"/>
                        <a:pt x="2601456" y="3330626"/>
                        <a:pt x="2601456" y="3330626"/>
                      </a:cubicBezTo>
                      <a:cubicBezTo>
                        <a:pt x="2599763" y="3337399"/>
                        <a:pt x="2601594" y="3346308"/>
                        <a:pt x="2596376" y="3350946"/>
                      </a:cubicBezTo>
                      <a:cubicBezTo>
                        <a:pt x="2585056" y="3361008"/>
                        <a:pt x="2568338" y="3362865"/>
                        <a:pt x="2555736" y="3371266"/>
                      </a:cubicBezTo>
                      <a:lnTo>
                        <a:pt x="2540496" y="3381426"/>
                      </a:lnTo>
                      <a:cubicBezTo>
                        <a:pt x="2557812" y="3407400"/>
                        <a:pt x="2542200" y="3392012"/>
                        <a:pt x="2581136" y="3401746"/>
                      </a:cubicBezTo>
                      <a:cubicBezTo>
                        <a:pt x="2591526" y="3404343"/>
                        <a:pt x="2611616" y="3411906"/>
                        <a:pt x="2611616" y="3411906"/>
                      </a:cubicBezTo>
                      <a:cubicBezTo>
                        <a:pt x="2654459" y="3454749"/>
                        <a:pt x="2644420" y="3430931"/>
                        <a:pt x="2652256" y="3477946"/>
                      </a:cubicBezTo>
                      <a:cubicBezTo>
                        <a:pt x="2648869" y="3506733"/>
                        <a:pt x="2650425" y="3536543"/>
                        <a:pt x="2642096" y="3564306"/>
                      </a:cubicBezTo>
                      <a:cubicBezTo>
                        <a:pt x="2639663" y="3572416"/>
                        <a:pt x="2628712" y="3574691"/>
                        <a:pt x="2621776" y="3579546"/>
                      </a:cubicBezTo>
                      <a:cubicBezTo>
                        <a:pt x="2588175" y="3603067"/>
                        <a:pt x="2601605" y="3597289"/>
                        <a:pt x="2570976" y="3604946"/>
                      </a:cubicBezTo>
                      <a:cubicBezTo>
                        <a:pt x="2543883" y="3603253"/>
                        <a:pt x="2514821" y="3610144"/>
                        <a:pt x="2489696" y="3599866"/>
                      </a:cubicBezTo>
                      <a:cubicBezTo>
                        <a:pt x="2474023" y="3593454"/>
                        <a:pt x="2459216" y="3559226"/>
                        <a:pt x="2459216" y="3559226"/>
                      </a:cubicBezTo>
                      <a:cubicBezTo>
                        <a:pt x="2453404" y="3530165"/>
                        <a:pt x="2449990" y="3527016"/>
                        <a:pt x="2459216" y="3493186"/>
                      </a:cubicBezTo>
                      <a:cubicBezTo>
                        <a:pt x="2460822" y="3487296"/>
                        <a:pt x="2464608" y="3481760"/>
                        <a:pt x="2469376" y="3477946"/>
                      </a:cubicBezTo>
                      <a:cubicBezTo>
                        <a:pt x="2473557" y="3474601"/>
                        <a:pt x="2479536" y="3474559"/>
                        <a:pt x="2484616" y="3472866"/>
                      </a:cubicBezTo>
                      <a:cubicBezTo>
                        <a:pt x="2488003" y="3467786"/>
                        <a:pt x="2492371" y="3463238"/>
                        <a:pt x="2494776" y="3457626"/>
                      </a:cubicBezTo>
                      <a:cubicBezTo>
                        <a:pt x="2497526" y="3451209"/>
                        <a:pt x="2497938" y="3444019"/>
                        <a:pt x="2499856" y="3437306"/>
                      </a:cubicBezTo>
                      <a:cubicBezTo>
                        <a:pt x="2501327" y="3432157"/>
                        <a:pt x="2503243" y="3427146"/>
                        <a:pt x="2504936" y="3422066"/>
                      </a:cubicBezTo>
                      <a:cubicBezTo>
                        <a:pt x="2501549" y="3415293"/>
                        <a:pt x="2500131" y="3407101"/>
                        <a:pt x="2494776" y="3401746"/>
                      </a:cubicBezTo>
                      <a:cubicBezTo>
                        <a:pt x="2490990" y="3397960"/>
                        <a:pt x="2483991" y="3399636"/>
                        <a:pt x="2479536" y="3396666"/>
                      </a:cubicBezTo>
                      <a:cubicBezTo>
                        <a:pt x="2473558" y="3392681"/>
                        <a:pt x="2470456" y="3385122"/>
                        <a:pt x="2464296" y="3381426"/>
                      </a:cubicBezTo>
                      <a:cubicBezTo>
                        <a:pt x="2453238" y="3374791"/>
                        <a:pt x="2440271" y="3371953"/>
                        <a:pt x="2428736" y="3366186"/>
                      </a:cubicBezTo>
                      <a:cubicBezTo>
                        <a:pt x="2389345" y="3346491"/>
                        <a:pt x="2436562" y="3363715"/>
                        <a:pt x="2398256" y="3350946"/>
                      </a:cubicBezTo>
                      <a:cubicBezTo>
                        <a:pt x="2393176" y="3345866"/>
                        <a:pt x="2385684" y="3342376"/>
                        <a:pt x="2383016" y="3335706"/>
                      </a:cubicBezTo>
                      <a:cubicBezTo>
                        <a:pt x="2378569" y="3324589"/>
                        <a:pt x="2380284" y="3311887"/>
                        <a:pt x="2377936" y="3300146"/>
                      </a:cubicBezTo>
                      <a:cubicBezTo>
                        <a:pt x="2376886" y="3294895"/>
                        <a:pt x="2374549" y="3289986"/>
                        <a:pt x="2372856" y="3284906"/>
                      </a:cubicBezTo>
                      <a:cubicBezTo>
                        <a:pt x="2374549" y="3274746"/>
                        <a:pt x="2375702" y="3264481"/>
                        <a:pt x="2377936" y="3254426"/>
                      </a:cubicBezTo>
                      <a:cubicBezTo>
                        <a:pt x="2379098" y="3249199"/>
                        <a:pt x="2383016" y="3244541"/>
                        <a:pt x="2383016" y="3239186"/>
                      </a:cubicBezTo>
                      <a:cubicBezTo>
                        <a:pt x="2383016" y="3217108"/>
                        <a:pt x="2379629" y="3195159"/>
                        <a:pt x="2377936" y="3173146"/>
                      </a:cubicBezTo>
                      <a:cubicBezTo>
                        <a:pt x="2361126" y="3184353"/>
                        <a:pt x="2346107" y="3194870"/>
                        <a:pt x="2327136" y="3203626"/>
                      </a:cubicBezTo>
                      <a:cubicBezTo>
                        <a:pt x="2317412" y="3208114"/>
                        <a:pt x="2306816" y="3210399"/>
                        <a:pt x="2296656" y="3213786"/>
                      </a:cubicBezTo>
                      <a:cubicBezTo>
                        <a:pt x="2289883" y="3223946"/>
                        <a:pt x="2280197" y="3232682"/>
                        <a:pt x="2276336" y="3244266"/>
                      </a:cubicBezTo>
                      <a:cubicBezTo>
                        <a:pt x="2271419" y="3259017"/>
                        <a:pt x="2271839" y="3262213"/>
                        <a:pt x="2261096" y="3274746"/>
                      </a:cubicBezTo>
                      <a:cubicBezTo>
                        <a:pt x="2254862" y="3282019"/>
                        <a:pt x="2246523" y="3287403"/>
                        <a:pt x="2240776" y="3295066"/>
                      </a:cubicBezTo>
                      <a:cubicBezTo>
                        <a:pt x="2236232" y="3301124"/>
                        <a:pt x="2233599" y="3308425"/>
                        <a:pt x="2230616" y="3315386"/>
                      </a:cubicBezTo>
                      <a:cubicBezTo>
                        <a:pt x="2228507" y="3320308"/>
                        <a:pt x="2229322" y="3326840"/>
                        <a:pt x="2225536" y="3330626"/>
                      </a:cubicBezTo>
                      <a:cubicBezTo>
                        <a:pt x="2221750" y="3334412"/>
                        <a:pt x="2215376" y="3334013"/>
                        <a:pt x="2210296" y="3335706"/>
                      </a:cubicBezTo>
                      <a:cubicBezTo>
                        <a:pt x="2189976" y="3334013"/>
                        <a:pt x="2169548" y="3333321"/>
                        <a:pt x="2149336" y="3330626"/>
                      </a:cubicBezTo>
                      <a:cubicBezTo>
                        <a:pt x="2144028" y="3329918"/>
                        <a:pt x="2135258" y="3330773"/>
                        <a:pt x="2134096" y="3325546"/>
                      </a:cubicBezTo>
                      <a:cubicBezTo>
                        <a:pt x="2131134" y="3312219"/>
                        <a:pt x="2137100" y="3298399"/>
                        <a:pt x="2139176" y="3284906"/>
                      </a:cubicBezTo>
                      <a:cubicBezTo>
                        <a:pt x="2142679" y="3262137"/>
                        <a:pt x="2143155" y="3262809"/>
                        <a:pt x="2149336" y="3244266"/>
                      </a:cubicBezTo>
                      <a:cubicBezTo>
                        <a:pt x="2144256" y="3240879"/>
                        <a:pt x="2139675" y="3236586"/>
                        <a:pt x="2134096" y="3234106"/>
                      </a:cubicBezTo>
                      <a:cubicBezTo>
                        <a:pt x="2124309" y="3229756"/>
                        <a:pt x="2103616" y="3223946"/>
                        <a:pt x="2103616" y="3223946"/>
                      </a:cubicBezTo>
                      <a:cubicBezTo>
                        <a:pt x="2096843" y="3215479"/>
                        <a:pt x="2090963" y="3206213"/>
                        <a:pt x="2083296" y="3198546"/>
                      </a:cubicBezTo>
                      <a:cubicBezTo>
                        <a:pt x="2078979" y="3194229"/>
                        <a:pt x="2069537" y="3194309"/>
                        <a:pt x="2068056" y="3188386"/>
                      </a:cubicBezTo>
                      <a:cubicBezTo>
                        <a:pt x="2065558" y="3178393"/>
                        <a:pt x="2068026" y="3166849"/>
                        <a:pt x="2073136" y="3157906"/>
                      </a:cubicBezTo>
                      <a:cubicBezTo>
                        <a:pt x="2075793" y="3153257"/>
                        <a:pt x="2083181" y="3154125"/>
                        <a:pt x="2088376" y="3152826"/>
                      </a:cubicBezTo>
                      <a:cubicBezTo>
                        <a:pt x="2096753" y="3150732"/>
                        <a:pt x="2105347" y="3149619"/>
                        <a:pt x="2113776" y="3147746"/>
                      </a:cubicBezTo>
                      <a:cubicBezTo>
                        <a:pt x="2138676" y="3142213"/>
                        <a:pt x="2130852" y="3144288"/>
                        <a:pt x="2154416" y="3132506"/>
                      </a:cubicBezTo>
                      <a:cubicBezTo>
                        <a:pt x="2157803" y="3122346"/>
                        <a:pt x="2166676" y="3112528"/>
                        <a:pt x="2164576" y="3102026"/>
                      </a:cubicBezTo>
                      <a:cubicBezTo>
                        <a:pt x="2162883" y="3093559"/>
                        <a:pt x="2162528" y="3084711"/>
                        <a:pt x="2159496" y="3076626"/>
                      </a:cubicBezTo>
                      <a:cubicBezTo>
                        <a:pt x="2157352" y="3070909"/>
                        <a:pt x="2153653" y="3065703"/>
                        <a:pt x="2149336" y="3061386"/>
                      </a:cubicBezTo>
                      <a:cubicBezTo>
                        <a:pt x="2143349" y="3055399"/>
                        <a:pt x="2136589" y="3049932"/>
                        <a:pt x="2129016" y="3046146"/>
                      </a:cubicBezTo>
                      <a:cubicBezTo>
                        <a:pt x="2107267" y="3035272"/>
                        <a:pt x="2086676" y="3034066"/>
                        <a:pt x="2062976" y="3030906"/>
                      </a:cubicBezTo>
                      <a:lnTo>
                        <a:pt x="2022336" y="3025826"/>
                      </a:lnTo>
                      <a:cubicBezTo>
                        <a:pt x="2012176" y="3022439"/>
                        <a:pt x="2001580" y="3020154"/>
                        <a:pt x="1991856" y="3015666"/>
                      </a:cubicBezTo>
                      <a:cubicBezTo>
                        <a:pt x="1979460" y="3009945"/>
                        <a:pt x="1965181" y="3005711"/>
                        <a:pt x="1956296" y="2995346"/>
                      </a:cubicBezTo>
                      <a:cubicBezTo>
                        <a:pt x="1946370" y="2983765"/>
                        <a:pt x="2010048" y="2937498"/>
                        <a:pt x="1991856" y="2949626"/>
                      </a:cubicBezTo>
                      <a:cubicBezTo>
                        <a:pt x="1963329" y="2968644"/>
                        <a:pt x="1984012" y="2958227"/>
                        <a:pt x="1930896" y="2964866"/>
                      </a:cubicBezTo>
                      <a:cubicBezTo>
                        <a:pt x="1919015" y="2966351"/>
                        <a:pt x="1907189" y="2968253"/>
                        <a:pt x="1895336" y="2969946"/>
                      </a:cubicBezTo>
                      <a:cubicBezTo>
                        <a:pt x="1890256" y="2973333"/>
                        <a:pt x="1886154" y="2979349"/>
                        <a:pt x="1880096" y="2980106"/>
                      </a:cubicBezTo>
                      <a:cubicBezTo>
                        <a:pt x="1851482" y="2983683"/>
                        <a:pt x="1857614" y="2972756"/>
                        <a:pt x="1839456" y="2959786"/>
                      </a:cubicBezTo>
                      <a:cubicBezTo>
                        <a:pt x="1833294" y="2955384"/>
                        <a:pt x="1826056" y="2952702"/>
                        <a:pt x="1819136" y="2949626"/>
                      </a:cubicBezTo>
                      <a:cubicBezTo>
                        <a:pt x="1800913" y="2941527"/>
                        <a:pt x="1795253" y="2939972"/>
                        <a:pt x="1778496" y="2934386"/>
                      </a:cubicBezTo>
                      <a:cubicBezTo>
                        <a:pt x="1769829" y="2891050"/>
                        <a:pt x="1773115" y="2926330"/>
                        <a:pt x="1778496" y="2888666"/>
                      </a:cubicBezTo>
                      <a:cubicBezTo>
                        <a:pt x="1780903" y="2871819"/>
                        <a:pt x="1777467" y="2853749"/>
                        <a:pt x="1783576" y="2837866"/>
                      </a:cubicBezTo>
                      <a:cubicBezTo>
                        <a:pt x="1788886" y="2824059"/>
                        <a:pt x="1825687" y="2815362"/>
                        <a:pt x="1834376" y="2812466"/>
                      </a:cubicBezTo>
                      <a:cubicBezTo>
                        <a:pt x="1839456" y="2807386"/>
                        <a:pt x="1845631" y="2803204"/>
                        <a:pt x="1849616" y="2797226"/>
                      </a:cubicBezTo>
                      <a:cubicBezTo>
                        <a:pt x="1856389" y="2787066"/>
                        <a:pt x="1856389" y="2776906"/>
                        <a:pt x="1849616" y="2766746"/>
                      </a:cubicBezTo>
                      <a:cubicBezTo>
                        <a:pt x="1844579" y="2759190"/>
                        <a:pt x="1828014" y="2745292"/>
                        <a:pt x="1819136" y="2741346"/>
                      </a:cubicBezTo>
                      <a:cubicBezTo>
                        <a:pt x="1809349" y="2736996"/>
                        <a:pt x="1788656" y="2731186"/>
                        <a:pt x="1788656" y="2731186"/>
                      </a:cubicBezTo>
                      <a:cubicBezTo>
                        <a:pt x="1759627" y="2740862"/>
                        <a:pt x="1783818" y="2728283"/>
                        <a:pt x="1768336" y="2751506"/>
                      </a:cubicBezTo>
                      <a:cubicBezTo>
                        <a:pt x="1764351" y="2757484"/>
                        <a:pt x="1757695" y="2761227"/>
                        <a:pt x="1753096" y="2766746"/>
                      </a:cubicBezTo>
                      <a:cubicBezTo>
                        <a:pt x="1749187" y="2771436"/>
                        <a:pt x="1746956" y="2777391"/>
                        <a:pt x="1742936" y="2781986"/>
                      </a:cubicBezTo>
                      <a:cubicBezTo>
                        <a:pt x="1722134" y="2805760"/>
                        <a:pt x="1722953" y="2803775"/>
                        <a:pt x="1702296" y="2817546"/>
                      </a:cubicBezTo>
                      <a:cubicBezTo>
                        <a:pt x="1691137" y="2834285"/>
                        <a:pt x="1673666" y="2862649"/>
                        <a:pt x="1656576" y="2868346"/>
                      </a:cubicBezTo>
                      <a:lnTo>
                        <a:pt x="1641336" y="2873426"/>
                      </a:lnTo>
                      <a:cubicBezTo>
                        <a:pt x="1631176" y="2871733"/>
                        <a:pt x="1619238" y="2874333"/>
                        <a:pt x="1610856" y="2868346"/>
                      </a:cubicBezTo>
                      <a:cubicBezTo>
                        <a:pt x="1605175" y="2864288"/>
                        <a:pt x="1606642" y="2854954"/>
                        <a:pt x="1605776" y="2848026"/>
                      </a:cubicBezTo>
                      <a:cubicBezTo>
                        <a:pt x="1603247" y="2827793"/>
                        <a:pt x="1607144" y="2806410"/>
                        <a:pt x="1600696" y="2787066"/>
                      </a:cubicBezTo>
                      <a:cubicBezTo>
                        <a:pt x="1598019" y="2779034"/>
                        <a:pt x="1588113" y="2775265"/>
                        <a:pt x="1580376" y="2771826"/>
                      </a:cubicBezTo>
                      <a:cubicBezTo>
                        <a:pt x="1576116" y="2769933"/>
                        <a:pt x="1526226" y="2761954"/>
                        <a:pt x="1524496" y="2761666"/>
                      </a:cubicBezTo>
                      <a:cubicBezTo>
                        <a:pt x="1533619" y="2716051"/>
                        <a:pt x="1519610" y="2751345"/>
                        <a:pt x="1549896" y="2726106"/>
                      </a:cubicBezTo>
                      <a:cubicBezTo>
                        <a:pt x="1554586" y="2722197"/>
                        <a:pt x="1554318" y="2712952"/>
                        <a:pt x="1560056" y="2710866"/>
                      </a:cubicBezTo>
                      <a:cubicBezTo>
                        <a:pt x="1574467" y="2705626"/>
                        <a:pt x="1590536" y="2707479"/>
                        <a:pt x="1605776" y="2705786"/>
                      </a:cubicBezTo>
                      <a:cubicBezTo>
                        <a:pt x="1612549" y="2692239"/>
                        <a:pt x="1619829" y="2678934"/>
                        <a:pt x="1626096" y="2665146"/>
                      </a:cubicBezTo>
                      <a:cubicBezTo>
                        <a:pt x="1628312" y="2660271"/>
                        <a:pt x="1631176" y="2655261"/>
                        <a:pt x="1631176" y="2649906"/>
                      </a:cubicBezTo>
                      <a:cubicBezTo>
                        <a:pt x="1631176" y="2639390"/>
                        <a:pt x="1621073" y="2627131"/>
                        <a:pt x="1615936" y="2619426"/>
                      </a:cubicBezTo>
                      <a:cubicBezTo>
                        <a:pt x="1617629" y="2612653"/>
                        <a:pt x="1617143" y="2604915"/>
                        <a:pt x="1621016" y="2599106"/>
                      </a:cubicBezTo>
                      <a:cubicBezTo>
                        <a:pt x="1624403" y="2594026"/>
                        <a:pt x="1630244" y="2590007"/>
                        <a:pt x="1636256" y="2588946"/>
                      </a:cubicBezTo>
                      <a:cubicBezTo>
                        <a:pt x="1659661" y="2584816"/>
                        <a:pt x="1683669" y="2585559"/>
                        <a:pt x="1707376" y="2583866"/>
                      </a:cubicBezTo>
                      <a:cubicBezTo>
                        <a:pt x="1717181" y="2569158"/>
                        <a:pt x="1720889" y="2567298"/>
                        <a:pt x="1722616" y="2548306"/>
                      </a:cubicBezTo>
                      <a:cubicBezTo>
                        <a:pt x="1731643" y="2449005"/>
                        <a:pt x="1697266" y="2464473"/>
                        <a:pt x="1748016" y="2451786"/>
                      </a:cubicBezTo>
                      <a:cubicBezTo>
                        <a:pt x="1746323" y="2436546"/>
                        <a:pt x="1752515" y="2418040"/>
                        <a:pt x="1742936" y="2406066"/>
                      </a:cubicBezTo>
                      <a:cubicBezTo>
                        <a:pt x="1735456" y="2396716"/>
                        <a:pt x="1719276" y="2402308"/>
                        <a:pt x="1707376" y="2400986"/>
                      </a:cubicBezTo>
                      <a:cubicBezTo>
                        <a:pt x="1688787" y="2398921"/>
                        <a:pt x="1670123" y="2397599"/>
                        <a:pt x="1651496" y="2395906"/>
                      </a:cubicBezTo>
                      <a:cubicBezTo>
                        <a:pt x="1646416" y="2394213"/>
                        <a:pt x="1639368" y="2395183"/>
                        <a:pt x="1636256" y="2390826"/>
                      </a:cubicBezTo>
                      <a:cubicBezTo>
                        <a:pt x="1630031" y="2382111"/>
                        <a:pt x="1629038" y="2370644"/>
                        <a:pt x="1626096" y="2360346"/>
                      </a:cubicBezTo>
                      <a:cubicBezTo>
                        <a:pt x="1619323" y="2336639"/>
                        <a:pt x="1619170" y="2309926"/>
                        <a:pt x="1605776" y="2289226"/>
                      </a:cubicBezTo>
                      <a:cubicBezTo>
                        <a:pt x="1598770" y="2278399"/>
                        <a:pt x="1581751" y="2279753"/>
                        <a:pt x="1570216" y="2273986"/>
                      </a:cubicBezTo>
                      <a:cubicBezTo>
                        <a:pt x="1564755" y="2271256"/>
                        <a:pt x="1560056" y="2267213"/>
                        <a:pt x="1554976" y="2263826"/>
                      </a:cubicBezTo>
                      <a:lnTo>
                        <a:pt x="1534656" y="2294306"/>
                      </a:lnTo>
                      <a:cubicBezTo>
                        <a:pt x="1531269" y="2299386"/>
                        <a:pt x="1528813" y="2305229"/>
                        <a:pt x="1524496" y="2309546"/>
                      </a:cubicBezTo>
                      <a:cubicBezTo>
                        <a:pt x="1514926" y="2319116"/>
                        <a:pt x="1504754" y="2327295"/>
                        <a:pt x="1499096" y="2340026"/>
                      </a:cubicBezTo>
                      <a:cubicBezTo>
                        <a:pt x="1484998" y="2371747"/>
                        <a:pt x="1496021" y="2364190"/>
                        <a:pt x="1478776" y="2385746"/>
                      </a:cubicBezTo>
                      <a:cubicBezTo>
                        <a:pt x="1475784" y="2389486"/>
                        <a:pt x="1471156" y="2411146"/>
                        <a:pt x="1468616" y="2411146"/>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sp>
              <p:nvSpPr>
                <p:cNvPr id="93" name="Freeform 92"/>
                <p:cNvSpPr/>
                <p:nvPr/>
              </p:nvSpPr>
              <p:spPr>
                <a:xfrm rot="1356658" flipH="1">
                  <a:off x="1234318" y="4307027"/>
                  <a:ext cx="345896" cy="287627"/>
                </a:xfrm>
                <a:custGeom>
                  <a:avLst/>
                  <a:gdLst>
                    <a:gd name="connsiteX0" fmla="*/ 1468616 w 3998820"/>
                    <a:gd name="connsiteY0" fmla="*/ 2411146 h 3605658"/>
                    <a:gd name="connsiteX1" fmla="*/ 1463536 w 3998820"/>
                    <a:gd name="connsiteY1" fmla="*/ 2385746 h 3605658"/>
                    <a:gd name="connsiteX2" fmla="*/ 1367016 w 3998820"/>
                    <a:gd name="connsiteY2" fmla="*/ 2370506 h 3605658"/>
                    <a:gd name="connsiteX3" fmla="*/ 1361936 w 3998820"/>
                    <a:gd name="connsiteY3" fmla="*/ 2355266 h 3605658"/>
                    <a:gd name="connsiteX4" fmla="*/ 1356856 w 3998820"/>
                    <a:gd name="connsiteY4" fmla="*/ 2284146 h 3605658"/>
                    <a:gd name="connsiteX5" fmla="*/ 1326376 w 3998820"/>
                    <a:gd name="connsiteY5" fmla="*/ 2268906 h 3605658"/>
                    <a:gd name="connsiteX6" fmla="*/ 1311136 w 3998820"/>
                    <a:gd name="connsiteY6" fmla="*/ 2253666 h 3605658"/>
                    <a:gd name="connsiteX7" fmla="*/ 1295896 w 3998820"/>
                    <a:gd name="connsiteY7" fmla="*/ 2243506 h 3605658"/>
                    <a:gd name="connsiteX8" fmla="*/ 1285736 w 3998820"/>
                    <a:gd name="connsiteY8" fmla="*/ 2228266 h 3605658"/>
                    <a:gd name="connsiteX9" fmla="*/ 1285736 w 3998820"/>
                    <a:gd name="connsiteY9" fmla="*/ 2187626 h 3605658"/>
                    <a:gd name="connsiteX10" fmla="*/ 1300976 w 3998820"/>
                    <a:gd name="connsiteY10" fmla="*/ 2177466 h 3605658"/>
                    <a:gd name="connsiteX11" fmla="*/ 1285736 w 3998820"/>
                    <a:gd name="connsiteY11" fmla="*/ 2167306 h 3605658"/>
                    <a:gd name="connsiteX12" fmla="*/ 1255256 w 3998820"/>
                    <a:gd name="connsiteY12" fmla="*/ 2177466 h 3605658"/>
                    <a:gd name="connsiteX13" fmla="*/ 1209536 w 3998820"/>
                    <a:gd name="connsiteY13" fmla="*/ 2152066 h 3605658"/>
                    <a:gd name="connsiteX14" fmla="*/ 1204456 w 3998820"/>
                    <a:gd name="connsiteY14" fmla="*/ 2136826 h 3605658"/>
                    <a:gd name="connsiteX15" fmla="*/ 1189216 w 3998820"/>
                    <a:gd name="connsiteY15" fmla="*/ 2146986 h 3605658"/>
                    <a:gd name="connsiteX16" fmla="*/ 1168896 w 3998820"/>
                    <a:gd name="connsiteY16" fmla="*/ 2202866 h 3605658"/>
                    <a:gd name="connsiteX17" fmla="*/ 1128256 w 3998820"/>
                    <a:gd name="connsiteY17" fmla="*/ 2167306 h 3605658"/>
                    <a:gd name="connsiteX18" fmla="*/ 1118096 w 3998820"/>
                    <a:gd name="connsiteY18" fmla="*/ 2152066 h 3605658"/>
                    <a:gd name="connsiteX19" fmla="*/ 1113016 w 3998820"/>
                    <a:gd name="connsiteY19" fmla="*/ 2111426 h 3605658"/>
                    <a:gd name="connsiteX20" fmla="*/ 1107936 w 3998820"/>
                    <a:gd name="connsiteY20" fmla="*/ 2096186 h 3605658"/>
                    <a:gd name="connsiteX21" fmla="*/ 1092696 w 3998820"/>
                    <a:gd name="connsiteY21" fmla="*/ 2086026 h 3605658"/>
                    <a:gd name="connsiteX22" fmla="*/ 1077456 w 3998820"/>
                    <a:gd name="connsiteY22" fmla="*/ 2080946 h 3605658"/>
                    <a:gd name="connsiteX23" fmla="*/ 1057136 w 3998820"/>
                    <a:gd name="connsiteY23" fmla="*/ 2141906 h 3605658"/>
                    <a:gd name="connsiteX24" fmla="*/ 1026656 w 3998820"/>
                    <a:gd name="connsiteY24" fmla="*/ 2152066 h 3605658"/>
                    <a:gd name="connsiteX25" fmla="*/ 1001256 w 3998820"/>
                    <a:gd name="connsiteY25" fmla="*/ 2146986 h 3605658"/>
                    <a:gd name="connsiteX26" fmla="*/ 980936 w 3998820"/>
                    <a:gd name="connsiteY26" fmla="*/ 2116506 h 3605658"/>
                    <a:gd name="connsiteX27" fmla="*/ 965696 w 3998820"/>
                    <a:gd name="connsiteY27" fmla="*/ 2091106 h 3605658"/>
                    <a:gd name="connsiteX28" fmla="*/ 950456 w 3998820"/>
                    <a:gd name="connsiteY28" fmla="*/ 2096186 h 3605658"/>
                    <a:gd name="connsiteX29" fmla="*/ 925056 w 3998820"/>
                    <a:gd name="connsiteY29" fmla="*/ 2091106 h 3605658"/>
                    <a:gd name="connsiteX30" fmla="*/ 909816 w 3998820"/>
                    <a:gd name="connsiteY30" fmla="*/ 2060626 h 3605658"/>
                    <a:gd name="connsiteX31" fmla="*/ 894576 w 3998820"/>
                    <a:gd name="connsiteY31" fmla="*/ 2050466 h 3605658"/>
                    <a:gd name="connsiteX32" fmla="*/ 864096 w 3998820"/>
                    <a:gd name="connsiteY32" fmla="*/ 2065706 h 3605658"/>
                    <a:gd name="connsiteX33" fmla="*/ 843776 w 3998820"/>
                    <a:gd name="connsiteY33" fmla="*/ 2060626 h 3605658"/>
                    <a:gd name="connsiteX34" fmla="*/ 838696 w 3998820"/>
                    <a:gd name="connsiteY34" fmla="*/ 2045386 h 3605658"/>
                    <a:gd name="connsiteX35" fmla="*/ 853936 w 3998820"/>
                    <a:gd name="connsiteY35" fmla="*/ 1994586 h 3605658"/>
                    <a:gd name="connsiteX36" fmla="*/ 767576 w 3998820"/>
                    <a:gd name="connsiteY36" fmla="*/ 1989506 h 3605658"/>
                    <a:gd name="connsiteX37" fmla="*/ 752336 w 3998820"/>
                    <a:gd name="connsiteY37" fmla="*/ 1984426 h 3605658"/>
                    <a:gd name="connsiteX38" fmla="*/ 737096 w 3998820"/>
                    <a:gd name="connsiteY38" fmla="*/ 1953946 h 3605658"/>
                    <a:gd name="connsiteX39" fmla="*/ 752336 w 3998820"/>
                    <a:gd name="connsiteY39" fmla="*/ 1948866 h 3605658"/>
                    <a:gd name="connsiteX40" fmla="*/ 808216 w 3998820"/>
                    <a:gd name="connsiteY40" fmla="*/ 1938706 h 3605658"/>
                    <a:gd name="connsiteX41" fmla="*/ 813296 w 3998820"/>
                    <a:gd name="connsiteY41" fmla="*/ 1923466 h 3605658"/>
                    <a:gd name="connsiteX42" fmla="*/ 787896 w 3998820"/>
                    <a:gd name="connsiteY42" fmla="*/ 1903146 h 3605658"/>
                    <a:gd name="connsiteX43" fmla="*/ 757416 w 3998820"/>
                    <a:gd name="connsiteY43" fmla="*/ 1898066 h 3605658"/>
                    <a:gd name="connsiteX44" fmla="*/ 767576 w 3998820"/>
                    <a:gd name="connsiteY44" fmla="*/ 1867586 h 3605658"/>
                    <a:gd name="connsiteX45" fmla="*/ 787896 w 3998820"/>
                    <a:gd name="connsiteY45" fmla="*/ 1842186 h 3605658"/>
                    <a:gd name="connsiteX46" fmla="*/ 864096 w 3998820"/>
                    <a:gd name="connsiteY46" fmla="*/ 1837106 h 3605658"/>
                    <a:gd name="connsiteX47" fmla="*/ 853936 w 3998820"/>
                    <a:gd name="connsiteY47" fmla="*/ 1801546 h 3605658"/>
                    <a:gd name="connsiteX48" fmla="*/ 838696 w 3998820"/>
                    <a:gd name="connsiteY48" fmla="*/ 1796466 h 3605658"/>
                    <a:gd name="connsiteX49" fmla="*/ 823456 w 3998820"/>
                    <a:gd name="connsiteY49" fmla="*/ 1786306 h 3605658"/>
                    <a:gd name="connsiteX50" fmla="*/ 803136 w 3998820"/>
                    <a:gd name="connsiteY50" fmla="*/ 1771066 h 3605658"/>
                    <a:gd name="connsiteX51" fmla="*/ 798056 w 3998820"/>
                    <a:gd name="connsiteY51" fmla="*/ 1796466 h 3605658"/>
                    <a:gd name="connsiteX52" fmla="*/ 782816 w 3998820"/>
                    <a:gd name="connsiteY52" fmla="*/ 1806626 h 3605658"/>
                    <a:gd name="connsiteX53" fmla="*/ 665976 w 3998820"/>
                    <a:gd name="connsiteY53" fmla="*/ 1801546 h 3605658"/>
                    <a:gd name="connsiteX54" fmla="*/ 650736 w 3998820"/>
                    <a:gd name="connsiteY54" fmla="*/ 1796466 h 3605658"/>
                    <a:gd name="connsiteX55" fmla="*/ 630416 w 3998820"/>
                    <a:gd name="connsiteY55" fmla="*/ 1705026 h 3605658"/>
                    <a:gd name="connsiteX56" fmla="*/ 599936 w 3998820"/>
                    <a:gd name="connsiteY56" fmla="*/ 1684706 h 3605658"/>
                    <a:gd name="connsiteX57" fmla="*/ 594856 w 3998820"/>
                    <a:gd name="connsiteY57" fmla="*/ 1669466 h 3605658"/>
                    <a:gd name="connsiteX58" fmla="*/ 538976 w 3998820"/>
                    <a:gd name="connsiteY58" fmla="*/ 1669466 h 3605658"/>
                    <a:gd name="connsiteX59" fmla="*/ 483096 w 3998820"/>
                    <a:gd name="connsiteY59" fmla="*/ 1669466 h 3605658"/>
                    <a:gd name="connsiteX60" fmla="*/ 478016 w 3998820"/>
                    <a:gd name="connsiteY60" fmla="*/ 1633906 h 3605658"/>
                    <a:gd name="connsiteX61" fmla="*/ 462776 w 3998820"/>
                    <a:gd name="connsiteY61" fmla="*/ 1628826 h 3605658"/>
                    <a:gd name="connsiteX62" fmla="*/ 391656 w 3998820"/>
                    <a:gd name="connsiteY62" fmla="*/ 1633906 h 3605658"/>
                    <a:gd name="connsiteX63" fmla="*/ 376416 w 3998820"/>
                    <a:gd name="connsiteY63" fmla="*/ 1638986 h 3605658"/>
                    <a:gd name="connsiteX64" fmla="*/ 335776 w 3998820"/>
                    <a:gd name="connsiteY64" fmla="*/ 1644066 h 3605658"/>
                    <a:gd name="connsiteX65" fmla="*/ 330696 w 3998820"/>
                    <a:gd name="connsiteY65" fmla="*/ 1664386 h 3605658"/>
                    <a:gd name="connsiteX66" fmla="*/ 325616 w 3998820"/>
                    <a:gd name="connsiteY66" fmla="*/ 1679626 h 3605658"/>
                    <a:gd name="connsiteX67" fmla="*/ 295136 w 3998820"/>
                    <a:gd name="connsiteY67" fmla="*/ 1689786 h 3605658"/>
                    <a:gd name="connsiteX68" fmla="*/ 279896 w 3998820"/>
                    <a:gd name="connsiteY68" fmla="*/ 1694866 h 3605658"/>
                    <a:gd name="connsiteX69" fmla="*/ 249416 w 3998820"/>
                    <a:gd name="connsiteY69" fmla="*/ 1725346 h 3605658"/>
                    <a:gd name="connsiteX70" fmla="*/ 239256 w 3998820"/>
                    <a:gd name="connsiteY70" fmla="*/ 1740586 h 3605658"/>
                    <a:gd name="connsiteX71" fmla="*/ 224016 w 3998820"/>
                    <a:gd name="connsiteY71" fmla="*/ 1745666 h 3605658"/>
                    <a:gd name="connsiteX72" fmla="*/ 178296 w 3998820"/>
                    <a:gd name="connsiteY72" fmla="*/ 1740586 h 3605658"/>
                    <a:gd name="connsiteX73" fmla="*/ 137656 w 3998820"/>
                    <a:gd name="connsiteY73" fmla="*/ 1730426 h 3605658"/>
                    <a:gd name="connsiteX74" fmla="*/ 112256 w 3998820"/>
                    <a:gd name="connsiteY74" fmla="*/ 1725346 h 3605658"/>
                    <a:gd name="connsiteX75" fmla="*/ 102096 w 3998820"/>
                    <a:gd name="connsiteY75" fmla="*/ 1710106 h 3605658"/>
                    <a:gd name="connsiteX76" fmla="*/ 137656 w 3998820"/>
                    <a:gd name="connsiteY76" fmla="*/ 1694866 h 3605658"/>
                    <a:gd name="connsiteX77" fmla="*/ 178296 w 3998820"/>
                    <a:gd name="connsiteY77" fmla="*/ 1659306 h 3605658"/>
                    <a:gd name="connsiteX78" fmla="*/ 183376 w 3998820"/>
                    <a:gd name="connsiteY78" fmla="*/ 1644066 h 3605658"/>
                    <a:gd name="connsiteX79" fmla="*/ 152896 w 3998820"/>
                    <a:gd name="connsiteY79" fmla="*/ 1613586 h 3605658"/>
                    <a:gd name="connsiteX80" fmla="*/ 137656 w 3998820"/>
                    <a:gd name="connsiteY80" fmla="*/ 1598346 h 3605658"/>
                    <a:gd name="connsiteX81" fmla="*/ 117336 w 3998820"/>
                    <a:gd name="connsiteY81" fmla="*/ 1588186 h 3605658"/>
                    <a:gd name="connsiteX82" fmla="*/ 112256 w 3998820"/>
                    <a:gd name="connsiteY82" fmla="*/ 1572946 h 3605658"/>
                    <a:gd name="connsiteX83" fmla="*/ 107176 w 3998820"/>
                    <a:gd name="connsiteY83" fmla="*/ 1542466 h 3605658"/>
                    <a:gd name="connsiteX84" fmla="*/ 127496 w 3998820"/>
                    <a:gd name="connsiteY84" fmla="*/ 1501826 h 3605658"/>
                    <a:gd name="connsiteX85" fmla="*/ 178296 w 3998820"/>
                    <a:gd name="connsiteY85" fmla="*/ 1496746 h 3605658"/>
                    <a:gd name="connsiteX86" fmla="*/ 183376 w 3998820"/>
                    <a:gd name="connsiteY86" fmla="*/ 1481506 h 3605658"/>
                    <a:gd name="connsiteX87" fmla="*/ 188456 w 3998820"/>
                    <a:gd name="connsiteY87" fmla="*/ 1379906 h 3605658"/>
                    <a:gd name="connsiteX88" fmla="*/ 203696 w 3998820"/>
                    <a:gd name="connsiteY88" fmla="*/ 1374826 h 3605658"/>
                    <a:gd name="connsiteX89" fmla="*/ 254496 w 3998820"/>
                    <a:gd name="connsiteY89" fmla="*/ 1384986 h 3605658"/>
                    <a:gd name="connsiteX90" fmla="*/ 269736 w 3998820"/>
                    <a:gd name="connsiteY90" fmla="*/ 1379906 h 3605658"/>
                    <a:gd name="connsiteX91" fmla="*/ 249416 w 3998820"/>
                    <a:gd name="connsiteY91" fmla="*/ 1364666 h 3605658"/>
                    <a:gd name="connsiteX92" fmla="*/ 208776 w 3998820"/>
                    <a:gd name="connsiteY92" fmla="*/ 1354506 h 3605658"/>
                    <a:gd name="connsiteX93" fmla="*/ 142736 w 3998820"/>
                    <a:gd name="connsiteY93" fmla="*/ 1344346 h 3605658"/>
                    <a:gd name="connsiteX94" fmla="*/ 132576 w 3998820"/>
                    <a:gd name="connsiteY94" fmla="*/ 1329106 h 3605658"/>
                    <a:gd name="connsiteX95" fmla="*/ 127496 w 3998820"/>
                    <a:gd name="connsiteY95" fmla="*/ 1293546 h 3605658"/>
                    <a:gd name="connsiteX96" fmla="*/ 122416 w 3998820"/>
                    <a:gd name="connsiteY96" fmla="*/ 1268146 h 3605658"/>
                    <a:gd name="connsiteX97" fmla="*/ 122416 w 3998820"/>
                    <a:gd name="connsiteY97" fmla="*/ 1217346 h 3605658"/>
                    <a:gd name="connsiteX98" fmla="*/ 81776 w 3998820"/>
                    <a:gd name="connsiteY98" fmla="*/ 1212266 h 3605658"/>
                    <a:gd name="connsiteX99" fmla="*/ 41136 w 3998820"/>
                    <a:gd name="connsiteY99" fmla="*/ 1202106 h 3605658"/>
                    <a:gd name="connsiteX100" fmla="*/ 36056 w 3998820"/>
                    <a:gd name="connsiteY100" fmla="*/ 1186866 h 3605658"/>
                    <a:gd name="connsiteX101" fmla="*/ 15736 w 3998820"/>
                    <a:gd name="connsiteY101" fmla="*/ 1156386 h 3605658"/>
                    <a:gd name="connsiteX102" fmla="*/ 5576 w 3998820"/>
                    <a:gd name="connsiteY102" fmla="*/ 1141146 h 3605658"/>
                    <a:gd name="connsiteX103" fmla="*/ 496 w 3998820"/>
                    <a:gd name="connsiteY103" fmla="*/ 1125906 h 3605658"/>
                    <a:gd name="connsiteX104" fmla="*/ 5576 w 3998820"/>
                    <a:gd name="connsiteY104" fmla="*/ 1090346 h 3605658"/>
                    <a:gd name="connsiteX105" fmla="*/ 36056 w 3998820"/>
                    <a:gd name="connsiteY105" fmla="*/ 1100506 h 3605658"/>
                    <a:gd name="connsiteX106" fmla="*/ 51296 w 3998820"/>
                    <a:gd name="connsiteY106" fmla="*/ 1059866 h 3605658"/>
                    <a:gd name="connsiteX107" fmla="*/ 56376 w 3998820"/>
                    <a:gd name="connsiteY107" fmla="*/ 1029386 h 3605658"/>
                    <a:gd name="connsiteX108" fmla="*/ 66536 w 3998820"/>
                    <a:gd name="connsiteY108" fmla="*/ 998906 h 3605658"/>
                    <a:gd name="connsiteX109" fmla="*/ 56376 w 3998820"/>
                    <a:gd name="connsiteY109" fmla="*/ 968426 h 3605658"/>
                    <a:gd name="connsiteX110" fmla="*/ 41136 w 3998820"/>
                    <a:gd name="connsiteY110" fmla="*/ 963346 h 3605658"/>
                    <a:gd name="connsiteX111" fmla="*/ 36056 w 3998820"/>
                    <a:gd name="connsiteY111" fmla="*/ 943026 h 3605658"/>
                    <a:gd name="connsiteX112" fmla="*/ 46216 w 3998820"/>
                    <a:gd name="connsiteY112" fmla="*/ 912546 h 3605658"/>
                    <a:gd name="connsiteX113" fmla="*/ 86856 w 3998820"/>
                    <a:gd name="connsiteY113" fmla="*/ 892226 h 3605658"/>
                    <a:gd name="connsiteX114" fmla="*/ 152896 w 3998820"/>
                    <a:gd name="connsiteY114" fmla="*/ 897306 h 3605658"/>
                    <a:gd name="connsiteX115" fmla="*/ 168136 w 3998820"/>
                    <a:gd name="connsiteY115" fmla="*/ 902386 h 3605658"/>
                    <a:gd name="connsiteX116" fmla="*/ 173216 w 3998820"/>
                    <a:gd name="connsiteY116" fmla="*/ 922706 h 3605658"/>
                    <a:gd name="connsiteX117" fmla="*/ 208776 w 3998820"/>
                    <a:gd name="connsiteY117" fmla="*/ 907466 h 3605658"/>
                    <a:gd name="connsiteX118" fmla="*/ 249416 w 3998820"/>
                    <a:gd name="connsiteY118" fmla="*/ 887146 h 3605658"/>
                    <a:gd name="connsiteX119" fmla="*/ 284976 w 3998820"/>
                    <a:gd name="connsiteY119" fmla="*/ 892226 h 3605658"/>
                    <a:gd name="connsiteX120" fmla="*/ 279896 w 3998820"/>
                    <a:gd name="connsiteY120" fmla="*/ 937946 h 3605658"/>
                    <a:gd name="connsiteX121" fmla="*/ 290056 w 3998820"/>
                    <a:gd name="connsiteY121" fmla="*/ 963346 h 3605658"/>
                    <a:gd name="connsiteX122" fmla="*/ 305296 w 3998820"/>
                    <a:gd name="connsiteY122" fmla="*/ 958266 h 3605658"/>
                    <a:gd name="connsiteX123" fmla="*/ 320536 w 3998820"/>
                    <a:gd name="connsiteY123" fmla="*/ 963346 h 3605658"/>
                    <a:gd name="connsiteX124" fmla="*/ 351016 w 3998820"/>
                    <a:gd name="connsiteY124" fmla="*/ 988746 h 3605658"/>
                    <a:gd name="connsiteX125" fmla="*/ 361176 w 3998820"/>
                    <a:gd name="connsiteY125" fmla="*/ 1003986 h 3605658"/>
                    <a:gd name="connsiteX126" fmla="*/ 371336 w 3998820"/>
                    <a:gd name="connsiteY126" fmla="*/ 1034466 h 3605658"/>
                    <a:gd name="connsiteX127" fmla="*/ 351016 w 3998820"/>
                    <a:gd name="connsiteY127" fmla="*/ 1064946 h 3605658"/>
                    <a:gd name="connsiteX128" fmla="*/ 340856 w 3998820"/>
                    <a:gd name="connsiteY128" fmla="*/ 1095426 h 3605658"/>
                    <a:gd name="connsiteX129" fmla="*/ 376416 w 3998820"/>
                    <a:gd name="connsiteY129" fmla="*/ 1110666 h 3605658"/>
                    <a:gd name="connsiteX130" fmla="*/ 391656 w 3998820"/>
                    <a:gd name="connsiteY130" fmla="*/ 1105586 h 3605658"/>
                    <a:gd name="connsiteX131" fmla="*/ 411976 w 3998820"/>
                    <a:gd name="connsiteY131" fmla="*/ 1075106 h 3605658"/>
                    <a:gd name="connsiteX132" fmla="*/ 417056 w 3998820"/>
                    <a:gd name="connsiteY132" fmla="*/ 1049706 h 3605658"/>
                    <a:gd name="connsiteX133" fmla="*/ 427216 w 3998820"/>
                    <a:gd name="connsiteY133" fmla="*/ 1003986 h 3605658"/>
                    <a:gd name="connsiteX134" fmla="*/ 437376 w 3998820"/>
                    <a:gd name="connsiteY134" fmla="*/ 988746 h 3605658"/>
                    <a:gd name="connsiteX135" fmla="*/ 432296 w 3998820"/>
                    <a:gd name="connsiteY135" fmla="*/ 948106 h 3605658"/>
                    <a:gd name="connsiteX136" fmla="*/ 386576 w 3998820"/>
                    <a:gd name="connsiteY136" fmla="*/ 927786 h 3605658"/>
                    <a:gd name="connsiteX137" fmla="*/ 361176 w 3998820"/>
                    <a:gd name="connsiteY137" fmla="*/ 917626 h 3605658"/>
                    <a:gd name="connsiteX138" fmla="*/ 340856 w 3998820"/>
                    <a:gd name="connsiteY138" fmla="*/ 907466 h 3605658"/>
                    <a:gd name="connsiteX139" fmla="*/ 310376 w 3998820"/>
                    <a:gd name="connsiteY139" fmla="*/ 897306 h 3605658"/>
                    <a:gd name="connsiteX140" fmla="*/ 295136 w 3998820"/>
                    <a:gd name="connsiteY140" fmla="*/ 892226 h 3605658"/>
                    <a:gd name="connsiteX141" fmla="*/ 279896 w 3998820"/>
                    <a:gd name="connsiteY141" fmla="*/ 887146 h 3605658"/>
                    <a:gd name="connsiteX142" fmla="*/ 264656 w 3998820"/>
                    <a:gd name="connsiteY142" fmla="*/ 876986 h 3605658"/>
                    <a:gd name="connsiteX143" fmla="*/ 249416 w 3998820"/>
                    <a:gd name="connsiteY143" fmla="*/ 826186 h 3605658"/>
                    <a:gd name="connsiteX144" fmla="*/ 234176 w 3998820"/>
                    <a:gd name="connsiteY144" fmla="*/ 821106 h 3605658"/>
                    <a:gd name="connsiteX145" fmla="*/ 208776 w 3998820"/>
                    <a:gd name="connsiteY145" fmla="*/ 749986 h 3605658"/>
                    <a:gd name="connsiteX146" fmla="*/ 234176 w 3998820"/>
                    <a:gd name="connsiteY146" fmla="*/ 699186 h 3605658"/>
                    <a:gd name="connsiteX147" fmla="*/ 249416 w 3998820"/>
                    <a:gd name="connsiteY147" fmla="*/ 704266 h 3605658"/>
                    <a:gd name="connsiteX148" fmla="*/ 279896 w 3998820"/>
                    <a:gd name="connsiteY148" fmla="*/ 724586 h 3605658"/>
                    <a:gd name="connsiteX149" fmla="*/ 300216 w 3998820"/>
                    <a:gd name="connsiteY149" fmla="*/ 633146 h 3605658"/>
                    <a:gd name="connsiteX150" fmla="*/ 315456 w 3998820"/>
                    <a:gd name="connsiteY150" fmla="*/ 628066 h 3605658"/>
                    <a:gd name="connsiteX151" fmla="*/ 340856 w 3998820"/>
                    <a:gd name="connsiteY151" fmla="*/ 653466 h 3605658"/>
                    <a:gd name="connsiteX152" fmla="*/ 351016 w 3998820"/>
                    <a:gd name="connsiteY152" fmla="*/ 658546 h 3605658"/>
                    <a:gd name="connsiteX153" fmla="*/ 315456 w 3998820"/>
                    <a:gd name="connsiteY153" fmla="*/ 643306 h 3605658"/>
                    <a:gd name="connsiteX154" fmla="*/ 279896 w 3998820"/>
                    <a:gd name="connsiteY154" fmla="*/ 622986 h 3605658"/>
                    <a:gd name="connsiteX155" fmla="*/ 249416 w 3998820"/>
                    <a:gd name="connsiteY155" fmla="*/ 612826 h 3605658"/>
                    <a:gd name="connsiteX156" fmla="*/ 244336 w 3998820"/>
                    <a:gd name="connsiteY156" fmla="*/ 597586 h 3605658"/>
                    <a:gd name="connsiteX157" fmla="*/ 224016 w 3998820"/>
                    <a:gd name="connsiteY157" fmla="*/ 567106 h 3605658"/>
                    <a:gd name="connsiteX158" fmla="*/ 229096 w 3998820"/>
                    <a:gd name="connsiteY158" fmla="*/ 526466 h 3605658"/>
                    <a:gd name="connsiteX159" fmla="*/ 244336 w 3998820"/>
                    <a:gd name="connsiteY159" fmla="*/ 521386 h 3605658"/>
                    <a:gd name="connsiteX160" fmla="*/ 325616 w 3998820"/>
                    <a:gd name="connsiteY160" fmla="*/ 526466 h 3605658"/>
                    <a:gd name="connsiteX161" fmla="*/ 340856 w 3998820"/>
                    <a:gd name="connsiteY161" fmla="*/ 511226 h 3605658"/>
                    <a:gd name="connsiteX162" fmla="*/ 345936 w 3998820"/>
                    <a:gd name="connsiteY162" fmla="*/ 495986 h 3605658"/>
                    <a:gd name="connsiteX163" fmla="*/ 361176 w 3998820"/>
                    <a:gd name="connsiteY163" fmla="*/ 485826 h 3605658"/>
                    <a:gd name="connsiteX164" fmla="*/ 411976 w 3998820"/>
                    <a:gd name="connsiteY164" fmla="*/ 475666 h 3605658"/>
                    <a:gd name="connsiteX165" fmla="*/ 401816 w 3998820"/>
                    <a:gd name="connsiteY165" fmla="*/ 435026 h 3605658"/>
                    <a:gd name="connsiteX166" fmla="*/ 396736 w 3998820"/>
                    <a:gd name="connsiteY166" fmla="*/ 414706 h 3605658"/>
                    <a:gd name="connsiteX167" fmla="*/ 401816 w 3998820"/>
                    <a:gd name="connsiteY167" fmla="*/ 384226 h 3605658"/>
                    <a:gd name="connsiteX168" fmla="*/ 432296 w 3998820"/>
                    <a:gd name="connsiteY168" fmla="*/ 374066 h 3605658"/>
                    <a:gd name="connsiteX169" fmla="*/ 488176 w 3998820"/>
                    <a:gd name="connsiteY169" fmla="*/ 379146 h 3605658"/>
                    <a:gd name="connsiteX170" fmla="*/ 498336 w 3998820"/>
                    <a:gd name="connsiteY170" fmla="*/ 409626 h 3605658"/>
                    <a:gd name="connsiteX171" fmla="*/ 513576 w 3998820"/>
                    <a:gd name="connsiteY171" fmla="*/ 404546 h 3605658"/>
                    <a:gd name="connsiteX172" fmla="*/ 518656 w 3998820"/>
                    <a:gd name="connsiteY172" fmla="*/ 379146 h 3605658"/>
                    <a:gd name="connsiteX173" fmla="*/ 523736 w 3998820"/>
                    <a:gd name="connsiteY173" fmla="*/ 363906 h 3605658"/>
                    <a:gd name="connsiteX174" fmla="*/ 538976 w 3998820"/>
                    <a:gd name="connsiteY174" fmla="*/ 358826 h 3605658"/>
                    <a:gd name="connsiteX175" fmla="*/ 569456 w 3998820"/>
                    <a:gd name="connsiteY175" fmla="*/ 343586 h 3605658"/>
                    <a:gd name="connsiteX176" fmla="*/ 584696 w 3998820"/>
                    <a:gd name="connsiteY176" fmla="*/ 353746 h 3605658"/>
                    <a:gd name="connsiteX177" fmla="*/ 599936 w 3998820"/>
                    <a:gd name="connsiteY177" fmla="*/ 343586 h 3605658"/>
                    <a:gd name="connsiteX178" fmla="*/ 635496 w 3998820"/>
                    <a:gd name="connsiteY178" fmla="*/ 348666 h 3605658"/>
                    <a:gd name="connsiteX179" fmla="*/ 671056 w 3998820"/>
                    <a:gd name="connsiteY179" fmla="*/ 368986 h 3605658"/>
                    <a:gd name="connsiteX180" fmla="*/ 676136 w 3998820"/>
                    <a:gd name="connsiteY180" fmla="*/ 384226 h 3605658"/>
                    <a:gd name="connsiteX181" fmla="*/ 671056 w 3998820"/>
                    <a:gd name="connsiteY181" fmla="*/ 318186 h 3605658"/>
                    <a:gd name="connsiteX182" fmla="*/ 660896 w 3998820"/>
                    <a:gd name="connsiteY182" fmla="*/ 302946 h 3605658"/>
                    <a:gd name="connsiteX183" fmla="*/ 660896 w 3998820"/>
                    <a:gd name="connsiteY183" fmla="*/ 241986 h 3605658"/>
                    <a:gd name="connsiteX184" fmla="*/ 701536 w 3998820"/>
                    <a:gd name="connsiteY184" fmla="*/ 231826 h 3605658"/>
                    <a:gd name="connsiteX185" fmla="*/ 716776 w 3998820"/>
                    <a:gd name="connsiteY185" fmla="*/ 201346 h 3605658"/>
                    <a:gd name="connsiteX186" fmla="*/ 732016 w 3998820"/>
                    <a:gd name="connsiteY186" fmla="*/ 191186 h 3605658"/>
                    <a:gd name="connsiteX187" fmla="*/ 747256 w 3998820"/>
                    <a:gd name="connsiteY187" fmla="*/ 186106 h 3605658"/>
                    <a:gd name="connsiteX188" fmla="*/ 772656 w 3998820"/>
                    <a:gd name="connsiteY188" fmla="*/ 191186 h 3605658"/>
                    <a:gd name="connsiteX189" fmla="*/ 792976 w 3998820"/>
                    <a:gd name="connsiteY189" fmla="*/ 201346 h 3605658"/>
                    <a:gd name="connsiteX190" fmla="*/ 808216 w 3998820"/>
                    <a:gd name="connsiteY190" fmla="*/ 206426 h 3605658"/>
                    <a:gd name="connsiteX191" fmla="*/ 813296 w 3998820"/>
                    <a:gd name="connsiteY191" fmla="*/ 191186 h 3605658"/>
                    <a:gd name="connsiteX192" fmla="*/ 803136 w 3998820"/>
                    <a:gd name="connsiteY192" fmla="*/ 150546 h 3605658"/>
                    <a:gd name="connsiteX193" fmla="*/ 808216 w 3998820"/>
                    <a:gd name="connsiteY193" fmla="*/ 99746 h 3605658"/>
                    <a:gd name="connsiteX194" fmla="*/ 823456 w 3998820"/>
                    <a:gd name="connsiteY194" fmla="*/ 89586 h 3605658"/>
                    <a:gd name="connsiteX195" fmla="*/ 853936 w 3998820"/>
                    <a:gd name="connsiteY195" fmla="*/ 99746 h 3605658"/>
                    <a:gd name="connsiteX196" fmla="*/ 899656 w 3998820"/>
                    <a:gd name="connsiteY196" fmla="*/ 135306 h 3605658"/>
                    <a:gd name="connsiteX197" fmla="*/ 930136 w 3998820"/>
                    <a:gd name="connsiteY197" fmla="*/ 130226 h 3605658"/>
                    <a:gd name="connsiteX198" fmla="*/ 945376 w 3998820"/>
                    <a:gd name="connsiteY198" fmla="*/ 125146 h 3605658"/>
                    <a:gd name="connsiteX199" fmla="*/ 960616 w 3998820"/>
                    <a:gd name="connsiteY199" fmla="*/ 135306 h 3605658"/>
                    <a:gd name="connsiteX200" fmla="*/ 991096 w 3998820"/>
                    <a:gd name="connsiteY200" fmla="*/ 125146 h 3605658"/>
                    <a:gd name="connsiteX201" fmla="*/ 1021576 w 3998820"/>
                    <a:gd name="connsiteY201" fmla="*/ 109906 h 3605658"/>
                    <a:gd name="connsiteX202" fmla="*/ 1036816 w 3998820"/>
                    <a:gd name="connsiteY202" fmla="*/ 120066 h 3605658"/>
                    <a:gd name="connsiteX203" fmla="*/ 1046976 w 3998820"/>
                    <a:gd name="connsiteY203" fmla="*/ 135306 h 3605658"/>
                    <a:gd name="connsiteX204" fmla="*/ 1097776 w 3998820"/>
                    <a:gd name="connsiteY204" fmla="*/ 150546 h 3605658"/>
                    <a:gd name="connsiteX205" fmla="*/ 1133336 w 3998820"/>
                    <a:gd name="connsiteY205" fmla="*/ 114986 h 3605658"/>
                    <a:gd name="connsiteX206" fmla="*/ 1148576 w 3998820"/>
                    <a:gd name="connsiteY206" fmla="*/ 104826 h 3605658"/>
                    <a:gd name="connsiteX207" fmla="*/ 1163816 w 3998820"/>
                    <a:gd name="connsiteY207" fmla="*/ 74346 h 3605658"/>
                    <a:gd name="connsiteX208" fmla="*/ 1148576 w 3998820"/>
                    <a:gd name="connsiteY208" fmla="*/ 59106 h 3605658"/>
                    <a:gd name="connsiteX209" fmla="*/ 1194296 w 3998820"/>
                    <a:gd name="connsiteY209" fmla="*/ 54026 h 3605658"/>
                    <a:gd name="connsiteX210" fmla="*/ 1240016 w 3998820"/>
                    <a:gd name="connsiteY210" fmla="*/ 79426 h 3605658"/>
                    <a:gd name="connsiteX211" fmla="*/ 1270496 w 3998820"/>
                    <a:gd name="connsiteY211" fmla="*/ 64186 h 3605658"/>
                    <a:gd name="connsiteX212" fmla="*/ 1300976 w 3998820"/>
                    <a:gd name="connsiteY212" fmla="*/ 48946 h 3605658"/>
                    <a:gd name="connsiteX213" fmla="*/ 1341616 w 3998820"/>
                    <a:gd name="connsiteY213" fmla="*/ 64186 h 3605658"/>
                    <a:gd name="connsiteX214" fmla="*/ 1361936 w 3998820"/>
                    <a:gd name="connsiteY214" fmla="*/ 89586 h 3605658"/>
                    <a:gd name="connsiteX215" fmla="*/ 1367016 w 3998820"/>
                    <a:gd name="connsiteY215" fmla="*/ 104826 h 3605658"/>
                    <a:gd name="connsiteX216" fmla="*/ 1382256 w 3998820"/>
                    <a:gd name="connsiteY216" fmla="*/ 109906 h 3605658"/>
                    <a:gd name="connsiteX217" fmla="*/ 1412736 w 3998820"/>
                    <a:gd name="connsiteY217" fmla="*/ 114986 h 3605658"/>
                    <a:gd name="connsiteX218" fmla="*/ 1448296 w 3998820"/>
                    <a:gd name="connsiteY218" fmla="*/ 140386 h 3605658"/>
                    <a:gd name="connsiteX219" fmla="*/ 1463536 w 3998820"/>
                    <a:gd name="connsiteY219" fmla="*/ 125146 h 3605658"/>
                    <a:gd name="connsiteX220" fmla="*/ 1514336 w 3998820"/>
                    <a:gd name="connsiteY220" fmla="*/ 125146 h 3605658"/>
                    <a:gd name="connsiteX221" fmla="*/ 1524496 w 3998820"/>
                    <a:gd name="connsiteY221" fmla="*/ 155626 h 3605658"/>
                    <a:gd name="connsiteX222" fmla="*/ 1529576 w 3998820"/>
                    <a:gd name="connsiteY222" fmla="*/ 170866 h 3605658"/>
                    <a:gd name="connsiteX223" fmla="*/ 1524496 w 3998820"/>
                    <a:gd name="connsiteY223" fmla="*/ 155626 h 3605658"/>
                    <a:gd name="connsiteX224" fmla="*/ 1529576 w 3998820"/>
                    <a:gd name="connsiteY224" fmla="*/ 69266 h 3605658"/>
                    <a:gd name="connsiteX225" fmla="*/ 1534656 w 3998820"/>
                    <a:gd name="connsiteY225" fmla="*/ 54026 h 3605658"/>
                    <a:gd name="connsiteX226" fmla="*/ 1549896 w 3998820"/>
                    <a:gd name="connsiteY226" fmla="*/ 43866 h 3605658"/>
                    <a:gd name="connsiteX227" fmla="*/ 1585456 w 3998820"/>
                    <a:gd name="connsiteY227" fmla="*/ 69266 h 3605658"/>
                    <a:gd name="connsiteX228" fmla="*/ 1595616 w 3998820"/>
                    <a:gd name="connsiteY228" fmla="*/ 38786 h 3605658"/>
                    <a:gd name="connsiteX229" fmla="*/ 1600696 w 3998820"/>
                    <a:gd name="connsiteY229" fmla="*/ 18466 h 3605658"/>
                    <a:gd name="connsiteX230" fmla="*/ 1615936 w 3998820"/>
                    <a:gd name="connsiteY230" fmla="*/ 13386 h 3605658"/>
                    <a:gd name="connsiteX231" fmla="*/ 1636256 w 3998820"/>
                    <a:gd name="connsiteY231" fmla="*/ 8306 h 3605658"/>
                    <a:gd name="connsiteX232" fmla="*/ 1656576 w 3998820"/>
                    <a:gd name="connsiteY232" fmla="*/ 13386 h 3605658"/>
                    <a:gd name="connsiteX233" fmla="*/ 1661656 w 3998820"/>
                    <a:gd name="connsiteY233" fmla="*/ 28626 h 3605658"/>
                    <a:gd name="connsiteX234" fmla="*/ 1676896 w 3998820"/>
                    <a:gd name="connsiteY234" fmla="*/ 33706 h 3605658"/>
                    <a:gd name="connsiteX235" fmla="*/ 1748016 w 3998820"/>
                    <a:gd name="connsiteY235" fmla="*/ 8306 h 3605658"/>
                    <a:gd name="connsiteX236" fmla="*/ 1742936 w 3998820"/>
                    <a:gd name="connsiteY236" fmla="*/ 33706 h 3605658"/>
                    <a:gd name="connsiteX237" fmla="*/ 1727696 w 3998820"/>
                    <a:gd name="connsiteY237" fmla="*/ 43866 h 3605658"/>
                    <a:gd name="connsiteX238" fmla="*/ 1758176 w 3998820"/>
                    <a:gd name="connsiteY238" fmla="*/ 54026 h 3605658"/>
                    <a:gd name="connsiteX239" fmla="*/ 1773416 w 3998820"/>
                    <a:gd name="connsiteY239" fmla="*/ 64186 h 3605658"/>
                    <a:gd name="connsiteX240" fmla="*/ 1783576 w 3998820"/>
                    <a:gd name="connsiteY240" fmla="*/ 79426 h 3605658"/>
                    <a:gd name="connsiteX241" fmla="*/ 1788656 w 3998820"/>
                    <a:gd name="connsiteY241" fmla="*/ 99746 h 3605658"/>
                    <a:gd name="connsiteX242" fmla="*/ 1803896 w 3998820"/>
                    <a:gd name="connsiteY242" fmla="*/ 104826 h 3605658"/>
                    <a:gd name="connsiteX243" fmla="*/ 1808976 w 3998820"/>
                    <a:gd name="connsiteY243" fmla="*/ 155626 h 3605658"/>
                    <a:gd name="connsiteX244" fmla="*/ 1798816 w 3998820"/>
                    <a:gd name="connsiteY244" fmla="*/ 170866 h 3605658"/>
                    <a:gd name="connsiteX245" fmla="*/ 1808976 w 3998820"/>
                    <a:gd name="connsiteY245" fmla="*/ 216586 h 3605658"/>
                    <a:gd name="connsiteX246" fmla="*/ 1834376 w 3998820"/>
                    <a:gd name="connsiteY246" fmla="*/ 170866 h 3605658"/>
                    <a:gd name="connsiteX247" fmla="*/ 1849616 w 3998820"/>
                    <a:gd name="connsiteY247" fmla="*/ 160706 h 3605658"/>
                    <a:gd name="connsiteX248" fmla="*/ 1890256 w 3998820"/>
                    <a:gd name="connsiteY248" fmla="*/ 165786 h 3605658"/>
                    <a:gd name="connsiteX249" fmla="*/ 1895336 w 3998820"/>
                    <a:gd name="connsiteY249" fmla="*/ 186106 h 3605658"/>
                    <a:gd name="connsiteX250" fmla="*/ 1900416 w 3998820"/>
                    <a:gd name="connsiteY250" fmla="*/ 201346 h 3605658"/>
                    <a:gd name="connsiteX251" fmla="*/ 1930896 w 3998820"/>
                    <a:gd name="connsiteY251" fmla="*/ 181026 h 3605658"/>
                    <a:gd name="connsiteX252" fmla="*/ 1941056 w 3998820"/>
                    <a:gd name="connsiteY252" fmla="*/ 165786 h 3605658"/>
                    <a:gd name="connsiteX253" fmla="*/ 1966456 w 3998820"/>
                    <a:gd name="connsiteY253" fmla="*/ 160706 h 3605658"/>
                    <a:gd name="connsiteX254" fmla="*/ 1961376 w 3998820"/>
                    <a:gd name="connsiteY254" fmla="*/ 145466 h 3605658"/>
                    <a:gd name="connsiteX255" fmla="*/ 1981696 w 3998820"/>
                    <a:gd name="connsiteY255" fmla="*/ 109906 h 3605658"/>
                    <a:gd name="connsiteX256" fmla="*/ 1996936 w 3998820"/>
                    <a:gd name="connsiteY256" fmla="*/ 99746 h 3605658"/>
                    <a:gd name="connsiteX257" fmla="*/ 2012176 w 3998820"/>
                    <a:gd name="connsiteY257" fmla="*/ 94666 h 3605658"/>
                    <a:gd name="connsiteX258" fmla="*/ 2027416 w 3998820"/>
                    <a:gd name="connsiteY258" fmla="*/ 84506 h 3605658"/>
                    <a:gd name="connsiteX259" fmla="*/ 2068056 w 3998820"/>
                    <a:gd name="connsiteY259" fmla="*/ 74346 h 3605658"/>
                    <a:gd name="connsiteX260" fmla="*/ 2103616 w 3998820"/>
                    <a:gd name="connsiteY260" fmla="*/ 79426 h 3605658"/>
                    <a:gd name="connsiteX261" fmla="*/ 2134096 w 3998820"/>
                    <a:gd name="connsiteY261" fmla="*/ 89586 h 3605658"/>
                    <a:gd name="connsiteX262" fmla="*/ 2159496 w 3998820"/>
                    <a:gd name="connsiteY262" fmla="*/ 109906 h 3605658"/>
                    <a:gd name="connsiteX263" fmla="*/ 2189976 w 3998820"/>
                    <a:gd name="connsiteY263" fmla="*/ 135306 h 3605658"/>
                    <a:gd name="connsiteX264" fmla="*/ 2215376 w 3998820"/>
                    <a:gd name="connsiteY264" fmla="*/ 140386 h 3605658"/>
                    <a:gd name="connsiteX265" fmla="*/ 2210296 w 3998820"/>
                    <a:gd name="connsiteY265" fmla="*/ 175946 h 3605658"/>
                    <a:gd name="connsiteX266" fmla="*/ 2205216 w 3998820"/>
                    <a:gd name="connsiteY266" fmla="*/ 196266 h 3605658"/>
                    <a:gd name="connsiteX267" fmla="*/ 2189976 w 3998820"/>
                    <a:gd name="connsiteY267" fmla="*/ 206426 h 3605658"/>
                    <a:gd name="connsiteX268" fmla="*/ 2169656 w 3998820"/>
                    <a:gd name="connsiteY268" fmla="*/ 236906 h 3605658"/>
                    <a:gd name="connsiteX269" fmla="*/ 2154416 w 3998820"/>
                    <a:gd name="connsiteY269" fmla="*/ 267386 h 3605658"/>
                    <a:gd name="connsiteX270" fmla="*/ 2169656 w 3998820"/>
                    <a:gd name="connsiteY270" fmla="*/ 262306 h 3605658"/>
                    <a:gd name="connsiteX271" fmla="*/ 2220456 w 3998820"/>
                    <a:gd name="connsiteY271" fmla="*/ 236906 h 3605658"/>
                    <a:gd name="connsiteX272" fmla="*/ 2250936 w 3998820"/>
                    <a:gd name="connsiteY272" fmla="*/ 226746 h 3605658"/>
                    <a:gd name="connsiteX273" fmla="*/ 2296656 w 3998820"/>
                    <a:gd name="connsiteY273" fmla="*/ 241986 h 3605658"/>
                    <a:gd name="connsiteX274" fmla="*/ 2311896 w 3998820"/>
                    <a:gd name="connsiteY274" fmla="*/ 247066 h 3605658"/>
                    <a:gd name="connsiteX275" fmla="*/ 2316976 w 3998820"/>
                    <a:gd name="connsiteY275" fmla="*/ 262306 h 3605658"/>
                    <a:gd name="connsiteX276" fmla="*/ 2306816 w 3998820"/>
                    <a:gd name="connsiteY276" fmla="*/ 313106 h 3605658"/>
                    <a:gd name="connsiteX277" fmla="*/ 2296656 w 3998820"/>
                    <a:gd name="connsiteY277" fmla="*/ 328346 h 3605658"/>
                    <a:gd name="connsiteX278" fmla="*/ 2301736 w 3998820"/>
                    <a:gd name="connsiteY278" fmla="*/ 343586 h 3605658"/>
                    <a:gd name="connsiteX279" fmla="*/ 2322056 w 3998820"/>
                    <a:gd name="connsiteY279" fmla="*/ 374066 h 3605658"/>
                    <a:gd name="connsiteX280" fmla="*/ 2276336 w 3998820"/>
                    <a:gd name="connsiteY280" fmla="*/ 399466 h 3605658"/>
                    <a:gd name="connsiteX281" fmla="*/ 2281416 w 3998820"/>
                    <a:gd name="connsiteY281" fmla="*/ 424866 h 3605658"/>
                    <a:gd name="connsiteX282" fmla="*/ 2291576 w 3998820"/>
                    <a:gd name="connsiteY282" fmla="*/ 440106 h 3605658"/>
                    <a:gd name="connsiteX283" fmla="*/ 2296656 w 3998820"/>
                    <a:gd name="connsiteY283" fmla="*/ 455346 h 3605658"/>
                    <a:gd name="connsiteX284" fmla="*/ 2291576 w 3998820"/>
                    <a:gd name="connsiteY284" fmla="*/ 470586 h 3605658"/>
                    <a:gd name="connsiteX285" fmla="*/ 2261096 w 3998820"/>
                    <a:gd name="connsiteY285" fmla="*/ 490906 h 3605658"/>
                    <a:gd name="connsiteX286" fmla="*/ 2250936 w 3998820"/>
                    <a:gd name="connsiteY286" fmla="*/ 572186 h 3605658"/>
                    <a:gd name="connsiteX287" fmla="*/ 2245856 w 3998820"/>
                    <a:gd name="connsiteY287" fmla="*/ 587426 h 3605658"/>
                    <a:gd name="connsiteX288" fmla="*/ 2250936 w 3998820"/>
                    <a:gd name="connsiteY288" fmla="*/ 602666 h 3605658"/>
                    <a:gd name="connsiteX289" fmla="*/ 2286496 w 3998820"/>
                    <a:gd name="connsiteY289" fmla="*/ 587426 h 3605658"/>
                    <a:gd name="connsiteX290" fmla="*/ 2296656 w 3998820"/>
                    <a:gd name="connsiteY290" fmla="*/ 572186 h 3605658"/>
                    <a:gd name="connsiteX291" fmla="*/ 2311896 w 3998820"/>
                    <a:gd name="connsiteY291" fmla="*/ 541706 h 3605658"/>
                    <a:gd name="connsiteX292" fmla="*/ 2342376 w 3998820"/>
                    <a:gd name="connsiteY292" fmla="*/ 526466 h 3605658"/>
                    <a:gd name="connsiteX293" fmla="*/ 2362696 w 3998820"/>
                    <a:gd name="connsiteY293" fmla="*/ 521386 h 3605658"/>
                    <a:gd name="connsiteX294" fmla="*/ 2377936 w 3998820"/>
                    <a:gd name="connsiteY294" fmla="*/ 526466 h 3605658"/>
                    <a:gd name="connsiteX295" fmla="*/ 2398256 w 3998820"/>
                    <a:gd name="connsiteY295" fmla="*/ 536626 h 3605658"/>
                    <a:gd name="connsiteX296" fmla="*/ 2428736 w 3998820"/>
                    <a:gd name="connsiteY296" fmla="*/ 541706 h 3605658"/>
                    <a:gd name="connsiteX297" fmla="*/ 2438896 w 3998820"/>
                    <a:gd name="connsiteY297" fmla="*/ 572186 h 3605658"/>
                    <a:gd name="connsiteX298" fmla="*/ 2433816 w 3998820"/>
                    <a:gd name="connsiteY298" fmla="*/ 602666 h 3605658"/>
                    <a:gd name="connsiteX299" fmla="*/ 2403336 w 3998820"/>
                    <a:gd name="connsiteY299" fmla="*/ 617906 h 3605658"/>
                    <a:gd name="connsiteX300" fmla="*/ 2398256 w 3998820"/>
                    <a:gd name="connsiteY300" fmla="*/ 633146 h 3605658"/>
                    <a:gd name="connsiteX301" fmla="*/ 2383016 w 3998820"/>
                    <a:gd name="connsiteY301" fmla="*/ 643306 h 3605658"/>
                    <a:gd name="connsiteX302" fmla="*/ 2372856 w 3998820"/>
                    <a:gd name="connsiteY302" fmla="*/ 658546 h 3605658"/>
                    <a:gd name="connsiteX303" fmla="*/ 2367776 w 3998820"/>
                    <a:gd name="connsiteY303" fmla="*/ 678866 h 3605658"/>
                    <a:gd name="connsiteX304" fmla="*/ 2362696 w 3998820"/>
                    <a:gd name="connsiteY304" fmla="*/ 704266 h 3605658"/>
                    <a:gd name="connsiteX305" fmla="*/ 2332216 w 3998820"/>
                    <a:gd name="connsiteY305" fmla="*/ 724586 h 3605658"/>
                    <a:gd name="connsiteX306" fmla="*/ 2377936 w 3998820"/>
                    <a:gd name="connsiteY306" fmla="*/ 724586 h 3605658"/>
                    <a:gd name="connsiteX307" fmla="*/ 2383016 w 3998820"/>
                    <a:gd name="connsiteY307" fmla="*/ 709346 h 3605658"/>
                    <a:gd name="connsiteX308" fmla="*/ 2398256 w 3998820"/>
                    <a:gd name="connsiteY308" fmla="*/ 699186 h 3605658"/>
                    <a:gd name="connsiteX309" fmla="*/ 2423656 w 3998820"/>
                    <a:gd name="connsiteY309" fmla="*/ 668706 h 3605658"/>
                    <a:gd name="connsiteX310" fmla="*/ 2449056 w 3998820"/>
                    <a:gd name="connsiteY310" fmla="*/ 643306 h 3605658"/>
                    <a:gd name="connsiteX311" fmla="*/ 2464296 w 3998820"/>
                    <a:gd name="connsiteY311" fmla="*/ 648386 h 3605658"/>
                    <a:gd name="connsiteX312" fmla="*/ 2469376 w 3998820"/>
                    <a:gd name="connsiteY312" fmla="*/ 663626 h 3605658"/>
                    <a:gd name="connsiteX313" fmla="*/ 2530336 w 3998820"/>
                    <a:gd name="connsiteY313" fmla="*/ 678866 h 3605658"/>
                    <a:gd name="connsiteX314" fmla="*/ 2545576 w 3998820"/>
                    <a:gd name="connsiteY314" fmla="*/ 683946 h 3605658"/>
                    <a:gd name="connsiteX315" fmla="*/ 2540496 w 3998820"/>
                    <a:gd name="connsiteY315" fmla="*/ 739826 h 3605658"/>
                    <a:gd name="connsiteX316" fmla="*/ 2525256 w 3998820"/>
                    <a:gd name="connsiteY316" fmla="*/ 749986 h 3605658"/>
                    <a:gd name="connsiteX317" fmla="*/ 2515096 w 3998820"/>
                    <a:gd name="connsiteY317" fmla="*/ 780466 h 3605658"/>
                    <a:gd name="connsiteX318" fmla="*/ 2530336 w 3998820"/>
                    <a:gd name="connsiteY318" fmla="*/ 790626 h 3605658"/>
                    <a:gd name="connsiteX319" fmla="*/ 2545576 w 3998820"/>
                    <a:gd name="connsiteY319" fmla="*/ 785546 h 3605658"/>
                    <a:gd name="connsiteX320" fmla="*/ 2601456 w 3998820"/>
                    <a:gd name="connsiteY320" fmla="*/ 770306 h 3605658"/>
                    <a:gd name="connsiteX321" fmla="*/ 2616696 w 3998820"/>
                    <a:gd name="connsiteY321" fmla="*/ 765226 h 3605658"/>
                    <a:gd name="connsiteX322" fmla="*/ 2631936 w 3998820"/>
                    <a:gd name="connsiteY322" fmla="*/ 760146 h 3605658"/>
                    <a:gd name="connsiteX323" fmla="*/ 2657336 w 3998820"/>
                    <a:gd name="connsiteY323" fmla="*/ 765226 h 3605658"/>
                    <a:gd name="connsiteX324" fmla="*/ 2667496 w 3998820"/>
                    <a:gd name="connsiteY324" fmla="*/ 795706 h 3605658"/>
                    <a:gd name="connsiteX325" fmla="*/ 2677656 w 3998820"/>
                    <a:gd name="connsiteY325" fmla="*/ 810946 h 3605658"/>
                    <a:gd name="connsiteX326" fmla="*/ 2682736 w 3998820"/>
                    <a:gd name="connsiteY326" fmla="*/ 836346 h 3605658"/>
                    <a:gd name="connsiteX327" fmla="*/ 2703056 w 3998820"/>
                    <a:gd name="connsiteY327" fmla="*/ 805866 h 3605658"/>
                    <a:gd name="connsiteX328" fmla="*/ 2733536 w 3998820"/>
                    <a:gd name="connsiteY328" fmla="*/ 785546 h 3605658"/>
                    <a:gd name="connsiteX329" fmla="*/ 2748776 w 3998820"/>
                    <a:gd name="connsiteY329" fmla="*/ 775386 h 3605658"/>
                    <a:gd name="connsiteX330" fmla="*/ 2794496 w 3998820"/>
                    <a:gd name="connsiteY330" fmla="*/ 790626 h 3605658"/>
                    <a:gd name="connsiteX331" fmla="*/ 2804656 w 3998820"/>
                    <a:gd name="connsiteY331" fmla="*/ 821106 h 3605658"/>
                    <a:gd name="connsiteX332" fmla="*/ 2845296 w 3998820"/>
                    <a:gd name="connsiteY332" fmla="*/ 831266 h 3605658"/>
                    <a:gd name="connsiteX333" fmla="*/ 2865616 w 3998820"/>
                    <a:gd name="connsiteY333" fmla="*/ 826186 h 3605658"/>
                    <a:gd name="connsiteX334" fmla="*/ 2870696 w 3998820"/>
                    <a:gd name="connsiteY334" fmla="*/ 810946 h 3605658"/>
                    <a:gd name="connsiteX335" fmla="*/ 2875776 w 3998820"/>
                    <a:gd name="connsiteY335" fmla="*/ 760146 h 3605658"/>
                    <a:gd name="connsiteX336" fmla="*/ 2926576 w 3998820"/>
                    <a:gd name="connsiteY336" fmla="*/ 744906 h 3605658"/>
                    <a:gd name="connsiteX337" fmla="*/ 2962136 w 3998820"/>
                    <a:gd name="connsiteY337" fmla="*/ 744906 h 3605658"/>
                    <a:gd name="connsiteX338" fmla="*/ 2972296 w 3998820"/>
                    <a:gd name="connsiteY338" fmla="*/ 760146 h 3605658"/>
                    <a:gd name="connsiteX339" fmla="*/ 3028176 w 3998820"/>
                    <a:gd name="connsiteY339" fmla="*/ 765226 h 3605658"/>
                    <a:gd name="connsiteX340" fmla="*/ 3043416 w 3998820"/>
                    <a:gd name="connsiteY340" fmla="*/ 775386 h 3605658"/>
                    <a:gd name="connsiteX341" fmla="*/ 3053576 w 3998820"/>
                    <a:gd name="connsiteY341" fmla="*/ 790626 h 3605658"/>
                    <a:gd name="connsiteX342" fmla="*/ 3119616 w 3998820"/>
                    <a:gd name="connsiteY342" fmla="*/ 795706 h 3605658"/>
                    <a:gd name="connsiteX343" fmla="*/ 3134856 w 3998820"/>
                    <a:gd name="connsiteY343" fmla="*/ 800786 h 3605658"/>
                    <a:gd name="connsiteX344" fmla="*/ 3145016 w 3998820"/>
                    <a:gd name="connsiteY344" fmla="*/ 831266 h 3605658"/>
                    <a:gd name="connsiteX345" fmla="*/ 3150096 w 3998820"/>
                    <a:gd name="connsiteY345" fmla="*/ 851586 h 3605658"/>
                    <a:gd name="connsiteX346" fmla="*/ 3175496 w 3998820"/>
                    <a:gd name="connsiteY346" fmla="*/ 856666 h 3605658"/>
                    <a:gd name="connsiteX347" fmla="*/ 3200896 w 3998820"/>
                    <a:gd name="connsiteY347" fmla="*/ 897306 h 3605658"/>
                    <a:gd name="connsiteX348" fmla="*/ 3246616 w 3998820"/>
                    <a:gd name="connsiteY348" fmla="*/ 897306 h 3605658"/>
                    <a:gd name="connsiteX349" fmla="*/ 3256776 w 3998820"/>
                    <a:gd name="connsiteY349" fmla="*/ 912546 h 3605658"/>
                    <a:gd name="connsiteX350" fmla="*/ 3277096 w 3998820"/>
                    <a:gd name="connsiteY350" fmla="*/ 948106 h 3605658"/>
                    <a:gd name="connsiteX351" fmla="*/ 3292336 w 3998820"/>
                    <a:gd name="connsiteY351" fmla="*/ 943026 h 3605658"/>
                    <a:gd name="connsiteX352" fmla="*/ 3317736 w 3998820"/>
                    <a:gd name="connsiteY352" fmla="*/ 963346 h 3605658"/>
                    <a:gd name="connsiteX353" fmla="*/ 3327896 w 3998820"/>
                    <a:gd name="connsiteY353" fmla="*/ 993826 h 3605658"/>
                    <a:gd name="connsiteX354" fmla="*/ 3343136 w 3998820"/>
                    <a:gd name="connsiteY354" fmla="*/ 1003986 h 3605658"/>
                    <a:gd name="connsiteX355" fmla="*/ 3348216 w 3998820"/>
                    <a:gd name="connsiteY355" fmla="*/ 1019226 h 3605658"/>
                    <a:gd name="connsiteX356" fmla="*/ 3358376 w 3998820"/>
                    <a:gd name="connsiteY356" fmla="*/ 1034466 h 3605658"/>
                    <a:gd name="connsiteX357" fmla="*/ 3348216 w 3998820"/>
                    <a:gd name="connsiteY357" fmla="*/ 1075106 h 3605658"/>
                    <a:gd name="connsiteX358" fmla="*/ 3358376 w 3998820"/>
                    <a:gd name="connsiteY358" fmla="*/ 1090346 h 3605658"/>
                    <a:gd name="connsiteX359" fmla="*/ 3388856 w 3998820"/>
                    <a:gd name="connsiteY359" fmla="*/ 1100506 h 3605658"/>
                    <a:gd name="connsiteX360" fmla="*/ 3409176 w 3998820"/>
                    <a:gd name="connsiteY360" fmla="*/ 1146226 h 3605658"/>
                    <a:gd name="connsiteX361" fmla="*/ 3404096 w 3998820"/>
                    <a:gd name="connsiteY361" fmla="*/ 1161466 h 3605658"/>
                    <a:gd name="connsiteX362" fmla="*/ 3388856 w 3998820"/>
                    <a:gd name="connsiteY362" fmla="*/ 1171626 h 3605658"/>
                    <a:gd name="connsiteX363" fmla="*/ 3419336 w 3998820"/>
                    <a:gd name="connsiteY363" fmla="*/ 1181786 h 3605658"/>
                    <a:gd name="connsiteX364" fmla="*/ 3444736 w 3998820"/>
                    <a:gd name="connsiteY364" fmla="*/ 1217346 h 3605658"/>
                    <a:gd name="connsiteX365" fmla="*/ 3465056 w 3998820"/>
                    <a:gd name="connsiteY365" fmla="*/ 1263066 h 3605658"/>
                    <a:gd name="connsiteX366" fmla="*/ 3470136 w 3998820"/>
                    <a:gd name="connsiteY366" fmla="*/ 1278306 h 3605658"/>
                    <a:gd name="connsiteX367" fmla="*/ 3454896 w 3998820"/>
                    <a:gd name="connsiteY367" fmla="*/ 1318946 h 3605658"/>
                    <a:gd name="connsiteX368" fmla="*/ 3434576 w 3998820"/>
                    <a:gd name="connsiteY368" fmla="*/ 1324026 h 3605658"/>
                    <a:gd name="connsiteX369" fmla="*/ 3419336 w 3998820"/>
                    <a:gd name="connsiteY369" fmla="*/ 1334186 h 3605658"/>
                    <a:gd name="connsiteX370" fmla="*/ 3388856 w 3998820"/>
                    <a:gd name="connsiteY370" fmla="*/ 1344346 h 3605658"/>
                    <a:gd name="connsiteX371" fmla="*/ 3373616 w 3998820"/>
                    <a:gd name="connsiteY371" fmla="*/ 1349426 h 3605658"/>
                    <a:gd name="connsiteX372" fmla="*/ 3358376 w 3998820"/>
                    <a:gd name="connsiteY372" fmla="*/ 1354506 h 3605658"/>
                    <a:gd name="connsiteX373" fmla="*/ 3343136 w 3998820"/>
                    <a:gd name="connsiteY373" fmla="*/ 1359586 h 3605658"/>
                    <a:gd name="connsiteX374" fmla="*/ 3307576 w 3998820"/>
                    <a:gd name="connsiteY374" fmla="*/ 1354506 h 3605658"/>
                    <a:gd name="connsiteX375" fmla="*/ 3277096 w 3998820"/>
                    <a:gd name="connsiteY375" fmla="*/ 1344346 h 3605658"/>
                    <a:gd name="connsiteX376" fmla="*/ 3266936 w 3998820"/>
                    <a:gd name="connsiteY376" fmla="*/ 1359586 h 3605658"/>
                    <a:gd name="connsiteX377" fmla="*/ 3317736 w 3998820"/>
                    <a:gd name="connsiteY377" fmla="*/ 1369746 h 3605658"/>
                    <a:gd name="connsiteX378" fmla="*/ 3327896 w 3998820"/>
                    <a:gd name="connsiteY378" fmla="*/ 1354506 h 3605658"/>
                    <a:gd name="connsiteX379" fmla="*/ 3388856 w 3998820"/>
                    <a:gd name="connsiteY379" fmla="*/ 1384986 h 3605658"/>
                    <a:gd name="connsiteX380" fmla="*/ 3383776 w 3998820"/>
                    <a:gd name="connsiteY380" fmla="*/ 1425626 h 3605658"/>
                    <a:gd name="connsiteX381" fmla="*/ 3378696 w 3998820"/>
                    <a:gd name="connsiteY381" fmla="*/ 1440866 h 3605658"/>
                    <a:gd name="connsiteX382" fmla="*/ 3348216 w 3998820"/>
                    <a:gd name="connsiteY382" fmla="*/ 1461186 h 3605658"/>
                    <a:gd name="connsiteX383" fmla="*/ 3332976 w 3998820"/>
                    <a:gd name="connsiteY383" fmla="*/ 1471346 h 3605658"/>
                    <a:gd name="connsiteX384" fmla="*/ 3322816 w 3998820"/>
                    <a:gd name="connsiteY384" fmla="*/ 1486586 h 3605658"/>
                    <a:gd name="connsiteX385" fmla="*/ 3338056 w 3998820"/>
                    <a:gd name="connsiteY385" fmla="*/ 1491666 h 3605658"/>
                    <a:gd name="connsiteX386" fmla="*/ 3409176 w 3998820"/>
                    <a:gd name="connsiteY386" fmla="*/ 1486586 h 3605658"/>
                    <a:gd name="connsiteX387" fmla="*/ 3419336 w 3998820"/>
                    <a:gd name="connsiteY387" fmla="*/ 1471346 h 3605658"/>
                    <a:gd name="connsiteX388" fmla="*/ 3434576 w 3998820"/>
                    <a:gd name="connsiteY388" fmla="*/ 1440866 h 3605658"/>
                    <a:gd name="connsiteX389" fmla="*/ 3449816 w 3998820"/>
                    <a:gd name="connsiteY389" fmla="*/ 1430706 h 3605658"/>
                    <a:gd name="connsiteX390" fmla="*/ 3485376 w 3998820"/>
                    <a:gd name="connsiteY390" fmla="*/ 1405306 h 3605658"/>
                    <a:gd name="connsiteX391" fmla="*/ 3500616 w 3998820"/>
                    <a:gd name="connsiteY391" fmla="*/ 1400226 h 3605658"/>
                    <a:gd name="connsiteX392" fmla="*/ 3510776 w 3998820"/>
                    <a:gd name="connsiteY392" fmla="*/ 1430706 h 3605658"/>
                    <a:gd name="connsiteX393" fmla="*/ 3526016 w 3998820"/>
                    <a:gd name="connsiteY393" fmla="*/ 1461186 h 3605658"/>
                    <a:gd name="connsiteX394" fmla="*/ 3541256 w 3998820"/>
                    <a:gd name="connsiteY394" fmla="*/ 1491666 h 3605658"/>
                    <a:gd name="connsiteX395" fmla="*/ 3597136 w 3998820"/>
                    <a:gd name="connsiteY395" fmla="*/ 1537386 h 3605658"/>
                    <a:gd name="connsiteX396" fmla="*/ 3612376 w 3998820"/>
                    <a:gd name="connsiteY396" fmla="*/ 1532306 h 3605658"/>
                    <a:gd name="connsiteX397" fmla="*/ 3637776 w 3998820"/>
                    <a:gd name="connsiteY397" fmla="*/ 1496746 h 3605658"/>
                    <a:gd name="connsiteX398" fmla="*/ 3673336 w 3998820"/>
                    <a:gd name="connsiteY398" fmla="*/ 1542466 h 3605658"/>
                    <a:gd name="connsiteX399" fmla="*/ 3678416 w 3998820"/>
                    <a:gd name="connsiteY399" fmla="*/ 1557706 h 3605658"/>
                    <a:gd name="connsiteX400" fmla="*/ 3693656 w 3998820"/>
                    <a:gd name="connsiteY400" fmla="*/ 1572946 h 3605658"/>
                    <a:gd name="connsiteX401" fmla="*/ 3708896 w 3998820"/>
                    <a:gd name="connsiteY401" fmla="*/ 1603426 h 3605658"/>
                    <a:gd name="connsiteX402" fmla="*/ 3703816 w 3998820"/>
                    <a:gd name="connsiteY402" fmla="*/ 1623746 h 3605658"/>
                    <a:gd name="connsiteX403" fmla="*/ 3688576 w 3998820"/>
                    <a:gd name="connsiteY403" fmla="*/ 1628826 h 3605658"/>
                    <a:gd name="connsiteX404" fmla="*/ 3642856 w 3998820"/>
                    <a:gd name="connsiteY404" fmla="*/ 1654226 h 3605658"/>
                    <a:gd name="connsiteX405" fmla="*/ 3678416 w 3998820"/>
                    <a:gd name="connsiteY405" fmla="*/ 1659306 h 3605658"/>
                    <a:gd name="connsiteX406" fmla="*/ 3683496 w 3998820"/>
                    <a:gd name="connsiteY406" fmla="*/ 1674546 h 3605658"/>
                    <a:gd name="connsiteX407" fmla="*/ 3678416 w 3998820"/>
                    <a:gd name="connsiteY407" fmla="*/ 1715186 h 3605658"/>
                    <a:gd name="connsiteX408" fmla="*/ 3632696 w 3998820"/>
                    <a:gd name="connsiteY408" fmla="*/ 1735506 h 3605658"/>
                    <a:gd name="connsiteX409" fmla="*/ 3586976 w 3998820"/>
                    <a:gd name="connsiteY409" fmla="*/ 1750746 h 3605658"/>
                    <a:gd name="connsiteX410" fmla="*/ 3571736 w 3998820"/>
                    <a:gd name="connsiteY410" fmla="*/ 1755826 h 3605658"/>
                    <a:gd name="connsiteX411" fmla="*/ 3541256 w 3998820"/>
                    <a:gd name="connsiteY411" fmla="*/ 1771066 h 3605658"/>
                    <a:gd name="connsiteX412" fmla="*/ 3536176 w 3998820"/>
                    <a:gd name="connsiteY412" fmla="*/ 1791386 h 3605658"/>
                    <a:gd name="connsiteX413" fmla="*/ 3515856 w 3998820"/>
                    <a:gd name="connsiteY413" fmla="*/ 1832026 h 3605658"/>
                    <a:gd name="connsiteX414" fmla="*/ 3526016 w 3998820"/>
                    <a:gd name="connsiteY414" fmla="*/ 1816786 h 3605658"/>
                    <a:gd name="connsiteX415" fmla="*/ 3541256 w 3998820"/>
                    <a:gd name="connsiteY415" fmla="*/ 1796466 h 3605658"/>
                    <a:gd name="connsiteX416" fmla="*/ 3551416 w 3998820"/>
                    <a:gd name="connsiteY416" fmla="*/ 1781226 h 3605658"/>
                    <a:gd name="connsiteX417" fmla="*/ 3566656 w 3998820"/>
                    <a:gd name="connsiteY417" fmla="*/ 1765986 h 3605658"/>
                    <a:gd name="connsiteX418" fmla="*/ 3642856 w 3998820"/>
                    <a:gd name="connsiteY418" fmla="*/ 1771066 h 3605658"/>
                    <a:gd name="connsiteX419" fmla="*/ 3658096 w 3998820"/>
                    <a:gd name="connsiteY419" fmla="*/ 1776146 h 3605658"/>
                    <a:gd name="connsiteX420" fmla="*/ 3678416 w 3998820"/>
                    <a:gd name="connsiteY420" fmla="*/ 1801546 h 3605658"/>
                    <a:gd name="connsiteX421" fmla="*/ 3683496 w 3998820"/>
                    <a:gd name="connsiteY421" fmla="*/ 1887906 h 3605658"/>
                    <a:gd name="connsiteX422" fmla="*/ 3668256 w 3998820"/>
                    <a:gd name="connsiteY422" fmla="*/ 1898066 h 3605658"/>
                    <a:gd name="connsiteX423" fmla="*/ 3698736 w 3998820"/>
                    <a:gd name="connsiteY423" fmla="*/ 1887906 h 3605658"/>
                    <a:gd name="connsiteX424" fmla="*/ 3719056 w 3998820"/>
                    <a:gd name="connsiteY424" fmla="*/ 1862506 h 3605658"/>
                    <a:gd name="connsiteX425" fmla="*/ 3749536 w 3998820"/>
                    <a:gd name="connsiteY425" fmla="*/ 1826946 h 3605658"/>
                    <a:gd name="connsiteX426" fmla="*/ 3769856 w 3998820"/>
                    <a:gd name="connsiteY426" fmla="*/ 1796466 h 3605658"/>
                    <a:gd name="connsiteX427" fmla="*/ 3820656 w 3998820"/>
                    <a:gd name="connsiteY427" fmla="*/ 1806626 h 3605658"/>
                    <a:gd name="connsiteX428" fmla="*/ 3851136 w 3998820"/>
                    <a:gd name="connsiteY428" fmla="*/ 1821866 h 3605658"/>
                    <a:gd name="connsiteX429" fmla="*/ 3866376 w 3998820"/>
                    <a:gd name="connsiteY429" fmla="*/ 1837106 h 3605658"/>
                    <a:gd name="connsiteX430" fmla="*/ 3881616 w 3998820"/>
                    <a:gd name="connsiteY430" fmla="*/ 1847266 h 3605658"/>
                    <a:gd name="connsiteX431" fmla="*/ 3886696 w 3998820"/>
                    <a:gd name="connsiteY431" fmla="*/ 1862506 h 3605658"/>
                    <a:gd name="connsiteX432" fmla="*/ 3901936 w 3998820"/>
                    <a:gd name="connsiteY432" fmla="*/ 1928546 h 3605658"/>
                    <a:gd name="connsiteX433" fmla="*/ 3917176 w 3998820"/>
                    <a:gd name="connsiteY433" fmla="*/ 1933626 h 3605658"/>
                    <a:gd name="connsiteX434" fmla="*/ 3922256 w 3998820"/>
                    <a:gd name="connsiteY434" fmla="*/ 1959026 h 3605658"/>
                    <a:gd name="connsiteX435" fmla="*/ 3922256 w 3998820"/>
                    <a:gd name="connsiteY435" fmla="*/ 1994586 h 3605658"/>
                    <a:gd name="connsiteX436" fmla="*/ 3907016 w 3998820"/>
                    <a:gd name="connsiteY436" fmla="*/ 1999666 h 3605658"/>
                    <a:gd name="connsiteX437" fmla="*/ 3866376 w 3998820"/>
                    <a:gd name="connsiteY437" fmla="*/ 2014906 h 3605658"/>
                    <a:gd name="connsiteX438" fmla="*/ 3851136 w 3998820"/>
                    <a:gd name="connsiteY438" fmla="*/ 2025066 h 3605658"/>
                    <a:gd name="connsiteX439" fmla="*/ 3835896 w 3998820"/>
                    <a:gd name="connsiteY439" fmla="*/ 2030146 h 3605658"/>
                    <a:gd name="connsiteX440" fmla="*/ 3851136 w 3998820"/>
                    <a:gd name="connsiteY440" fmla="*/ 2035226 h 3605658"/>
                    <a:gd name="connsiteX441" fmla="*/ 3876536 w 3998820"/>
                    <a:gd name="connsiteY441" fmla="*/ 2040306 h 3605658"/>
                    <a:gd name="connsiteX442" fmla="*/ 3891776 w 3998820"/>
                    <a:gd name="connsiteY442" fmla="*/ 2050466 h 3605658"/>
                    <a:gd name="connsiteX443" fmla="*/ 3907016 w 3998820"/>
                    <a:gd name="connsiteY443" fmla="*/ 2096186 h 3605658"/>
                    <a:gd name="connsiteX444" fmla="*/ 3922256 w 3998820"/>
                    <a:gd name="connsiteY444" fmla="*/ 2091106 h 3605658"/>
                    <a:gd name="connsiteX445" fmla="*/ 3937496 w 3998820"/>
                    <a:gd name="connsiteY445" fmla="*/ 2055546 h 3605658"/>
                    <a:gd name="connsiteX446" fmla="*/ 3978136 w 3998820"/>
                    <a:gd name="connsiteY446" fmla="*/ 2091106 h 3605658"/>
                    <a:gd name="connsiteX447" fmla="*/ 3988296 w 3998820"/>
                    <a:gd name="connsiteY447" fmla="*/ 2121586 h 3605658"/>
                    <a:gd name="connsiteX448" fmla="*/ 3993376 w 3998820"/>
                    <a:gd name="connsiteY448" fmla="*/ 2136826 h 3605658"/>
                    <a:gd name="connsiteX449" fmla="*/ 3993376 w 3998820"/>
                    <a:gd name="connsiteY449" fmla="*/ 2223186 h 3605658"/>
                    <a:gd name="connsiteX450" fmla="*/ 3962896 w 3998820"/>
                    <a:gd name="connsiteY450" fmla="*/ 2233346 h 3605658"/>
                    <a:gd name="connsiteX451" fmla="*/ 3947656 w 3998820"/>
                    <a:gd name="connsiteY451" fmla="*/ 2314626 h 3605658"/>
                    <a:gd name="connsiteX452" fmla="*/ 3932416 w 3998820"/>
                    <a:gd name="connsiteY452" fmla="*/ 2324786 h 3605658"/>
                    <a:gd name="connsiteX453" fmla="*/ 3901936 w 3998820"/>
                    <a:gd name="connsiteY453" fmla="*/ 2334946 h 3605658"/>
                    <a:gd name="connsiteX454" fmla="*/ 3891776 w 3998820"/>
                    <a:gd name="connsiteY454" fmla="*/ 2350186 h 3605658"/>
                    <a:gd name="connsiteX455" fmla="*/ 3881616 w 3998820"/>
                    <a:gd name="connsiteY455" fmla="*/ 2390826 h 3605658"/>
                    <a:gd name="connsiteX456" fmla="*/ 3876536 w 3998820"/>
                    <a:gd name="connsiteY456" fmla="*/ 2406066 h 3605658"/>
                    <a:gd name="connsiteX457" fmla="*/ 3881616 w 3998820"/>
                    <a:gd name="connsiteY457" fmla="*/ 2421306 h 3605658"/>
                    <a:gd name="connsiteX458" fmla="*/ 3866376 w 3998820"/>
                    <a:gd name="connsiteY458" fmla="*/ 2451786 h 3605658"/>
                    <a:gd name="connsiteX459" fmla="*/ 3861296 w 3998820"/>
                    <a:gd name="connsiteY459" fmla="*/ 2472106 h 3605658"/>
                    <a:gd name="connsiteX460" fmla="*/ 3825736 w 3998820"/>
                    <a:gd name="connsiteY460" fmla="*/ 2512746 h 3605658"/>
                    <a:gd name="connsiteX461" fmla="*/ 3790176 w 3998820"/>
                    <a:gd name="connsiteY461" fmla="*/ 2507666 h 3605658"/>
                    <a:gd name="connsiteX462" fmla="*/ 3774936 w 3998820"/>
                    <a:gd name="connsiteY462" fmla="*/ 2472106 h 3605658"/>
                    <a:gd name="connsiteX463" fmla="*/ 3764776 w 3998820"/>
                    <a:gd name="connsiteY463" fmla="*/ 2456866 h 3605658"/>
                    <a:gd name="connsiteX464" fmla="*/ 3744456 w 3998820"/>
                    <a:gd name="connsiteY464" fmla="*/ 2461946 h 3605658"/>
                    <a:gd name="connsiteX465" fmla="*/ 3769856 w 3998820"/>
                    <a:gd name="connsiteY465" fmla="*/ 2502586 h 3605658"/>
                    <a:gd name="connsiteX466" fmla="*/ 3774936 w 3998820"/>
                    <a:gd name="connsiteY466" fmla="*/ 2517826 h 3605658"/>
                    <a:gd name="connsiteX467" fmla="*/ 3805416 w 3998820"/>
                    <a:gd name="connsiteY467" fmla="*/ 2538146 h 3605658"/>
                    <a:gd name="connsiteX468" fmla="*/ 3861296 w 3998820"/>
                    <a:gd name="connsiteY468" fmla="*/ 2538146 h 3605658"/>
                    <a:gd name="connsiteX469" fmla="*/ 3871456 w 3998820"/>
                    <a:gd name="connsiteY469" fmla="*/ 2553386 h 3605658"/>
                    <a:gd name="connsiteX470" fmla="*/ 3876536 w 3998820"/>
                    <a:gd name="connsiteY470" fmla="*/ 2568626 h 3605658"/>
                    <a:gd name="connsiteX471" fmla="*/ 3871456 w 3998820"/>
                    <a:gd name="connsiteY471" fmla="*/ 2609266 h 3605658"/>
                    <a:gd name="connsiteX472" fmla="*/ 3856216 w 3998820"/>
                    <a:gd name="connsiteY472" fmla="*/ 2624506 h 3605658"/>
                    <a:gd name="connsiteX473" fmla="*/ 3825736 w 3998820"/>
                    <a:gd name="connsiteY473" fmla="*/ 2639746 h 3605658"/>
                    <a:gd name="connsiteX474" fmla="*/ 3840976 w 3998820"/>
                    <a:gd name="connsiteY474" fmla="*/ 2649906 h 3605658"/>
                    <a:gd name="connsiteX475" fmla="*/ 3851136 w 3998820"/>
                    <a:gd name="connsiteY475" fmla="*/ 2685466 h 3605658"/>
                    <a:gd name="connsiteX476" fmla="*/ 3830816 w 3998820"/>
                    <a:gd name="connsiteY476" fmla="*/ 2787066 h 3605658"/>
                    <a:gd name="connsiteX477" fmla="*/ 3815576 w 3998820"/>
                    <a:gd name="connsiteY477" fmla="*/ 2797226 h 3605658"/>
                    <a:gd name="connsiteX478" fmla="*/ 3780016 w 3998820"/>
                    <a:gd name="connsiteY478" fmla="*/ 2802306 h 3605658"/>
                    <a:gd name="connsiteX479" fmla="*/ 3764776 w 3998820"/>
                    <a:gd name="connsiteY479" fmla="*/ 2812466 h 3605658"/>
                    <a:gd name="connsiteX480" fmla="*/ 3698736 w 3998820"/>
                    <a:gd name="connsiteY480" fmla="*/ 2802306 h 3605658"/>
                    <a:gd name="connsiteX481" fmla="*/ 3693656 w 3998820"/>
                    <a:gd name="connsiteY481" fmla="*/ 2787066 h 3605658"/>
                    <a:gd name="connsiteX482" fmla="*/ 3678416 w 3998820"/>
                    <a:gd name="connsiteY482" fmla="*/ 2756586 h 3605658"/>
                    <a:gd name="connsiteX483" fmla="*/ 3668256 w 3998820"/>
                    <a:gd name="connsiteY483" fmla="*/ 2715946 h 3605658"/>
                    <a:gd name="connsiteX484" fmla="*/ 3658096 w 3998820"/>
                    <a:gd name="connsiteY484" fmla="*/ 2695626 h 3605658"/>
                    <a:gd name="connsiteX485" fmla="*/ 3642856 w 3998820"/>
                    <a:gd name="connsiteY485" fmla="*/ 2690546 h 3605658"/>
                    <a:gd name="connsiteX486" fmla="*/ 3607296 w 3998820"/>
                    <a:gd name="connsiteY486" fmla="*/ 2685466 h 3605658"/>
                    <a:gd name="connsiteX487" fmla="*/ 3576816 w 3998820"/>
                    <a:gd name="connsiteY487" fmla="*/ 2700706 h 3605658"/>
                    <a:gd name="connsiteX488" fmla="*/ 3566656 w 3998820"/>
                    <a:gd name="connsiteY488" fmla="*/ 2715946 h 3605658"/>
                    <a:gd name="connsiteX489" fmla="*/ 3551416 w 3998820"/>
                    <a:gd name="connsiteY489" fmla="*/ 2721026 h 3605658"/>
                    <a:gd name="connsiteX490" fmla="*/ 3505696 w 3998820"/>
                    <a:gd name="connsiteY490" fmla="*/ 2726106 h 3605658"/>
                    <a:gd name="connsiteX491" fmla="*/ 3459976 w 3998820"/>
                    <a:gd name="connsiteY491" fmla="*/ 2726106 h 3605658"/>
                    <a:gd name="connsiteX492" fmla="*/ 3490456 w 3998820"/>
                    <a:gd name="connsiteY492" fmla="*/ 2715946 h 3605658"/>
                    <a:gd name="connsiteX493" fmla="*/ 3541256 w 3998820"/>
                    <a:gd name="connsiteY493" fmla="*/ 2721026 h 3605658"/>
                    <a:gd name="connsiteX494" fmla="*/ 3561576 w 3998820"/>
                    <a:gd name="connsiteY494" fmla="*/ 2726106 h 3605658"/>
                    <a:gd name="connsiteX495" fmla="*/ 3647936 w 3998820"/>
                    <a:gd name="connsiteY495" fmla="*/ 2715946 h 3605658"/>
                    <a:gd name="connsiteX496" fmla="*/ 3653016 w 3998820"/>
                    <a:gd name="connsiteY496" fmla="*/ 2817546 h 3605658"/>
                    <a:gd name="connsiteX497" fmla="*/ 3698736 w 3998820"/>
                    <a:gd name="connsiteY497" fmla="*/ 2832786 h 3605658"/>
                    <a:gd name="connsiteX498" fmla="*/ 3703816 w 3998820"/>
                    <a:gd name="connsiteY498" fmla="*/ 2848026 h 3605658"/>
                    <a:gd name="connsiteX499" fmla="*/ 3713976 w 3998820"/>
                    <a:gd name="connsiteY499" fmla="*/ 2908986 h 3605658"/>
                    <a:gd name="connsiteX500" fmla="*/ 3693656 w 3998820"/>
                    <a:gd name="connsiteY500" fmla="*/ 2964866 h 3605658"/>
                    <a:gd name="connsiteX501" fmla="*/ 3663176 w 3998820"/>
                    <a:gd name="connsiteY501" fmla="*/ 2985186 h 3605658"/>
                    <a:gd name="connsiteX502" fmla="*/ 3586976 w 3998820"/>
                    <a:gd name="connsiteY502" fmla="*/ 2990266 h 3605658"/>
                    <a:gd name="connsiteX503" fmla="*/ 3576816 w 3998820"/>
                    <a:gd name="connsiteY503" fmla="*/ 3005506 h 3605658"/>
                    <a:gd name="connsiteX504" fmla="*/ 3561576 w 3998820"/>
                    <a:gd name="connsiteY504" fmla="*/ 3015666 h 3605658"/>
                    <a:gd name="connsiteX505" fmla="*/ 3520936 w 3998820"/>
                    <a:gd name="connsiteY505" fmla="*/ 3005506 h 3605658"/>
                    <a:gd name="connsiteX506" fmla="*/ 3505696 w 3998820"/>
                    <a:gd name="connsiteY506" fmla="*/ 2995346 h 3605658"/>
                    <a:gd name="connsiteX507" fmla="*/ 3490456 w 3998820"/>
                    <a:gd name="connsiteY507" fmla="*/ 2980106 h 3605658"/>
                    <a:gd name="connsiteX508" fmla="*/ 3480296 w 3998820"/>
                    <a:gd name="connsiteY508" fmla="*/ 2964866 h 3605658"/>
                    <a:gd name="connsiteX509" fmla="*/ 3454896 w 3998820"/>
                    <a:gd name="connsiteY509" fmla="*/ 2954706 h 3605658"/>
                    <a:gd name="connsiteX510" fmla="*/ 3419336 w 3998820"/>
                    <a:gd name="connsiteY510" fmla="*/ 2939466 h 3605658"/>
                    <a:gd name="connsiteX511" fmla="*/ 3414256 w 3998820"/>
                    <a:gd name="connsiteY511" fmla="*/ 2954706 h 3605658"/>
                    <a:gd name="connsiteX512" fmla="*/ 3429496 w 3998820"/>
                    <a:gd name="connsiteY512" fmla="*/ 2995346 h 3605658"/>
                    <a:gd name="connsiteX513" fmla="*/ 3424416 w 3998820"/>
                    <a:gd name="connsiteY513" fmla="*/ 3051226 h 3605658"/>
                    <a:gd name="connsiteX514" fmla="*/ 3434576 w 3998820"/>
                    <a:gd name="connsiteY514" fmla="*/ 3086786 h 3605658"/>
                    <a:gd name="connsiteX515" fmla="*/ 3444736 w 3998820"/>
                    <a:gd name="connsiteY515" fmla="*/ 3102026 h 3605658"/>
                    <a:gd name="connsiteX516" fmla="*/ 3449816 w 3998820"/>
                    <a:gd name="connsiteY516" fmla="*/ 3117266 h 3605658"/>
                    <a:gd name="connsiteX517" fmla="*/ 3444736 w 3998820"/>
                    <a:gd name="connsiteY517" fmla="*/ 3157906 h 3605658"/>
                    <a:gd name="connsiteX518" fmla="*/ 3429496 w 3998820"/>
                    <a:gd name="connsiteY518" fmla="*/ 3168066 h 3605658"/>
                    <a:gd name="connsiteX519" fmla="*/ 3419336 w 3998820"/>
                    <a:gd name="connsiteY519" fmla="*/ 3183306 h 3605658"/>
                    <a:gd name="connsiteX520" fmla="*/ 3404096 w 3998820"/>
                    <a:gd name="connsiteY520" fmla="*/ 3188386 h 3605658"/>
                    <a:gd name="connsiteX521" fmla="*/ 3388856 w 3998820"/>
                    <a:gd name="connsiteY521" fmla="*/ 3198546 h 3605658"/>
                    <a:gd name="connsiteX522" fmla="*/ 3393936 w 3998820"/>
                    <a:gd name="connsiteY522" fmla="*/ 3218866 h 3605658"/>
                    <a:gd name="connsiteX523" fmla="*/ 3404096 w 3998820"/>
                    <a:gd name="connsiteY523" fmla="*/ 3249346 h 3605658"/>
                    <a:gd name="connsiteX524" fmla="*/ 3399016 w 3998820"/>
                    <a:gd name="connsiteY524" fmla="*/ 3289986 h 3605658"/>
                    <a:gd name="connsiteX525" fmla="*/ 3388856 w 3998820"/>
                    <a:gd name="connsiteY525" fmla="*/ 3305226 h 3605658"/>
                    <a:gd name="connsiteX526" fmla="*/ 3353296 w 3998820"/>
                    <a:gd name="connsiteY526" fmla="*/ 3330626 h 3605658"/>
                    <a:gd name="connsiteX527" fmla="*/ 3312656 w 3998820"/>
                    <a:gd name="connsiteY527" fmla="*/ 3305226 h 3605658"/>
                    <a:gd name="connsiteX528" fmla="*/ 3297416 w 3998820"/>
                    <a:gd name="connsiteY528" fmla="*/ 3284906 h 3605658"/>
                    <a:gd name="connsiteX529" fmla="*/ 3282176 w 3998820"/>
                    <a:gd name="connsiteY529" fmla="*/ 3279826 h 3605658"/>
                    <a:gd name="connsiteX530" fmla="*/ 3251696 w 3998820"/>
                    <a:gd name="connsiteY530" fmla="*/ 3259506 h 3605658"/>
                    <a:gd name="connsiteX531" fmla="*/ 3241536 w 3998820"/>
                    <a:gd name="connsiteY531" fmla="*/ 3244266 h 3605658"/>
                    <a:gd name="connsiteX532" fmla="*/ 3236456 w 3998820"/>
                    <a:gd name="connsiteY532" fmla="*/ 3259506 h 3605658"/>
                    <a:gd name="connsiteX533" fmla="*/ 3251696 w 3998820"/>
                    <a:gd name="connsiteY533" fmla="*/ 3269666 h 3605658"/>
                    <a:gd name="connsiteX534" fmla="*/ 3277096 w 3998820"/>
                    <a:gd name="connsiteY534" fmla="*/ 3300146 h 3605658"/>
                    <a:gd name="connsiteX535" fmla="*/ 3282176 w 3998820"/>
                    <a:gd name="connsiteY535" fmla="*/ 3315386 h 3605658"/>
                    <a:gd name="connsiteX536" fmla="*/ 3272016 w 3998820"/>
                    <a:gd name="connsiteY536" fmla="*/ 3386506 h 3605658"/>
                    <a:gd name="connsiteX537" fmla="*/ 3261856 w 3998820"/>
                    <a:gd name="connsiteY537" fmla="*/ 3401746 h 3605658"/>
                    <a:gd name="connsiteX538" fmla="*/ 3231376 w 3998820"/>
                    <a:gd name="connsiteY538" fmla="*/ 3422066 h 3605658"/>
                    <a:gd name="connsiteX539" fmla="*/ 3216136 w 3998820"/>
                    <a:gd name="connsiteY539" fmla="*/ 3427146 h 3605658"/>
                    <a:gd name="connsiteX540" fmla="*/ 3170416 w 3998820"/>
                    <a:gd name="connsiteY540" fmla="*/ 3416986 h 3605658"/>
                    <a:gd name="connsiteX541" fmla="*/ 3139936 w 3998820"/>
                    <a:gd name="connsiteY541" fmla="*/ 3396666 h 3605658"/>
                    <a:gd name="connsiteX542" fmla="*/ 2997696 w 3998820"/>
                    <a:gd name="connsiteY542" fmla="*/ 3396666 h 3605658"/>
                    <a:gd name="connsiteX543" fmla="*/ 2982456 w 3998820"/>
                    <a:gd name="connsiteY543" fmla="*/ 3391586 h 3605658"/>
                    <a:gd name="connsiteX544" fmla="*/ 2972296 w 3998820"/>
                    <a:gd name="connsiteY544" fmla="*/ 3376346 h 3605658"/>
                    <a:gd name="connsiteX545" fmla="*/ 2967216 w 3998820"/>
                    <a:gd name="connsiteY545" fmla="*/ 3361106 h 3605658"/>
                    <a:gd name="connsiteX546" fmla="*/ 2962136 w 3998820"/>
                    <a:gd name="connsiteY546" fmla="*/ 3244266 h 3605658"/>
                    <a:gd name="connsiteX547" fmla="*/ 2941816 w 3998820"/>
                    <a:gd name="connsiteY547" fmla="*/ 3208706 h 3605658"/>
                    <a:gd name="connsiteX548" fmla="*/ 2921496 w 3998820"/>
                    <a:gd name="connsiteY548" fmla="*/ 3350946 h 3605658"/>
                    <a:gd name="connsiteX549" fmla="*/ 2911336 w 3998820"/>
                    <a:gd name="connsiteY549" fmla="*/ 3366186 h 3605658"/>
                    <a:gd name="connsiteX550" fmla="*/ 2860536 w 3998820"/>
                    <a:gd name="connsiteY550" fmla="*/ 3381426 h 3605658"/>
                    <a:gd name="connsiteX551" fmla="*/ 2819896 w 3998820"/>
                    <a:gd name="connsiteY551" fmla="*/ 3391586 h 3605658"/>
                    <a:gd name="connsiteX552" fmla="*/ 2804656 w 3998820"/>
                    <a:gd name="connsiteY552" fmla="*/ 3386506 h 3605658"/>
                    <a:gd name="connsiteX553" fmla="*/ 2784336 w 3998820"/>
                    <a:gd name="connsiteY553" fmla="*/ 3356026 h 3605658"/>
                    <a:gd name="connsiteX554" fmla="*/ 2758936 w 3998820"/>
                    <a:gd name="connsiteY554" fmla="*/ 3345866 h 3605658"/>
                    <a:gd name="connsiteX555" fmla="*/ 2728456 w 3998820"/>
                    <a:gd name="connsiteY555" fmla="*/ 3350946 h 3605658"/>
                    <a:gd name="connsiteX556" fmla="*/ 2723376 w 3998820"/>
                    <a:gd name="connsiteY556" fmla="*/ 3366186 h 3605658"/>
                    <a:gd name="connsiteX557" fmla="*/ 2713216 w 3998820"/>
                    <a:gd name="connsiteY557" fmla="*/ 3381426 h 3605658"/>
                    <a:gd name="connsiteX558" fmla="*/ 2657336 w 3998820"/>
                    <a:gd name="connsiteY558" fmla="*/ 3350946 h 3605658"/>
                    <a:gd name="connsiteX559" fmla="*/ 2637016 w 3998820"/>
                    <a:gd name="connsiteY559" fmla="*/ 3330626 h 3605658"/>
                    <a:gd name="connsiteX560" fmla="*/ 2642096 w 3998820"/>
                    <a:gd name="connsiteY560" fmla="*/ 3264586 h 3605658"/>
                    <a:gd name="connsiteX561" fmla="*/ 2647176 w 3998820"/>
                    <a:gd name="connsiteY561" fmla="*/ 3249346 h 3605658"/>
                    <a:gd name="connsiteX562" fmla="*/ 2606536 w 3998820"/>
                    <a:gd name="connsiteY562" fmla="*/ 3234106 h 3605658"/>
                    <a:gd name="connsiteX563" fmla="*/ 2586216 w 3998820"/>
                    <a:gd name="connsiteY563" fmla="*/ 3223946 h 3605658"/>
                    <a:gd name="connsiteX564" fmla="*/ 2570976 w 3998820"/>
                    <a:gd name="connsiteY564" fmla="*/ 3198546 h 3605658"/>
                    <a:gd name="connsiteX565" fmla="*/ 2565896 w 3998820"/>
                    <a:gd name="connsiteY565" fmla="*/ 3173146 h 3605658"/>
                    <a:gd name="connsiteX566" fmla="*/ 2545576 w 3998820"/>
                    <a:gd name="connsiteY566" fmla="*/ 3168066 h 3605658"/>
                    <a:gd name="connsiteX567" fmla="*/ 2510016 w 3998820"/>
                    <a:gd name="connsiteY567" fmla="*/ 3173146 h 3605658"/>
                    <a:gd name="connsiteX568" fmla="*/ 2515096 w 3998820"/>
                    <a:gd name="connsiteY568" fmla="*/ 3208706 h 3605658"/>
                    <a:gd name="connsiteX569" fmla="*/ 2545576 w 3998820"/>
                    <a:gd name="connsiteY569" fmla="*/ 3239186 h 3605658"/>
                    <a:gd name="connsiteX570" fmla="*/ 2560816 w 3998820"/>
                    <a:gd name="connsiteY570" fmla="*/ 3264586 h 3605658"/>
                    <a:gd name="connsiteX571" fmla="*/ 2565896 w 3998820"/>
                    <a:gd name="connsiteY571" fmla="*/ 3279826 h 3605658"/>
                    <a:gd name="connsiteX572" fmla="*/ 2601456 w 3998820"/>
                    <a:gd name="connsiteY572" fmla="*/ 3330626 h 3605658"/>
                    <a:gd name="connsiteX573" fmla="*/ 2596376 w 3998820"/>
                    <a:gd name="connsiteY573" fmla="*/ 3350946 h 3605658"/>
                    <a:gd name="connsiteX574" fmla="*/ 2555736 w 3998820"/>
                    <a:gd name="connsiteY574" fmla="*/ 3371266 h 3605658"/>
                    <a:gd name="connsiteX575" fmla="*/ 2540496 w 3998820"/>
                    <a:gd name="connsiteY575" fmla="*/ 3381426 h 3605658"/>
                    <a:gd name="connsiteX576" fmla="*/ 2581136 w 3998820"/>
                    <a:gd name="connsiteY576" fmla="*/ 3401746 h 3605658"/>
                    <a:gd name="connsiteX577" fmla="*/ 2611616 w 3998820"/>
                    <a:gd name="connsiteY577" fmla="*/ 3411906 h 3605658"/>
                    <a:gd name="connsiteX578" fmla="*/ 2652256 w 3998820"/>
                    <a:gd name="connsiteY578" fmla="*/ 3477946 h 3605658"/>
                    <a:gd name="connsiteX579" fmla="*/ 2642096 w 3998820"/>
                    <a:gd name="connsiteY579" fmla="*/ 3564306 h 3605658"/>
                    <a:gd name="connsiteX580" fmla="*/ 2621776 w 3998820"/>
                    <a:gd name="connsiteY580" fmla="*/ 3579546 h 3605658"/>
                    <a:gd name="connsiteX581" fmla="*/ 2570976 w 3998820"/>
                    <a:gd name="connsiteY581" fmla="*/ 3604946 h 3605658"/>
                    <a:gd name="connsiteX582" fmla="*/ 2489696 w 3998820"/>
                    <a:gd name="connsiteY582" fmla="*/ 3599866 h 3605658"/>
                    <a:gd name="connsiteX583" fmla="*/ 2459216 w 3998820"/>
                    <a:gd name="connsiteY583" fmla="*/ 3559226 h 3605658"/>
                    <a:gd name="connsiteX584" fmla="*/ 2459216 w 3998820"/>
                    <a:gd name="connsiteY584" fmla="*/ 3493186 h 3605658"/>
                    <a:gd name="connsiteX585" fmla="*/ 2469376 w 3998820"/>
                    <a:gd name="connsiteY585" fmla="*/ 3477946 h 3605658"/>
                    <a:gd name="connsiteX586" fmla="*/ 2484616 w 3998820"/>
                    <a:gd name="connsiteY586" fmla="*/ 3472866 h 3605658"/>
                    <a:gd name="connsiteX587" fmla="*/ 2494776 w 3998820"/>
                    <a:gd name="connsiteY587" fmla="*/ 3457626 h 3605658"/>
                    <a:gd name="connsiteX588" fmla="*/ 2499856 w 3998820"/>
                    <a:gd name="connsiteY588" fmla="*/ 3437306 h 3605658"/>
                    <a:gd name="connsiteX589" fmla="*/ 2504936 w 3998820"/>
                    <a:gd name="connsiteY589" fmla="*/ 3422066 h 3605658"/>
                    <a:gd name="connsiteX590" fmla="*/ 2494776 w 3998820"/>
                    <a:gd name="connsiteY590" fmla="*/ 3401746 h 3605658"/>
                    <a:gd name="connsiteX591" fmla="*/ 2479536 w 3998820"/>
                    <a:gd name="connsiteY591" fmla="*/ 3396666 h 3605658"/>
                    <a:gd name="connsiteX592" fmla="*/ 2464296 w 3998820"/>
                    <a:gd name="connsiteY592" fmla="*/ 3381426 h 3605658"/>
                    <a:gd name="connsiteX593" fmla="*/ 2428736 w 3998820"/>
                    <a:gd name="connsiteY593" fmla="*/ 3366186 h 3605658"/>
                    <a:gd name="connsiteX594" fmla="*/ 2398256 w 3998820"/>
                    <a:gd name="connsiteY594" fmla="*/ 3350946 h 3605658"/>
                    <a:gd name="connsiteX595" fmla="*/ 2383016 w 3998820"/>
                    <a:gd name="connsiteY595" fmla="*/ 3335706 h 3605658"/>
                    <a:gd name="connsiteX596" fmla="*/ 2377936 w 3998820"/>
                    <a:gd name="connsiteY596" fmla="*/ 3300146 h 3605658"/>
                    <a:gd name="connsiteX597" fmla="*/ 2372856 w 3998820"/>
                    <a:gd name="connsiteY597" fmla="*/ 3284906 h 3605658"/>
                    <a:gd name="connsiteX598" fmla="*/ 2377936 w 3998820"/>
                    <a:gd name="connsiteY598" fmla="*/ 3254426 h 3605658"/>
                    <a:gd name="connsiteX599" fmla="*/ 2383016 w 3998820"/>
                    <a:gd name="connsiteY599" fmla="*/ 3239186 h 3605658"/>
                    <a:gd name="connsiteX600" fmla="*/ 2377936 w 3998820"/>
                    <a:gd name="connsiteY600" fmla="*/ 3173146 h 3605658"/>
                    <a:gd name="connsiteX601" fmla="*/ 2327136 w 3998820"/>
                    <a:gd name="connsiteY601" fmla="*/ 3203626 h 3605658"/>
                    <a:gd name="connsiteX602" fmla="*/ 2296656 w 3998820"/>
                    <a:gd name="connsiteY602" fmla="*/ 3213786 h 3605658"/>
                    <a:gd name="connsiteX603" fmla="*/ 2276336 w 3998820"/>
                    <a:gd name="connsiteY603" fmla="*/ 3244266 h 3605658"/>
                    <a:gd name="connsiteX604" fmla="*/ 2261096 w 3998820"/>
                    <a:gd name="connsiteY604" fmla="*/ 3274746 h 3605658"/>
                    <a:gd name="connsiteX605" fmla="*/ 2240776 w 3998820"/>
                    <a:gd name="connsiteY605" fmla="*/ 3295066 h 3605658"/>
                    <a:gd name="connsiteX606" fmla="*/ 2230616 w 3998820"/>
                    <a:gd name="connsiteY606" fmla="*/ 3315386 h 3605658"/>
                    <a:gd name="connsiteX607" fmla="*/ 2225536 w 3998820"/>
                    <a:gd name="connsiteY607" fmla="*/ 3330626 h 3605658"/>
                    <a:gd name="connsiteX608" fmla="*/ 2210296 w 3998820"/>
                    <a:gd name="connsiteY608" fmla="*/ 3335706 h 3605658"/>
                    <a:gd name="connsiteX609" fmla="*/ 2149336 w 3998820"/>
                    <a:gd name="connsiteY609" fmla="*/ 3330626 h 3605658"/>
                    <a:gd name="connsiteX610" fmla="*/ 2134096 w 3998820"/>
                    <a:gd name="connsiteY610" fmla="*/ 3325546 h 3605658"/>
                    <a:gd name="connsiteX611" fmla="*/ 2139176 w 3998820"/>
                    <a:gd name="connsiteY611" fmla="*/ 3284906 h 3605658"/>
                    <a:gd name="connsiteX612" fmla="*/ 2149336 w 3998820"/>
                    <a:gd name="connsiteY612" fmla="*/ 3244266 h 3605658"/>
                    <a:gd name="connsiteX613" fmla="*/ 2134096 w 3998820"/>
                    <a:gd name="connsiteY613" fmla="*/ 3234106 h 3605658"/>
                    <a:gd name="connsiteX614" fmla="*/ 2103616 w 3998820"/>
                    <a:gd name="connsiteY614" fmla="*/ 3223946 h 3605658"/>
                    <a:gd name="connsiteX615" fmla="*/ 2083296 w 3998820"/>
                    <a:gd name="connsiteY615" fmla="*/ 3198546 h 3605658"/>
                    <a:gd name="connsiteX616" fmla="*/ 2068056 w 3998820"/>
                    <a:gd name="connsiteY616" fmla="*/ 3188386 h 3605658"/>
                    <a:gd name="connsiteX617" fmla="*/ 2073136 w 3998820"/>
                    <a:gd name="connsiteY617" fmla="*/ 3157906 h 3605658"/>
                    <a:gd name="connsiteX618" fmla="*/ 2088376 w 3998820"/>
                    <a:gd name="connsiteY618" fmla="*/ 3152826 h 3605658"/>
                    <a:gd name="connsiteX619" fmla="*/ 2113776 w 3998820"/>
                    <a:gd name="connsiteY619" fmla="*/ 3147746 h 3605658"/>
                    <a:gd name="connsiteX620" fmla="*/ 2154416 w 3998820"/>
                    <a:gd name="connsiteY620" fmla="*/ 3132506 h 3605658"/>
                    <a:gd name="connsiteX621" fmla="*/ 2164576 w 3998820"/>
                    <a:gd name="connsiteY621" fmla="*/ 3102026 h 3605658"/>
                    <a:gd name="connsiteX622" fmla="*/ 2159496 w 3998820"/>
                    <a:gd name="connsiteY622" fmla="*/ 3076626 h 3605658"/>
                    <a:gd name="connsiteX623" fmla="*/ 2149336 w 3998820"/>
                    <a:gd name="connsiteY623" fmla="*/ 3061386 h 3605658"/>
                    <a:gd name="connsiteX624" fmla="*/ 2129016 w 3998820"/>
                    <a:gd name="connsiteY624" fmla="*/ 3046146 h 3605658"/>
                    <a:gd name="connsiteX625" fmla="*/ 2062976 w 3998820"/>
                    <a:gd name="connsiteY625" fmla="*/ 3030906 h 3605658"/>
                    <a:gd name="connsiteX626" fmla="*/ 2022336 w 3998820"/>
                    <a:gd name="connsiteY626" fmla="*/ 3025826 h 3605658"/>
                    <a:gd name="connsiteX627" fmla="*/ 1991856 w 3998820"/>
                    <a:gd name="connsiteY627" fmla="*/ 3015666 h 3605658"/>
                    <a:gd name="connsiteX628" fmla="*/ 1956296 w 3998820"/>
                    <a:gd name="connsiteY628" fmla="*/ 2995346 h 3605658"/>
                    <a:gd name="connsiteX629" fmla="*/ 1991856 w 3998820"/>
                    <a:gd name="connsiteY629" fmla="*/ 2949626 h 3605658"/>
                    <a:gd name="connsiteX630" fmla="*/ 1930896 w 3998820"/>
                    <a:gd name="connsiteY630" fmla="*/ 2964866 h 3605658"/>
                    <a:gd name="connsiteX631" fmla="*/ 1895336 w 3998820"/>
                    <a:gd name="connsiteY631" fmla="*/ 2969946 h 3605658"/>
                    <a:gd name="connsiteX632" fmla="*/ 1880096 w 3998820"/>
                    <a:gd name="connsiteY632" fmla="*/ 2980106 h 3605658"/>
                    <a:gd name="connsiteX633" fmla="*/ 1839456 w 3998820"/>
                    <a:gd name="connsiteY633" fmla="*/ 2959786 h 3605658"/>
                    <a:gd name="connsiteX634" fmla="*/ 1819136 w 3998820"/>
                    <a:gd name="connsiteY634" fmla="*/ 2949626 h 3605658"/>
                    <a:gd name="connsiteX635" fmla="*/ 1778496 w 3998820"/>
                    <a:gd name="connsiteY635" fmla="*/ 2934386 h 3605658"/>
                    <a:gd name="connsiteX636" fmla="*/ 1778496 w 3998820"/>
                    <a:gd name="connsiteY636" fmla="*/ 2888666 h 3605658"/>
                    <a:gd name="connsiteX637" fmla="*/ 1783576 w 3998820"/>
                    <a:gd name="connsiteY637" fmla="*/ 2837866 h 3605658"/>
                    <a:gd name="connsiteX638" fmla="*/ 1834376 w 3998820"/>
                    <a:gd name="connsiteY638" fmla="*/ 2812466 h 3605658"/>
                    <a:gd name="connsiteX639" fmla="*/ 1849616 w 3998820"/>
                    <a:gd name="connsiteY639" fmla="*/ 2797226 h 3605658"/>
                    <a:gd name="connsiteX640" fmla="*/ 1849616 w 3998820"/>
                    <a:gd name="connsiteY640" fmla="*/ 2766746 h 3605658"/>
                    <a:gd name="connsiteX641" fmla="*/ 1819136 w 3998820"/>
                    <a:gd name="connsiteY641" fmla="*/ 2741346 h 3605658"/>
                    <a:gd name="connsiteX642" fmla="*/ 1788656 w 3998820"/>
                    <a:gd name="connsiteY642" fmla="*/ 2731186 h 3605658"/>
                    <a:gd name="connsiteX643" fmla="*/ 1768336 w 3998820"/>
                    <a:gd name="connsiteY643" fmla="*/ 2751506 h 3605658"/>
                    <a:gd name="connsiteX644" fmla="*/ 1753096 w 3998820"/>
                    <a:gd name="connsiteY644" fmla="*/ 2766746 h 3605658"/>
                    <a:gd name="connsiteX645" fmla="*/ 1742936 w 3998820"/>
                    <a:gd name="connsiteY645" fmla="*/ 2781986 h 3605658"/>
                    <a:gd name="connsiteX646" fmla="*/ 1702296 w 3998820"/>
                    <a:gd name="connsiteY646" fmla="*/ 2817546 h 3605658"/>
                    <a:gd name="connsiteX647" fmla="*/ 1656576 w 3998820"/>
                    <a:gd name="connsiteY647" fmla="*/ 2868346 h 3605658"/>
                    <a:gd name="connsiteX648" fmla="*/ 1641336 w 3998820"/>
                    <a:gd name="connsiteY648" fmla="*/ 2873426 h 3605658"/>
                    <a:gd name="connsiteX649" fmla="*/ 1610856 w 3998820"/>
                    <a:gd name="connsiteY649" fmla="*/ 2868346 h 3605658"/>
                    <a:gd name="connsiteX650" fmla="*/ 1605776 w 3998820"/>
                    <a:gd name="connsiteY650" fmla="*/ 2848026 h 3605658"/>
                    <a:gd name="connsiteX651" fmla="*/ 1600696 w 3998820"/>
                    <a:gd name="connsiteY651" fmla="*/ 2787066 h 3605658"/>
                    <a:gd name="connsiteX652" fmla="*/ 1580376 w 3998820"/>
                    <a:gd name="connsiteY652" fmla="*/ 2771826 h 3605658"/>
                    <a:gd name="connsiteX653" fmla="*/ 1524496 w 3998820"/>
                    <a:gd name="connsiteY653" fmla="*/ 2761666 h 3605658"/>
                    <a:gd name="connsiteX654" fmla="*/ 1549896 w 3998820"/>
                    <a:gd name="connsiteY654" fmla="*/ 2726106 h 3605658"/>
                    <a:gd name="connsiteX655" fmla="*/ 1560056 w 3998820"/>
                    <a:gd name="connsiteY655" fmla="*/ 2710866 h 3605658"/>
                    <a:gd name="connsiteX656" fmla="*/ 1605776 w 3998820"/>
                    <a:gd name="connsiteY656" fmla="*/ 2705786 h 3605658"/>
                    <a:gd name="connsiteX657" fmla="*/ 1626096 w 3998820"/>
                    <a:gd name="connsiteY657" fmla="*/ 2665146 h 3605658"/>
                    <a:gd name="connsiteX658" fmla="*/ 1631176 w 3998820"/>
                    <a:gd name="connsiteY658" fmla="*/ 2649906 h 3605658"/>
                    <a:gd name="connsiteX659" fmla="*/ 1615936 w 3998820"/>
                    <a:gd name="connsiteY659" fmla="*/ 2619426 h 3605658"/>
                    <a:gd name="connsiteX660" fmla="*/ 1621016 w 3998820"/>
                    <a:gd name="connsiteY660" fmla="*/ 2599106 h 3605658"/>
                    <a:gd name="connsiteX661" fmla="*/ 1636256 w 3998820"/>
                    <a:gd name="connsiteY661" fmla="*/ 2588946 h 3605658"/>
                    <a:gd name="connsiteX662" fmla="*/ 1707376 w 3998820"/>
                    <a:gd name="connsiteY662" fmla="*/ 2583866 h 3605658"/>
                    <a:gd name="connsiteX663" fmla="*/ 1722616 w 3998820"/>
                    <a:gd name="connsiteY663" fmla="*/ 2548306 h 3605658"/>
                    <a:gd name="connsiteX664" fmla="*/ 1748016 w 3998820"/>
                    <a:gd name="connsiteY664" fmla="*/ 2451786 h 3605658"/>
                    <a:gd name="connsiteX665" fmla="*/ 1742936 w 3998820"/>
                    <a:gd name="connsiteY665" fmla="*/ 2406066 h 3605658"/>
                    <a:gd name="connsiteX666" fmla="*/ 1707376 w 3998820"/>
                    <a:gd name="connsiteY666" fmla="*/ 2400986 h 3605658"/>
                    <a:gd name="connsiteX667" fmla="*/ 1651496 w 3998820"/>
                    <a:gd name="connsiteY667" fmla="*/ 2395906 h 3605658"/>
                    <a:gd name="connsiteX668" fmla="*/ 1636256 w 3998820"/>
                    <a:gd name="connsiteY668" fmla="*/ 2390826 h 3605658"/>
                    <a:gd name="connsiteX669" fmla="*/ 1626096 w 3998820"/>
                    <a:gd name="connsiteY669" fmla="*/ 2360346 h 3605658"/>
                    <a:gd name="connsiteX670" fmla="*/ 1605776 w 3998820"/>
                    <a:gd name="connsiteY670" fmla="*/ 2289226 h 3605658"/>
                    <a:gd name="connsiteX671" fmla="*/ 1570216 w 3998820"/>
                    <a:gd name="connsiteY671" fmla="*/ 2273986 h 3605658"/>
                    <a:gd name="connsiteX672" fmla="*/ 1554976 w 3998820"/>
                    <a:gd name="connsiteY672" fmla="*/ 2263826 h 3605658"/>
                    <a:gd name="connsiteX673" fmla="*/ 1534656 w 3998820"/>
                    <a:gd name="connsiteY673" fmla="*/ 2294306 h 3605658"/>
                    <a:gd name="connsiteX674" fmla="*/ 1524496 w 3998820"/>
                    <a:gd name="connsiteY674" fmla="*/ 2309546 h 3605658"/>
                    <a:gd name="connsiteX675" fmla="*/ 1499096 w 3998820"/>
                    <a:gd name="connsiteY675" fmla="*/ 2340026 h 3605658"/>
                    <a:gd name="connsiteX676" fmla="*/ 1478776 w 3998820"/>
                    <a:gd name="connsiteY676" fmla="*/ 2385746 h 3605658"/>
                    <a:gd name="connsiteX677" fmla="*/ 1468616 w 3998820"/>
                    <a:gd name="connsiteY677" fmla="*/ 2411146 h 360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Lst>
                  <a:rect l="l" t="t" r="r" b="b"/>
                  <a:pathLst>
                    <a:path w="3998820" h="3605658">
                      <a:moveTo>
                        <a:pt x="1468616" y="2411146"/>
                      </a:moveTo>
                      <a:cubicBezTo>
                        <a:pt x="1466076" y="2411146"/>
                        <a:pt x="1469641" y="2391851"/>
                        <a:pt x="1463536" y="2385746"/>
                      </a:cubicBezTo>
                      <a:cubicBezTo>
                        <a:pt x="1449251" y="2371461"/>
                        <a:pt x="1367167" y="2370518"/>
                        <a:pt x="1367016" y="2370506"/>
                      </a:cubicBezTo>
                      <a:cubicBezTo>
                        <a:pt x="1365323" y="2365426"/>
                        <a:pt x="1362562" y="2360584"/>
                        <a:pt x="1361936" y="2355266"/>
                      </a:cubicBezTo>
                      <a:cubicBezTo>
                        <a:pt x="1359159" y="2331662"/>
                        <a:pt x="1362620" y="2307203"/>
                        <a:pt x="1356856" y="2284146"/>
                      </a:cubicBezTo>
                      <a:cubicBezTo>
                        <a:pt x="1355066" y="2276984"/>
                        <a:pt x="1331704" y="2270682"/>
                        <a:pt x="1326376" y="2268906"/>
                      </a:cubicBezTo>
                      <a:cubicBezTo>
                        <a:pt x="1321296" y="2263826"/>
                        <a:pt x="1316655" y="2258265"/>
                        <a:pt x="1311136" y="2253666"/>
                      </a:cubicBezTo>
                      <a:cubicBezTo>
                        <a:pt x="1306446" y="2249757"/>
                        <a:pt x="1300213" y="2247823"/>
                        <a:pt x="1295896" y="2243506"/>
                      </a:cubicBezTo>
                      <a:cubicBezTo>
                        <a:pt x="1291579" y="2239189"/>
                        <a:pt x="1289123" y="2233346"/>
                        <a:pt x="1285736" y="2228266"/>
                      </a:cubicBezTo>
                      <a:cubicBezTo>
                        <a:pt x="1282041" y="2213488"/>
                        <a:pt x="1275884" y="2202404"/>
                        <a:pt x="1285736" y="2187626"/>
                      </a:cubicBezTo>
                      <a:cubicBezTo>
                        <a:pt x="1289123" y="2182546"/>
                        <a:pt x="1295896" y="2180853"/>
                        <a:pt x="1300976" y="2177466"/>
                      </a:cubicBezTo>
                      <a:cubicBezTo>
                        <a:pt x="1295896" y="2174079"/>
                        <a:pt x="1291841" y="2167306"/>
                        <a:pt x="1285736" y="2167306"/>
                      </a:cubicBezTo>
                      <a:cubicBezTo>
                        <a:pt x="1275026" y="2167306"/>
                        <a:pt x="1255256" y="2177466"/>
                        <a:pt x="1255256" y="2177466"/>
                      </a:cubicBezTo>
                      <a:cubicBezTo>
                        <a:pt x="1175066" y="2169447"/>
                        <a:pt x="1209536" y="2189816"/>
                        <a:pt x="1209536" y="2152066"/>
                      </a:cubicBezTo>
                      <a:cubicBezTo>
                        <a:pt x="1209536" y="2146711"/>
                        <a:pt x="1206149" y="2141906"/>
                        <a:pt x="1204456" y="2136826"/>
                      </a:cubicBezTo>
                      <a:cubicBezTo>
                        <a:pt x="1199376" y="2140213"/>
                        <a:pt x="1193533" y="2142669"/>
                        <a:pt x="1189216" y="2146986"/>
                      </a:cubicBezTo>
                      <a:cubicBezTo>
                        <a:pt x="1174670" y="2161532"/>
                        <a:pt x="1172655" y="2184069"/>
                        <a:pt x="1168896" y="2202866"/>
                      </a:cubicBezTo>
                      <a:cubicBezTo>
                        <a:pt x="1136730" y="2194824"/>
                        <a:pt x="1152449" y="2203595"/>
                        <a:pt x="1128256" y="2167306"/>
                      </a:cubicBezTo>
                      <a:lnTo>
                        <a:pt x="1118096" y="2152066"/>
                      </a:lnTo>
                      <a:cubicBezTo>
                        <a:pt x="1116403" y="2138519"/>
                        <a:pt x="1115458" y="2124858"/>
                        <a:pt x="1113016" y="2111426"/>
                      </a:cubicBezTo>
                      <a:cubicBezTo>
                        <a:pt x="1112058" y="2106158"/>
                        <a:pt x="1111281" y="2100367"/>
                        <a:pt x="1107936" y="2096186"/>
                      </a:cubicBezTo>
                      <a:cubicBezTo>
                        <a:pt x="1104122" y="2091418"/>
                        <a:pt x="1098157" y="2088756"/>
                        <a:pt x="1092696" y="2086026"/>
                      </a:cubicBezTo>
                      <a:cubicBezTo>
                        <a:pt x="1087907" y="2083631"/>
                        <a:pt x="1082536" y="2082639"/>
                        <a:pt x="1077456" y="2080946"/>
                      </a:cubicBezTo>
                      <a:cubicBezTo>
                        <a:pt x="1031918" y="2111305"/>
                        <a:pt x="1107807" y="2055042"/>
                        <a:pt x="1057136" y="2141906"/>
                      </a:cubicBezTo>
                      <a:cubicBezTo>
                        <a:pt x="1051740" y="2151157"/>
                        <a:pt x="1026656" y="2152066"/>
                        <a:pt x="1026656" y="2152066"/>
                      </a:cubicBezTo>
                      <a:cubicBezTo>
                        <a:pt x="1018189" y="2150373"/>
                        <a:pt x="1008072" y="2152287"/>
                        <a:pt x="1001256" y="2146986"/>
                      </a:cubicBezTo>
                      <a:cubicBezTo>
                        <a:pt x="991617" y="2139489"/>
                        <a:pt x="980936" y="2116506"/>
                        <a:pt x="980936" y="2116506"/>
                      </a:cubicBezTo>
                      <a:cubicBezTo>
                        <a:pt x="993017" y="2080264"/>
                        <a:pt x="1002250" y="2081967"/>
                        <a:pt x="965696" y="2091106"/>
                      </a:cubicBezTo>
                      <a:cubicBezTo>
                        <a:pt x="960501" y="2092405"/>
                        <a:pt x="955536" y="2094493"/>
                        <a:pt x="950456" y="2096186"/>
                      </a:cubicBezTo>
                      <a:cubicBezTo>
                        <a:pt x="941989" y="2094493"/>
                        <a:pt x="932553" y="2095390"/>
                        <a:pt x="925056" y="2091106"/>
                      </a:cubicBezTo>
                      <a:cubicBezTo>
                        <a:pt x="909279" y="2082090"/>
                        <a:pt x="919148" y="2072291"/>
                        <a:pt x="909816" y="2060626"/>
                      </a:cubicBezTo>
                      <a:cubicBezTo>
                        <a:pt x="906002" y="2055858"/>
                        <a:pt x="899656" y="2053853"/>
                        <a:pt x="894576" y="2050466"/>
                      </a:cubicBezTo>
                      <a:cubicBezTo>
                        <a:pt x="886871" y="2055603"/>
                        <a:pt x="874612" y="2065706"/>
                        <a:pt x="864096" y="2065706"/>
                      </a:cubicBezTo>
                      <a:cubicBezTo>
                        <a:pt x="857114" y="2065706"/>
                        <a:pt x="850549" y="2062319"/>
                        <a:pt x="843776" y="2060626"/>
                      </a:cubicBezTo>
                      <a:cubicBezTo>
                        <a:pt x="842083" y="2055546"/>
                        <a:pt x="838696" y="2050741"/>
                        <a:pt x="838696" y="2045386"/>
                      </a:cubicBezTo>
                      <a:cubicBezTo>
                        <a:pt x="838696" y="2012697"/>
                        <a:pt x="840165" y="2015243"/>
                        <a:pt x="853936" y="1994586"/>
                      </a:cubicBezTo>
                      <a:cubicBezTo>
                        <a:pt x="825149" y="1992893"/>
                        <a:pt x="796269" y="1992375"/>
                        <a:pt x="767576" y="1989506"/>
                      </a:cubicBezTo>
                      <a:cubicBezTo>
                        <a:pt x="762248" y="1988973"/>
                        <a:pt x="756517" y="1987771"/>
                        <a:pt x="752336" y="1984426"/>
                      </a:cubicBezTo>
                      <a:cubicBezTo>
                        <a:pt x="743384" y="1977264"/>
                        <a:pt x="740443" y="1963986"/>
                        <a:pt x="737096" y="1953946"/>
                      </a:cubicBezTo>
                      <a:cubicBezTo>
                        <a:pt x="742176" y="1952253"/>
                        <a:pt x="747141" y="1950165"/>
                        <a:pt x="752336" y="1948866"/>
                      </a:cubicBezTo>
                      <a:cubicBezTo>
                        <a:pt x="766536" y="1945316"/>
                        <a:pt x="794629" y="1940971"/>
                        <a:pt x="808216" y="1938706"/>
                      </a:cubicBezTo>
                      <a:cubicBezTo>
                        <a:pt x="809909" y="1933626"/>
                        <a:pt x="813296" y="1928821"/>
                        <a:pt x="813296" y="1923466"/>
                      </a:cubicBezTo>
                      <a:cubicBezTo>
                        <a:pt x="813296" y="1904039"/>
                        <a:pt x="803909" y="1906349"/>
                        <a:pt x="787896" y="1903146"/>
                      </a:cubicBezTo>
                      <a:cubicBezTo>
                        <a:pt x="777796" y="1901126"/>
                        <a:pt x="767576" y="1899759"/>
                        <a:pt x="757416" y="1898066"/>
                      </a:cubicBezTo>
                      <a:lnTo>
                        <a:pt x="767576" y="1867586"/>
                      </a:lnTo>
                      <a:cubicBezTo>
                        <a:pt x="771538" y="1855699"/>
                        <a:pt x="771676" y="1844889"/>
                        <a:pt x="787896" y="1842186"/>
                      </a:cubicBezTo>
                      <a:cubicBezTo>
                        <a:pt x="813006" y="1838001"/>
                        <a:pt x="838696" y="1838799"/>
                        <a:pt x="864096" y="1837106"/>
                      </a:cubicBezTo>
                      <a:cubicBezTo>
                        <a:pt x="860709" y="1825253"/>
                        <a:pt x="860470" y="1812000"/>
                        <a:pt x="853936" y="1801546"/>
                      </a:cubicBezTo>
                      <a:cubicBezTo>
                        <a:pt x="851098" y="1797005"/>
                        <a:pt x="843485" y="1798861"/>
                        <a:pt x="838696" y="1796466"/>
                      </a:cubicBezTo>
                      <a:cubicBezTo>
                        <a:pt x="833235" y="1793736"/>
                        <a:pt x="828536" y="1789693"/>
                        <a:pt x="823456" y="1786306"/>
                      </a:cubicBezTo>
                      <a:cubicBezTo>
                        <a:pt x="811365" y="1750034"/>
                        <a:pt x="819237" y="1746915"/>
                        <a:pt x="803136" y="1771066"/>
                      </a:cubicBezTo>
                      <a:cubicBezTo>
                        <a:pt x="801443" y="1779533"/>
                        <a:pt x="802340" y="1788969"/>
                        <a:pt x="798056" y="1796466"/>
                      </a:cubicBezTo>
                      <a:cubicBezTo>
                        <a:pt x="795027" y="1801767"/>
                        <a:pt x="788917" y="1806391"/>
                        <a:pt x="782816" y="1806626"/>
                      </a:cubicBezTo>
                      <a:lnTo>
                        <a:pt x="665976" y="1801546"/>
                      </a:lnTo>
                      <a:cubicBezTo>
                        <a:pt x="660896" y="1799853"/>
                        <a:pt x="655525" y="1798861"/>
                        <a:pt x="650736" y="1796466"/>
                      </a:cubicBezTo>
                      <a:cubicBezTo>
                        <a:pt x="608736" y="1775466"/>
                        <a:pt x="654433" y="1773646"/>
                        <a:pt x="630416" y="1705026"/>
                      </a:cubicBezTo>
                      <a:cubicBezTo>
                        <a:pt x="626382" y="1693501"/>
                        <a:pt x="599936" y="1684706"/>
                        <a:pt x="599936" y="1684706"/>
                      </a:cubicBezTo>
                      <a:cubicBezTo>
                        <a:pt x="598243" y="1679626"/>
                        <a:pt x="598642" y="1673252"/>
                        <a:pt x="594856" y="1669466"/>
                      </a:cubicBezTo>
                      <a:cubicBezTo>
                        <a:pt x="583371" y="1657981"/>
                        <a:pt x="542337" y="1669046"/>
                        <a:pt x="538976" y="1669466"/>
                      </a:cubicBezTo>
                      <a:cubicBezTo>
                        <a:pt x="522050" y="1675108"/>
                        <a:pt x="500329" y="1684784"/>
                        <a:pt x="483096" y="1669466"/>
                      </a:cubicBezTo>
                      <a:cubicBezTo>
                        <a:pt x="474147" y="1661511"/>
                        <a:pt x="483371" y="1644616"/>
                        <a:pt x="478016" y="1633906"/>
                      </a:cubicBezTo>
                      <a:cubicBezTo>
                        <a:pt x="475621" y="1629117"/>
                        <a:pt x="467856" y="1630519"/>
                        <a:pt x="462776" y="1628826"/>
                      </a:cubicBezTo>
                      <a:cubicBezTo>
                        <a:pt x="439069" y="1630519"/>
                        <a:pt x="415260" y="1631129"/>
                        <a:pt x="391656" y="1633906"/>
                      </a:cubicBezTo>
                      <a:cubicBezTo>
                        <a:pt x="386338" y="1634532"/>
                        <a:pt x="381684" y="1638028"/>
                        <a:pt x="376416" y="1638986"/>
                      </a:cubicBezTo>
                      <a:cubicBezTo>
                        <a:pt x="362984" y="1641428"/>
                        <a:pt x="349323" y="1642373"/>
                        <a:pt x="335776" y="1644066"/>
                      </a:cubicBezTo>
                      <a:cubicBezTo>
                        <a:pt x="334083" y="1650839"/>
                        <a:pt x="332614" y="1657673"/>
                        <a:pt x="330696" y="1664386"/>
                      </a:cubicBezTo>
                      <a:cubicBezTo>
                        <a:pt x="329225" y="1669535"/>
                        <a:pt x="329973" y="1676514"/>
                        <a:pt x="325616" y="1679626"/>
                      </a:cubicBezTo>
                      <a:cubicBezTo>
                        <a:pt x="316901" y="1685851"/>
                        <a:pt x="305296" y="1686399"/>
                        <a:pt x="295136" y="1689786"/>
                      </a:cubicBezTo>
                      <a:lnTo>
                        <a:pt x="279896" y="1694866"/>
                      </a:lnTo>
                      <a:cubicBezTo>
                        <a:pt x="269736" y="1705026"/>
                        <a:pt x="257386" y="1713391"/>
                        <a:pt x="249416" y="1725346"/>
                      </a:cubicBezTo>
                      <a:cubicBezTo>
                        <a:pt x="246029" y="1730426"/>
                        <a:pt x="244024" y="1736772"/>
                        <a:pt x="239256" y="1740586"/>
                      </a:cubicBezTo>
                      <a:cubicBezTo>
                        <a:pt x="235075" y="1743931"/>
                        <a:pt x="229096" y="1743973"/>
                        <a:pt x="224016" y="1745666"/>
                      </a:cubicBezTo>
                      <a:cubicBezTo>
                        <a:pt x="208776" y="1743973"/>
                        <a:pt x="193396" y="1743251"/>
                        <a:pt x="178296" y="1740586"/>
                      </a:cubicBezTo>
                      <a:cubicBezTo>
                        <a:pt x="164545" y="1738159"/>
                        <a:pt x="151348" y="1733164"/>
                        <a:pt x="137656" y="1730426"/>
                      </a:cubicBezTo>
                      <a:lnTo>
                        <a:pt x="112256" y="1725346"/>
                      </a:lnTo>
                      <a:cubicBezTo>
                        <a:pt x="108869" y="1720266"/>
                        <a:pt x="100899" y="1716093"/>
                        <a:pt x="102096" y="1710106"/>
                      </a:cubicBezTo>
                      <a:cubicBezTo>
                        <a:pt x="103942" y="1700874"/>
                        <a:pt x="133372" y="1695937"/>
                        <a:pt x="137656" y="1694866"/>
                      </a:cubicBezTo>
                      <a:cubicBezTo>
                        <a:pt x="160516" y="1679626"/>
                        <a:pt x="167713" y="1680473"/>
                        <a:pt x="178296" y="1659306"/>
                      </a:cubicBezTo>
                      <a:cubicBezTo>
                        <a:pt x="180691" y="1654517"/>
                        <a:pt x="181683" y="1649146"/>
                        <a:pt x="183376" y="1644066"/>
                      </a:cubicBezTo>
                      <a:lnTo>
                        <a:pt x="152896" y="1613586"/>
                      </a:lnTo>
                      <a:cubicBezTo>
                        <a:pt x="147816" y="1608506"/>
                        <a:pt x="144082" y="1601559"/>
                        <a:pt x="137656" y="1598346"/>
                      </a:cubicBezTo>
                      <a:lnTo>
                        <a:pt x="117336" y="1588186"/>
                      </a:lnTo>
                      <a:cubicBezTo>
                        <a:pt x="115643" y="1583106"/>
                        <a:pt x="113418" y="1578173"/>
                        <a:pt x="112256" y="1572946"/>
                      </a:cubicBezTo>
                      <a:cubicBezTo>
                        <a:pt x="110022" y="1562891"/>
                        <a:pt x="107176" y="1552766"/>
                        <a:pt x="107176" y="1542466"/>
                      </a:cubicBezTo>
                      <a:cubicBezTo>
                        <a:pt x="107176" y="1524877"/>
                        <a:pt x="107292" y="1506488"/>
                        <a:pt x="127496" y="1501826"/>
                      </a:cubicBezTo>
                      <a:cubicBezTo>
                        <a:pt x="144078" y="1497999"/>
                        <a:pt x="161363" y="1498439"/>
                        <a:pt x="178296" y="1496746"/>
                      </a:cubicBezTo>
                      <a:cubicBezTo>
                        <a:pt x="179989" y="1491666"/>
                        <a:pt x="182912" y="1486841"/>
                        <a:pt x="183376" y="1481506"/>
                      </a:cubicBezTo>
                      <a:cubicBezTo>
                        <a:pt x="186314" y="1447725"/>
                        <a:pt x="182111" y="1413216"/>
                        <a:pt x="188456" y="1379906"/>
                      </a:cubicBezTo>
                      <a:cubicBezTo>
                        <a:pt x="189458" y="1374646"/>
                        <a:pt x="198616" y="1376519"/>
                        <a:pt x="203696" y="1374826"/>
                      </a:cubicBezTo>
                      <a:cubicBezTo>
                        <a:pt x="217123" y="1378183"/>
                        <a:pt x="242040" y="1384986"/>
                        <a:pt x="254496" y="1384986"/>
                      </a:cubicBezTo>
                      <a:cubicBezTo>
                        <a:pt x="259851" y="1384986"/>
                        <a:pt x="264656" y="1381599"/>
                        <a:pt x="269736" y="1379906"/>
                      </a:cubicBezTo>
                      <a:cubicBezTo>
                        <a:pt x="262963" y="1374826"/>
                        <a:pt x="256767" y="1368867"/>
                        <a:pt x="249416" y="1364666"/>
                      </a:cubicBezTo>
                      <a:cubicBezTo>
                        <a:pt x="241191" y="1359966"/>
                        <a:pt x="214908" y="1355621"/>
                        <a:pt x="208776" y="1354506"/>
                      </a:cubicBezTo>
                      <a:cubicBezTo>
                        <a:pt x="182932" y="1349807"/>
                        <a:pt x="169374" y="1348151"/>
                        <a:pt x="142736" y="1344346"/>
                      </a:cubicBezTo>
                      <a:cubicBezTo>
                        <a:pt x="139349" y="1339266"/>
                        <a:pt x="134330" y="1334954"/>
                        <a:pt x="132576" y="1329106"/>
                      </a:cubicBezTo>
                      <a:cubicBezTo>
                        <a:pt x="129135" y="1317637"/>
                        <a:pt x="129464" y="1305357"/>
                        <a:pt x="127496" y="1293546"/>
                      </a:cubicBezTo>
                      <a:cubicBezTo>
                        <a:pt x="126077" y="1285029"/>
                        <a:pt x="124109" y="1276613"/>
                        <a:pt x="122416" y="1268146"/>
                      </a:cubicBezTo>
                      <a:cubicBezTo>
                        <a:pt x="124010" y="1260177"/>
                        <a:pt x="134369" y="1225315"/>
                        <a:pt x="122416" y="1217346"/>
                      </a:cubicBezTo>
                      <a:cubicBezTo>
                        <a:pt x="111057" y="1209773"/>
                        <a:pt x="95269" y="1214342"/>
                        <a:pt x="81776" y="1212266"/>
                      </a:cubicBezTo>
                      <a:cubicBezTo>
                        <a:pt x="59007" y="1208763"/>
                        <a:pt x="59679" y="1208287"/>
                        <a:pt x="41136" y="1202106"/>
                      </a:cubicBezTo>
                      <a:cubicBezTo>
                        <a:pt x="39443" y="1197026"/>
                        <a:pt x="38657" y="1191547"/>
                        <a:pt x="36056" y="1186866"/>
                      </a:cubicBezTo>
                      <a:cubicBezTo>
                        <a:pt x="30126" y="1176192"/>
                        <a:pt x="22509" y="1166546"/>
                        <a:pt x="15736" y="1156386"/>
                      </a:cubicBezTo>
                      <a:cubicBezTo>
                        <a:pt x="12349" y="1151306"/>
                        <a:pt x="7507" y="1146938"/>
                        <a:pt x="5576" y="1141146"/>
                      </a:cubicBezTo>
                      <a:lnTo>
                        <a:pt x="496" y="1125906"/>
                      </a:lnTo>
                      <a:cubicBezTo>
                        <a:pt x="2189" y="1114053"/>
                        <a:pt x="-4167" y="1097306"/>
                        <a:pt x="5576" y="1090346"/>
                      </a:cubicBezTo>
                      <a:cubicBezTo>
                        <a:pt x="14291" y="1084121"/>
                        <a:pt x="36056" y="1100506"/>
                        <a:pt x="36056" y="1100506"/>
                      </a:cubicBezTo>
                      <a:cubicBezTo>
                        <a:pt x="38034" y="1095562"/>
                        <a:pt x="49305" y="1068825"/>
                        <a:pt x="51296" y="1059866"/>
                      </a:cubicBezTo>
                      <a:cubicBezTo>
                        <a:pt x="53530" y="1049811"/>
                        <a:pt x="53878" y="1039379"/>
                        <a:pt x="56376" y="1029386"/>
                      </a:cubicBezTo>
                      <a:cubicBezTo>
                        <a:pt x="58973" y="1018996"/>
                        <a:pt x="66536" y="998906"/>
                        <a:pt x="66536" y="998906"/>
                      </a:cubicBezTo>
                      <a:cubicBezTo>
                        <a:pt x="63149" y="988746"/>
                        <a:pt x="62601" y="977141"/>
                        <a:pt x="56376" y="968426"/>
                      </a:cubicBezTo>
                      <a:cubicBezTo>
                        <a:pt x="53264" y="964069"/>
                        <a:pt x="44481" y="967527"/>
                        <a:pt x="41136" y="963346"/>
                      </a:cubicBezTo>
                      <a:cubicBezTo>
                        <a:pt x="36775" y="957894"/>
                        <a:pt x="37749" y="949799"/>
                        <a:pt x="36056" y="943026"/>
                      </a:cubicBezTo>
                      <a:cubicBezTo>
                        <a:pt x="39443" y="932866"/>
                        <a:pt x="38643" y="920119"/>
                        <a:pt x="46216" y="912546"/>
                      </a:cubicBezTo>
                      <a:cubicBezTo>
                        <a:pt x="56926" y="901836"/>
                        <a:pt x="86856" y="892226"/>
                        <a:pt x="86856" y="892226"/>
                      </a:cubicBezTo>
                      <a:cubicBezTo>
                        <a:pt x="108869" y="893919"/>
                        <a:pt x="130988" y="894568"/>
                        <a:pt x="152896" y="897306"/>
                      </a:cubicBezTo>
                      <a:cubicBezTo>
                        <a:pt x="158209" y="897970"/>
                        <a:pt x="164791" y="898205"/>
                        <a:pt x="168136" y="902386"/>
                      </a:cubicBezTo>
                      <a:cubicBezTo>
                        <a:pt x="172497" y="907838"/>
                        <a:pt x="171523" y="915933"/>
                        <a:pt x="173216" y="922706"/>
                      </a:cubicBezTo>
                      <a:cubicBezTo>
                        <a:pt x="209334" y="913676"/>
                        <a:pt x="179091" y="923658"/>
                        <a:pt x="208776" y="907466"/>
                      </a:cubicBezTo>
                      <a:cubicBezTo>
                        <a:pt x="222072" y="900213"/>
                        <a:pt x="249416" y="887146"/>
                        <a:pt x="249416" y="887146"/>
                      </a:cubicBezTo>
                      <a:cubicBezTo>
                        <a:pt x="261269" y="888839"/>
                        <a:pt x="278816" y="881959"/>
                        <a:pt x="284976" y="892226"/>
                      </a:cubicBezTo>
                      <a:cubicBezTo>
                        <a:pt x="292865" y="905375"/>
                        <a:pt x="282903" y="922910"/>
                        <a:pt x="279896" y="937946"/>
                      </a:cubicBezTo>
                      <a:cubicBezTo>
                        <a:pt x="273132" y="971766"/>
                        <a:pt x="255693" y="973164"/>
                        <a:pt x="290056" y="963346"/>
                      </a:cubicBezTo>
                      <a:cubicBezTo>
                        <a:pt x="295205" y="961875"/>
                        <a:pt x="300216" y="959959"/>
                        <a:pt x="305296" y="958266"/>
                      </a:cubicBezTo>
                      <a:cubicBezTo>
                        <a:pt x="310376" y="959959"/>
                        <a:pt x="315747" y="960951"/>
                        <a:pt x="320536" y="963346"/>
                      </a:cubicBezTo>
                      <a:cubicBezTo>
                        <a:pt x="331953" y="969055"/>
                        <a:pt x="342991" y="979116"/>
                        <a:pt x="351016" y="988746"/>
                      </a:cubicBezTo>
                      <a:cubicBezTo>
                        <a:pt x="354925" y="993436"/>
                        <a:pt x="358696" y="998407"/>
                        <a:pt x="361176" y="1003986"/>
                      </a:cubicBezTo>
                      <a:cubicBezTo>
                        <a:pt x="365526" y="1013773"/>
                        <a:pt x="371336" y="1034466"/>
                        <a:pt x="371336" y="1034466"/>
                      </a:cubicBezTo>
                      <a:cubicBezTo>
                        <a:pt x="354530" y="1084884"/>
                        <a:pt x="382727" y="1007867"/>
                        <a:pt x="351016" y="1064946"/>
                      </a:cubicBezTo>
                      <a:cubicBezTo>
                        <a:pt x="345815" y="1074308"/>
                        <a:pt x="340856" y="1095426"/>
                        <a:pt x="340856" y="1095426"/>
                      </a:cubicBezTo>
                      <a:cubicBezTo>
                        <a:pt x="344824" y="1097410"/>
                        <a:pt x="368941" y="1110666"/>
                        <a:pt x="376416" y="1110666"/>
                      </a:cubicBezTo>
                      <a:cubicBezTo>
                        <a:pt x="381771" y="1110666"/>
                        <a:pt x="386576" y="1107279"/>
                        <a:pt x="391656" y="1105586"/>
                      </a:cubicBezTo>
                      <a:cubicBezTo>
                        <a:pt x="398429" y="1095426"/>
                        <a:pt x="409581" y="1087080"/>
                        <a:pt x="411976" y="1075106"/>
                      </a:cubicBezTo>
                      <a:cubicBezTo>
                        <a:pt x="413669" y="1066639"/>
                        <a:pt x="415511" y="1058201"/>
                        <a:pt x="417056" y="1049706"/>
                      </a:cubicBezTo>
                      <a:cubicBezTo>
                        <a:pt x="419286" y="1037442"/>
                        <a:pt x="420818" y="1016782"/>
                        <a:pt x="427216" y="1003986"/>
                      </a:cubicBezTo>
                      <a:cubicBezTo>
                        <a:pt x="429946" y="998525"/>
                        <a:pt x="433989" y="993826"/>
                        <a:pt x="437376" y="988746"/>
                      </a:cubicBezTo>
                      <a:cubicBezTo>
                        <a:pt x="435683" y="975199"/>
                        <a:pt x="437366" y="960782"/>
                        <a:pt x="432296" y="948106"/>
                      </a:cubicBezTo>
                      <a:cubicBezTo>
                        <a:pt x="428577" y="938809"/>
                        <a:pt x="387008" y="927943"/>
                        <a:pt x="386576" y="927786"/>
                      </a:cubicBezTo>
                      <a:cubicBezTo>
                        <a:pt x="378006" y="924670"/>
                        <a:pt x="369509" y="921330"/>
                        <a:pt x="361176" y="917626"/>
                      </a:cubicBezTo>
                      <a:cubicBezTo>
                        <a:pt x="354256" y="914550"/>
                        <a:pt x="347887" y="910278"/>
                        <a:pt x="340856" y="907466"/>
                      </a:cubicBezTo>
                      <a:cubicBezTo>
                        <a:pt x="330912" y="903489"/>
                        <a:pt x="320536" y="900693"/>
                        <a:pt x="310376" y="897306"/>
                      </a:cubicBezTo>
                      <a:lnTo>
                        <a:pt x="295136" y="892226"/>
                      </a:lnTo>
                      <a:cubicBezTo>
                        <a:pt x="290056" y="890533"/>
                        <a:pt x="284351" y="890116"/>
                        <a:pt x="279896" y="887146"/>
                      </a:cubicBezTo>
                      <a:lnTo>
                        <a:pt x="264656" y="876986"/>
                      </a:lnTo>
                      <a:cubicBezTo>
                        <a:pt x="262842" y="869732"/>
                        <a:pt x="252789" y="827310"/>
                        <a:pt x="249416" y="826186"/>
                      </a:cubicBezTo>
                      <a:lnTo>
                        <a:pt x="234176" y="821106"/>
                      </a:lnTo>
                      <a:cubicBezTo>
                        <a:pt x="206283" y="779267"/>
                        <a:pt x="215371" y="802743"/>
                        <a:pt x="208776" y="749986"/>
                      </a:cubicBezTo>
                      <a:cubicBezTo>
                        <a:pt x="212404" y="735472"/>
                        <a:pt x="210821" y="703079"/>
                        <a:pt x="234176" y="699186"/>
                      </a:cubicBezTo>
                      <a:cubicBezTo>
                        <a:pt x="239458" y="698306"/>
                        <a:pt x="244735" y="701665"/>
                        <a:pt x="249416" y="704266"/>
                      </a:cubicBezTo>
                      <a:cubicBezTo>
                        <a:pt x="260090" y="710196"/>
                        <a:pt x="279896" y="724586"/>
                        <a:pt x="279896" y="724586"/>
                      </a:cubicBezTo>
                      <a:cubicBezTo>
                        <a:pt x="283548" y="666148"/>
                        <a:pt x="262796" y="651856"/>
                        <a:pt x="300216" y="633146"/>
                      </a:cubicBezTo>
                      <a:cubicBezTo>
                        <a:pt x="305005" y="630751"/>
                        <a:pt x="310376" y="629759"/>
                        <a:pt x="315456" y="628066"/>
                      </a:cubicBezTo>
                      <a:cubicBezTo>
                        <a:pt x="324725" y="641969"/>
                        <a:pt x="324814" y="646336"/>
                        <a:pt x="340856" y="653466"/>
                      </a:cubicBezTo>
                      <a:cubicBezTo>
                        <a:pt x="356758" y="660533"/>
                        <a:pt x="395548" y="669679"/>
                        <a:pt x="351016" y="658546"/>
                      </a:cubicBezTo>
                      <a:cubicBezTo>
                        <a:pt x="320132" y="637956"/>
                        <a:pt x="352946" y="657365"/>
                        <a:pt x="315456" y="643306"/>
                      </a:cubicBezTo>
                      <a:cubicBezTo>
                        <a:pt x="250582" y="618978"/>
                        <a:pt x="332955" y="646568"/>
                        <a:pt x="279896" y="622986"/>
                      </a:cubicBezTo>
                      <a:cubicBezTo>
                        <a:pt x="270109" y="618636"/>
                        <a:pt x="249416" y="612826"/>
                        <a:pt x="249416" y="612826"/>
                      </a:cubicBezTo>
                      <a:cubicBezTo>
                        <a:pt x="247723" y="607746"/>
                        <a:pt x="246937" y="602267"/>
                        <a:pt x="244336" y="597586"/>
                      </a:cubicBezTo>
                      <a:cubicBezTo>
                        <a:pt x="238406" y="586912"/>
                        <a:pt x="224016" y="567106"/>
                        <a:pt x="224016" y="567106"/>
                      </a:cubicBezTo>
                      <a:cubicBezTo>
                        <a:pt x="225709" y="553559"/>
                        <a:pt x="223551" y="538941"/>
                        <a:pt x="229096" y="526466"/>
                      </a:cubicBezTo>
                      <a:cubicBezTo>
                        <a:pt x="231271" y="521573"/>
                        <a:pt x="238981" y="521386"/>
                        <a:pt x="244336" y="521386"/>
                      </a:cubicBezTo>
                      <a:cubicBezTo>
                        <a:pt x="271482" y="521386"/>
                        <a:pt x="298523" y="524773"/>
                        <a:pt x="325616" y="526466"/>
                      </a:cubicBezTo>
                      <a:cubicBezTo>
                        <a:pt x="330696" y="521386"/>
                        <a:pt x="336871" y="517204"/>
                        <a:pt x="340856" y="511226"/>
                      </a:cubicBezTo>
                      <a:cubicBezTo>
                        <a:pt x="343826" y="506771"/>
                        <a:pt x="342591" y="500167"/>
                        <a:pt x="345936" y="495986"/>
                      </a:cubicBezTo>
                      <a:cubicBezTo>
                        <a:pt x="349750" y="491218"/>
                        <a:pt x="355715" y="488556"/>
                        <a:pt x="361176" y="485826"/>
                      </a:cubicBezTo>
                      <a:cubicBezTo>
                        <a:pt x="375362" y="478733"/>
                        <a:pt x="398871" y="477538"/>
                        <a:pt x="411976" y="475666"/>
                      </a:cubicBezTo>
                      <a:lnTo>
                        <a:pt x="401816" y="435026"/>
                      </a:lnTo>
                      <a:lnTo>
                        <a:pt x="396736" y="414706"/>
                      </a:lnTo>
                      <a:cubicBezTo>
                        <a:pt x="398429" y="404546"/>
                        <a:pt x="395033" y="391978"/>
                        <a:pt x="401816" y="384226"/>
                      </a:cubicBezTo>
                      <a:cubicBezTo>
                        <a:pt x="408868" y="376166"/>
                        <a:pt x="432296" y="374066"/>
                        <a:pt x="432296" y="374066"/>
                      </a:cubicBezTo>
                      <a:lnTo>
                        <a:pt x="488176" y="379146"/>
                      </a:lnTo>
                      <a:cubicBezTo>
                        <a:pt x="497605" y="384223"/>
                        <a:pt x="498336" y="409626"/>
                        <a:pt x="498336" y="409626"/>
                      </a:cubicBezTo>
                      <a:cubicBezTo>
                        <a:pt x="503416" y="407933"/>
                        <a:pt x="510606" y="409001"/>
                        <a:pt x="513576" y="404546"/>
                      </a:cubicBezTo>
                      <a:cubicBezTo>
                        <a:pt x="518365" y="397362"/>
                        <a:pt x="516562" y="387523"/>
                        <a:pt x="518656" y="379146"/>
                      </a:cubicBezTo>
                      <a:cubicBezTo>
                        <a:pt x="519955" y="373951"/>
                        <a:pt x="519950" y="367692"/>
                        <a:pt x="523736" y="363906"/>
                      </a:cubicBezTo>
                      <a:cubicBezTo>
                        <a:pt x="527522" y="360120"/>
                        <a:pt x="534187" y="361221"/>
                        <a:pt x="538976" y="358826"/>
                      </a:cubicBezTo>
                      <a:cubicBezTo>
                        <a:pt x="578367" y="339131"/>
                        <a:pt x="531150" y="356355"/>
                        <a:pt x="569456" y="343586"/>
                      </a:cubicBezTo>
                      <a:cubicBezTo>
                        <a:pt x="588366" y="400317"/>
                        <a:pt x="572753" y="371660"/>
                        <a:pt x="584696" y="353746"/>
                      </a:cubicBezTo>
                      <a:cubicBezTo>
                        <a:pt x="588083" y="348666"/>
                        <a:pt x="594856" y="346973"/>
                        <a:pt x="599936" y="343586"/>
                      </a:cubicBezTo>
                      <a:cubicBezTo>
                        <a:pt x="611789" y="345279"/>
                        <a:pt x="623944" y="345516"/>
                        <a:pt x="635496" y="348666"/>
                      </a:cubicBezTo>
                      <a:cubicBezTo>
                        <a:pt x="646403" y="351641"/>
                        <a:pt x="661506" y="362620"/>
                        <a:pt x="671056" y="368986"/>
                      </a:cubicBezTo>
                      <a:cubicBezTo>
                        <a:pt x="672749" y="374066"/>
                        <a:pt x="676136" y="389581"/>
                        <a:pt x="676136" y="384226"/>
                      </a:cubicBezTo>
                      <a:cubicBezTo>
                        <a:pt x="676136" y="362148"/>
                        <a:pt x="675125" y="339886"/>
                        <a:pt x="671056" y="318186"/>
                      </a:cubicBezTo>
                      <a:cubicBezTo>
                        <a:pt x="669931" y="312185"/>
                        <a:pt x="664283" y="308026"/>
                        <a:pt x="660896" y="302946"/>
                      </a:cubicBezTo>
                      <a:cubicBezTo>
                        <a:pt x="658012" y="288524"/>
                        <a:pt x="648294" y="254588"/>
                        <a:pt x="660896" y="241986"/>
                      </a:cubicBezTo>
                      <a:cubicBezTo>
                        <a:pt x="670770" y="232112"/>
                        <a:pt x="701536" y="231826"/>
                        <a:pt x="701536" y="231826"/>
                      </a:cubicBezTo>
                      <a:cubicBezTo>
                        <a:pt x="705668" y="219431"/>
                        <a:pt x="706928" y="211194"/>
                        <a:pt x="716776" y="201346"/>
                      </a:cubicBezTo>
                      <a:cubicBezTo>
                        <a:pt x="721093" y="197029"/>
                        <a:pt x="726555" y="193916"/>
                        <a:pt x="732016" y="191186"/>
                      </a:cubicBezTo>
                      <a:cubicBezTo>
                        <a:pt x="736805" y="188791"/>
                        <a:pt x="742176" y="187799"/>
                        <a:pt x="747256" y="186106"/>
                      </a:cubicBezTo>
                      <a:cubicBezTo>
                        <a:pt x="755723" y="187799"/>
                        <a:pt x="764465" y="188456"/>
                        <a:pt x="772656" y="191186"/>
                      </a:cubicBezTo>
                      <a:cubicBezTo>
                        <a:pt x="779840" y="193581"/>
                        <a:pt x="786015" y="198363"/>
                        <a:pt x="792976" y="201346"/>
                      </a:cubicBezTo>
                      <a:cubicBezTo>
                        <a:pt x="797898" y="203455"/>
                        <a:pt x="803136" y="204733"/>
                        <a:pt x="808216" y="206426"/>
                      </a:cubicBezTo>
                      <a:cubicBezTo>
                        <a:pt x="809909" y="201346"/>
                        <a:pt x="813296" y="196541"/>
                        <a:pt x="813296" y="191186"/>
                      </a:cubicBezTo>
                      <a:cubicBezTo>
                        <a:pt x="813296" y="178926"/>
                        <a:pt x="807145" y="162572"/>
                        <a:pt x="803136" y="150546"/>
                      </a:cubicBezTo>
                      <a:cubicBezTo>
                        <a:pt x="804829" y="133613"/>
                        <a:pt x="802835" y="115890"/>
                        <a:pt x="808216" y="99746"/>
                      </a:cubicBezTo>
                      <a:cubicBezTo>
                        <a:pt x="810147" y="93954"/>
                        <a:pt x="817351" y="89586"/>
                        <a:pt x="823456" y="89586"/>
                      </a:cubicBezTo>
                      <a:cubicBezTo>
                        <a:pt x="834166" y="89586"/>
                        <a:pt x="845025" y="93805"/>
                        <a:pt x="853936" y="99746"/>
                      </a:cubicBezTo>
                      <a:cubicBezTo>
                        <a:pt x="890394" y="124051"/>
                        <a:pt x="875782" y="111432"/>
                        <a:pt x="899656" y="135306"/>
                      </a:cubicBezTo>
                      <a:cubicBezTo>
                        <a:pt x="909816" y="133613"/>
                        <a:pt x="920081" y="132460"/>
                        <a:pt x="930136" y="130226"/>
                      </a:cubicBezTo>
                      <a:cubicBezTo>
                        <a:pt x="935363" y="129064"/>
                        <a:pt x="940094" y="124266"/>
                        <a:pt x="945376" y="125146"/>
                      </a:cubicBezTo>
                      <a:cubicBezTo>
                        <a:pt x="951398" y="126150"/>
                        <a:pt x="955536" y="131919"/>
                        <a:pt x="960616" y="135306"/>
                      </a:cubicBezTo>
                      <a:cubicBezTo>
                        <a:pt x="970776" y="131919"/>
                        <a:pt x="982185" y="131087"/>
                        <a:pt x="991096" y="125146"/>
                      </a:cubicBezTo>
                      <a:cubicBezTo>
                        <a:pt x="1010791" y="112016"/>
                        <a:pt x="1000544" y="116917"/>
                        <a:pt x="1021576" y="109906"/>
                      </a:cubicBezTo>
                      <a:cubicBezTo>
                        <a:pt x="1026656" y="113293"/>
                        <a:pt x="1032499" y="115749"/>
                        <a:pt x="1036816" y="120066"/>
                      </a:cubicBezTo>
                      <a:cubicBezTo>
                        <a:pt x="1041133" y="124383"/>
                        <a:pt x="1041799" y="132070"/>
                        <a:pt x="1046976" y="135306"/>
                      </a:cubicBezTo>
                      <a:cubicBezTo>
                        <a:pt x="1055221" y="140459"/>
                        <a:pt x="1085879" y="147572"/>
                        <a:pt x="1097776" y="150546"/>
                      </a:cubicBezTo>
                      <a:cubicBezTo>
                        <a:pt x="1106717" y="123722"/>
                        <a:pt x="1098401" y="138276"/>
                        <a:pt x="1133336" y="114986"/>
                      </a:cubicBezTo>
                      <a:lnTo>
                        <a:pt x="1148576" y="104826"/>
                      </a:lnTo>
                      <a:cubicBezTo>
                        <a:pt x="1151048" y="101117"/>
                        <a:pt x="1166153" y="81357"/>
                        <a:pt x="1163816" y="74346"/>
                      </a:cubicBezTo>
                      <a:cubicBezTo>
                        <a:pt x="1161544" y="67530"/>
                        <a:pt x="1154095" y="63705"/>
                        <a:pt x="1148576" y="59106"/>
                      </a:cubicBezTo>
                      <a:cubicBezTo>
                        <a:pt x="1123527" y="38232"/>
                        <a:pt x="1103350" y="46447"/>
                        <a:pt x="1194296" y="54026"/>
                      </a:cubicBezTo>
                      <a:cubicBezTo>
                        <a:pt x="1229231" y="77316"/>
                        <a:pt x="1213192" y="70485"/>
                        <a:pt x="1240016" y="79426"/>
                      </a:cubicBezTo>
                      <a:cubicBezTo>
                        <a:pt x="1283692" y="50309"/>
                        <a:pt x="1228432" y="85218"/>
                        <a:pt x="1270496" y="64186"/>
                      </a:cubicBezTo>
                      <a:cubicBezTo>
                        <a:pt x="1309887" y="44491"/>
                        <a:pt x="1262670" y="61715"/>
                        <a:pt x="1300976" y="48946"/>
                      </a:cubicBezTo>
                      <a:cubicBezTo>
                        <a:pt x="1314745" y="51700"/>
                        <a:pt x="1331650" y="51728"/>
                        <a:pt x="1341616" y="64186"/>
                      </a:cubicBezTo>
                      <a:cubicBezTo>
                        <a:pt x="1369659" y="99239"/>
                        <a:pt x="1318260" y="60469"/>
                        <a:pt x="1361936" y="89586"/>
                      </a:cubicBezTo>
                      <a:cubicBezTo>
                        <a:pt x="1363629" y="94666"/>
                        <a:pt x="1363230" y="101040"/>
                        <a:pt x="1367016" y="104826"/>
                      </a:cubicBezTo>
                      <a:cubicBezTo>
                        <a:pt x="1370802" y="108612"/>
                        <a:pt x="1377029" y="108744"/>
                        <a:pt x="1382256" y="109906"/>
                      </a:cubicBezTo>
                      <a:cubicBezTo>
                        <a:pt x="1392311" y="112140"/>
                        <a:pt x="1402576" y="113293"/>
                        <a:pt x="1412736" y="114986"/>
                      </a:cubicBezTo>
                      <a:cubicBezTo>
                        <a:pt x="1436026" y="149921"/>
                        <a:pt x="1421472" y="149327"/>
                        <a:pt x="1448296" y="140386"/>
                      </a:cubicBezTo>
                      <a:cubicBezTo>
                        <a:pt x="1453376" y="135306"/>
                        <a:pt x="1457558" y="129131"/>
                        <a:pt x="1463536" y="125146"/>
                      </a:cubicBezTo>
                      <a:cubicBezTo>
                        <a:pt x="1479183" y="114715"/>
                        <a:pt x="1497966" y="122807"/>
                        <a:pt x="1514336" y="125146"/>
                      </a:cubicBezTo>
                      <a:lnTo>
                        <a:pt x="1524496" y="155626"/>
                      </a:lnTo>
                      <a:lnTo>
                        <a:pt x="1529576" y="170866"/>
                      </a:lnTo>
                      <a:lnTo>
                        <a:pt x="1524496" y="155626"/>
                      </a:lnTo>
                      <a:cubicBezTo>
                        <a:pt x="1526189" y="126839"/>
                        <a:pt x="1526707" y="97959"/>
                        <a:pt x="1529576" y="69266"/>
                      </a:cubicBezTo>
                      <a:cubicBezTo>
                        <a:pt x="1530109" y="63938"/>
                        <a:pt x="1531311" y="58207"/>
                        <a:pt x="1534656" y="54026"/>
                      </a:cubicBezTo>
                      <a:cubicBezTo>
                        <a:pt x="1538470" y="49258"/>
                        <a:pt x="1544816" y="47253"/>
                        <a:pt x="1549896" y="43866"/>
                      </a:cubicBezTo>
                      <a:cubicBezTo>
                        <a:pt x="1573186" y="78801"/>
                        <a:pt x="1558632" y="78207"/>
                        <a:pt x="1585456" y="69266"/>
                      </a:cubicBezTo>
                      <a:cubicBezTo>
                        <a:pt x="1588843" y="59106"/>
                        <a:pt x="1593019" y="49176"/>
                        <a:pt x="1595616" y="38786"/>
                      </a:cubicBezTo>
                      <a:cubicBezTo>
                        <a:pt x="1597309" y="32013"/>
                        <a:pt x="1596335" y="23918"/>
                        <a:pt x="1600696" y="18466"/>
                      </a:cubicBezTo>
                      <a:cubicBezTo>
                        <a:pt x="1604041" y="14285"/>
                        <a:pt x="1610787" y="14857"/>
                        <a:pt x="1615936" y="13386"/>
                      </a:cubicBezTo>
                      <a:cubicBezTo>
                        <a:pt x="1622649" y="11468"/>
                        <a:pt x="1629483" y="9999"/>
                        <a:pt x="1636256" y="8306"/>
                      </a:cubicBezTo>
                      <a:cubicBezTo>
                        <a:pt x="1643029" y="9999"/>
                        <a:pt x="1651124" y="9025"/>
                        <a:pt x="1656576" y="13386"/>
                      </a:cubicBezTo>
                      <a:cubicBezTo>
                        <a:pt x="1660757" y="16731"/>
                        <a:pt x="1657870" y="24840"/>
                        <a:pt x="1661656" y="28626"/>
                      </a:cubicBezTo>
                      <a:cubicBezTo>
                        <a:pt x="1665442" y="32412"/>
                        <a:pt x="1671816" y="32013"/>
                        <a:pt x="1676896" y="33706"/>
                      </a:cubicBezTo>
                      <a:cubicBezTo>
                        <a:pt x="1693504" y="-16118"/>
                        <a:pt x="1676383" y="2337"/>
                        <a:pt x="1748016" y="8306"/>
                      </a:cubicBezTo>
                      <a:cubicBezTo>
                        <a:pt x="1746323" y="16773"/>
                        <a:pt x="1747220" y="26209"/>
                        <a:pt x="1742936" y="33706"/>
                      </a:cubicBezTo>
                      <a:cubicBezTo>
                        <a:pt x="1739907" y="39007"/>
                        <a:pt x="1724033" y="38982"/>
                        <a:pt x="1727696" y="43866"/>
                      </a:cubicBezTo>
                      <a:cubicBezTo>
                        <a:pt x="1734122" y="52434"/>
                        <a:pt x="1749265" y="48085"/>
                        <a:pt x="1758176" y="54026"/>
                      </a:cubicBezTo>
                      <a:lnTo>
                        <a:pt x="1773416" y="64186"/>
                      </a:lnTo>
                      <a:cubicBezTo>
                        <a:pt x="1776803" y="69266"/>
                        <a:pt x="1781171" y="73814"/>
                        <a:pt x="1783576" y="79426"/>
                      </a:cubicBezTo>
                      <a:cubicBezTo>
                        <a:pt x="1786326" y="85843"/>
                        <a:pt x="1784295" y="94294"/>
                        <a:pt x="1788656" y="99746"/>
                      </a:cubicBezTo>
                      <a:cubicBezTo>
                        <a:pt x="1792001" y="103927"/>
                        <a:pt x="1798816" y="103133"/>
                        <a:pt x="1803896" y="104826"/>
                      </a:cubicBezTo>
                      <a:cubicBezTo>
                        <a:pt x="1812584" y="130889"/>
                        <a:pt x="1819053" y="132114"/>
                        <a:pt x="1808976" y="155626"/>
                      </a:cubicBezTo>
                      <a:cubicBezTo>
                        <a:pt x="1806571" y="161238"/>
                        <a:pt x="1802203" y="165786"/>
                        <a:pt x="1798816" y="170866"/>
                      </a:cubicBezTo>
                      <a:cubicBezTo>
                        <a:pt x="1793183" y="232826"/>
                        <a:pt x="1778174" y="237121"/>
                        <a:pt x="1808976" y="216586"/>
                      </a:cubicBezTo>
                      <a:cubicBezTo>
                        <a:pt x="1814270" y="200705"/>
                        <a:pt x="1819404" y="180848"/>
                        <a:pt x="1834376" y="170866"/>
                      </a:cubicBezTo>
                      <a:lnTo>
                        <a:pt x="1849616" y="160706"/>
                      </a:lnTo>
                      <a:cubicBezTo>
                        <a:pt x="1863163" y="162399"/>
                        <a:pt x="1878322" y="159156"/>
                        <a:pt x="1890256" y="165786"/>
                      </a:cubicBezTo>
                      <a:cubicBezTo>
                        <a:pt x="1896359" y="169177"/>
                        <a:pt x="1893418" y="179393"/>
                        <a:pt x="1895336" y="186106"/>
                      </a:cubicBezTo>
                      <a:cubicBezTo>
                        <a:pt x="1896807" y="191255"/>
                        <a:pt x="1898723" y="196266"/>
                        <a:pt x="1900416" y="201346"/>
                      </a:cubicBezTo>
                      <a:cubicBezTo>
                        <a:pt x="1910576" y="194573"/>
                        <a:pt x="1924123" y="191186"/>
                        <a:pt x="1930896" y="181026"/>
                      </a:cubicBezTo>
                      <a:cubicBezTo>
                        <a:pt x="1934283" y="175946"/>
                        <a:pt x="1935755" y="168815"/>
                        <a:pt x="1941056" y="165786"/>
                      </a:cubicBezTo>
                      <a:cubicBezTo>
                        <a:pt x="1948553" y="161502"/>
                        <a:pt x="1957989" y="162399"/>
                        <a:pt x="1966456" y="160706"/>
                      </a:cubicBezTo>
                      <a:cubicBezTo>
                        <a:pt x="1964763" y="155626"/>
                        <a:pt x="1961376" y="150821"/>
                        <a:pt x="1961376" y="145466"/>
                      </a:cubicBezTo>
                      <a:cubicBezTo>
                        <a:pt x="1961376" y="127130"/>
                        <a:pt x="1968539" y="120870"/>
                        <a:pt x="1981696" y="109906"/>
                      </a:cubicBezTo>
                      <a:cubicBezTo>
                        <a:pt x="1986386" y="105997"/>
                        <a:pt x="1991475" y="102476"/>
                        <a:pt x="1996936" y="99746"/>
                      </a:cubicBezTo>
                      <a:cubicBezTo>
                        <a:pt x="2001725" y="97351"/>
                        <a:pt x="2007387" y="97061"/>
                        <a:pt x="2012176" y="94666"/>
                      </a:cubicBezTo>
                      <a:cubicBezTo>
                        <a:pt x="2017637" y="91936"/>
                        <a:pt x="2021955" y="87236"/>
                        <a:pt x="2027416" y="84506"/>
                      </a:cubicBezTo>
                      <a:cubicBezTo>
                        <a:pt x="2037830" y="79299"/>
                        <a:pt x="2058395" y="76278"/>
                        <a:pt x="2068056" y="74346"/>
                      </a:cubicBezTo>
                      <a:cubicBezTo>
                        <a:pt x="2079909" y="76039"/>
                        <a:pt x="2091949" y="76734"/>
                        <a:pt x="2103616" y="79426"/>
                      </a:cubicBezTo>
                      <a:cubicBezTo>
                        <a:pt x="2114051" y="81834"/>
                        <a:pt x="2134096" y="89586"/>
                        <a:pt x="2134096" y="89586"/>
                      </a:cubicBezTo>
                      <a:cubicBezTo>
                        <a:pt x="2156818" y="123670"/>
                        <a:pt x="2130051" y="90276"/>
                        <a:pt x="2159496" y="109906"/>
                      </a:cubicBezTo>
                      <a:cubicBezTo>
                        <a:pt x="2176438" y="121200"/>
                        <a:pt x="2170981" y="128183"/>
                        <a:pt x="2189976" y="135306"/>
                      </a:cubicBezTo>
                      <a:cubicBezTo>
                        <a:pt x="2198061" y="138338"/>
                        <a:pt x="2206909" y="138693"/>
                        <a:pt x="2215376" y="140386"/>
                      </a:cubicBezTo>
                      <a:cubicBezTo>
                        <a:pt x="2213683" y="152239"/>
                        <a:pt x="2212438" y="164165"/>
                        <a:pt x="2210296" y="175946"/>
                      </a:cubicBezTo>
                      <a:cubicBezTo>
                        <a:pt x="2209047" y="182815"/>
                        <a:pt x="2209089" y="190457"/>
                        <a:pt x="2205216" y="196266"/>
                      </a:cubicBezTo>
                      <a:cubicBezTo>
                        <a:pt x="2201829" y="201346"/>
                        <a:pt x="2195056" y="203039"/>
                        <a:pt x="2189976" y="206426"/>
                      </a:cubicBezTo>
                      <a:lnTo>
                        <a:pt x="2169656" y="236906"/>
                      </a:lnTo>
                      <a:cubicBezTo>
                        <a:pt x="2169315" y="237417"/>
                        <a:pt x="2150210" y="263180"/>
                        <a:pt x="2154416" y="267386"/>
                      </a:cubicBezTo>
                      <a:cubicBezTo>
                        <a:pt x="2158202" y="271172"/>
                        <a:pt x="2164576" y="263999"/>
                        <a:pt x="2169656" y="262306"/>
                      </a:cubicBezTo>
                      <a:cubicBezTo>
                        <a:pt x="2189016" y="233266"/>
                        <a:pt x="2170567" y="253536"/>
                        <a:pt x="2220456" y="236906"/>
                      </a:cubicBezTo>
                      <a:lnTo>
                        <a:pt x="2250936" y="226746"/>
                      </a:lnTo>
                      <a:lnTo>
                        <a:pt x="2296656" y="241986"/>
                      </a:lnTo>
                      <a:lnTo>
                        <a:pt x="2311896" y="247066"/>
                      </a:lnTo>
                      <a:cubicBezTo>
                        <a:pt x="2313589" y="252146"/>
                        <a:pt x="2316976" y="256951"/>
                        <a:pt x="2316976" y="262306"/>
                      </a:cubicBezTo>
                      <a:cubicBezTo>
                        <a:pt x="2316976" y="271667"/>
                        <a:pt x="2313072" y="300594"/>
                        <a:pt x="2306816" y="313106"/>
                      </a:cubicBezTo>
                      <a:cubicBezTo>
                        <a:pt x="2304086" y="318567"/>
                        <a:pt x="2300043" y="323266"/>
                        <a:pt x="2296656" y="328346"/>
                      </a:cubicBezTo>
                      <a:cubicBezTo>
                        <a:pt x="2298349" y="333426"/>
                        <a:pt x="2299135" y="338905"/>
                        <a:pt x="2301736" y="343586"/>
                      </a:cubicBezTo>
                      <a:cubicBezTo>
                        <a:pt x="2307666" y="354260"/>
                        <a:pt x="2322056" y="374066"/>
                        <a:pt x="2322056" y="374066"/>
                      </a:cubicBezTo>
                      <a:cubicBezTo>
                        <a:pt x="2287121" y="397356"/>
                        <a:pt x="2303160" y="390525"/>
                        <a:pt x="2276336" y="399466"/>
                      </a:cubicBezTo>
                      <a:cubicBezTo>
                        <a:pt x="2278029" y="407933"/>
                        <a:pt x="2278384" y="416781"/>
                        <a:pt x="2281416" y="424866"/>
                      </a:cubicBezTo>
                      <a:cubicBezTo>
                        <a:pt x="2283560" y="430583"/>
                        <a:pt x="2288846" y="434645"/>
                        <a:pt x="2291576" y="440106"/>
                      </a:cubicBezTo>
                      <a:cubicBezTo>
                        <a:pt x="2293971" y="444895"/>
                        <a:pt x="2294963" y="450266"/>
                        <a:pt x="2296656" y="455346"/>
                      </a:cubicBezTo>
                      <a:cubicBezTo>
                        <a:pt x="2294963" y="460426"/>
                        <a:pt x="2295362" y="466800"/>
                        <a:pt x="2291576" y="470586"/>
                      </a:cubicBezTo>
                      <a:cubicBezTo>
                        <a:pt x="2282942" y="479220"/>
                        <a:pt x="2261096" y="490906"/>
                        <a:pt x="2261096" y="490906"/>
                      </a:cubicBezTo>
                      <a:cubicBezTo>
                        <a:pt x="2247703" y="531086"/>
                        <a:pt x="2261917" y="484335"/>
                        <a:pt x="2250936" y="572186"/>
                      </a:cubicBezTo>
                      <a:cubicBezTo>
                        <a:pt x="2250272" y="577499"/>
                        <a:pt x="2247549" y="582346"/>
                        <a:pt x="2245856" y="587426"/>
                      </a:cubicBezTo>
                      <a:cubicBezTo>
                        <a:pt x="2247549" y="592506"/>
                        <a:pt x="2245964" y="600677"/>
                        <a:pt x="2250936" y="602666"/>
                      </a:cubicBezTo>
                      <a:cubicBezTo>
                        <a:pt x="2261187" y="606766"/>
                        <a:pt x="2279431" y="592136"/>
                        <a:pt x="2286496" y="587426"/>
                      </a:cubicBezTo>
                      <a:cubicBezTo>
                        <a:pt x="2289883" y="582346"/>
                        <a:pt x="2293926" y="577647"/>
                        <a:pt x="2296656" y="572186"/>
                      </a:cubicBezTo>
                      <a:cubicBezTo>
                        <a:pt x="2304919" y="555659"/>
                        <a:pt x="2297337" y="556265"/>
                        <a:pt x="2311896" y="541706"/>
                      </a:cubicBezTo>
                      <a:cubicBezTo>
                        <a:pt x="2320802" y="532800"/>
                        <a:pt x="2330807" y="529771"/>
                        <a:pt x="2342376" y="526466"/>
                      </a:cubicBezTo>
                      <a:cubicBezTo>
                        <a:pt x="2349089" y="524548"/>
                        <a:pt x="2355923" y="523079"/>
                        <a:pt x="2362696" y="521386"/>
                      </a:cubicBezTo>
                      <a:cubicBezTo>
                        <a:pt x="2367776" y="523079"/>
                        <a:pt x="2374150" y="522680"/>
                        <a:pt x="2377936" y="526466"/>
                      </a:cubicBezTo>
                      <a:cubicBezTo>
                        <a:pt x="2394869" y="543399"/>
                        <a:pt x="2367776" y="546786"/>
                        <a:pt x="2398256" y="536626"/>
                      </a:cubicBezTo>
                      <a:cubicBezTo>
                        <a:pt x="2408416" y="538319"/>
                        <a:pt x="2420984" y="534923"/>
                        <a:pt x="2428736" y="541706"/>
                      </a:cubicBezTo>
                      <a:cubicBezTo>
                        <a:pt x="2436796" y="548758"/>
                        <a:pt x="2438896" y="572186"/>
                        <a:pt x="2438896" y="572186"/>
                      </a:cubicBezTo>
                      <a:cubicBezTo>
                        <a:pt x="2437203" y="582346"/>
                        <a:pt x="2438422" y="593453"/>
                        <a:pt x="2433816" y="602666"/>
                      </a:cubicBezTo>
                      <a:cubicBezTo>
                        <a:pt x="2429877" y="610544"/>
                        <a:pt x="2410549" y="615502"/>
                        <a:pt x="2403336" y="617906"/>
                      </a:cubicBezTo>
                      <a:cubicBezTo>
                        <a:pt x="2401643" y="622986"/>
                        <a:pt x="2401601" y="628965"/>
                        <a:pt x="2398256" y="633146"/>
                      </a:cubicBezTo>
                      <a:cubicBezTo>
                        <a:pt x="2394442" y="637914"/>
                        <a:pt x="2387333" y="638989"/>
                        <a:pt x="2383016" y="643306"/>
                      </a:cubicBezTo>
                      <a:cubicBezTo>
                        <a:pt x="2378699" y="647623"/>
                        <a:pt x="2376243" y="653466"/>
                        <a:pt x="2372856" y="658546"/>
                      </a:cubicBezTo>
                      <a:cubicBezTo>
                        <a:pt x="2371163" y="665319"/>
                        <a:pt x="2369291" y="672050"/>
                        <a:pt x="2367776" y="678866"/>
                      </a:cubicBezTo>
                      <a:cubicBezTo>
                        <a:pt x="2365903" y="687295"/>
                        <a:pt x="2367997" y="697450"/>
                        <a:pt x="2362696" y="704266"/>
                      </a:cubicBezTo>
                      <a:cubicBezTo>
                        <a:pt x="2355199" y="713905"/>
                        <a:pt x="2332216" y="724586"/>
                        <a:pt x="2332216" y="724586"/>
                      </a:cubicBezTo>
                      <a:cubicBezTo>
                        <a:pt x="2348910" y="730151"/>
                        <a:pt x="2358173" y="735879"/>
                        <a:pt x="2377936" y="724586"/>
                      </a:cubicBezTo>
                      <a:cubicBezTo>
                        <a:pt x="2382585" y="721929"/>
                        <a:pt x="2379671" y="713527"/>
                        <a:pt x="2383016" y="709346"/>
                      </a:cubicBezTo>
                      <a:cubicBezTo>
                        <a:pt x="2386830" y="704578"/>
                        <a:pt x="2393176" y="702573"/>
                        <a:pt x="2398256" y="699186"/>
                      </a:cubicBezTo>
                      <a:cubicBezTo>
                        <a:pt x="2423481" y="661348"/>
                        <a:pt x="2391061" y="707820"/>
                        <a:pt x="2423656" y="668706"/>
                      </a:cubicBezTo>
                      <a:cubicBezTo>
                        <a:pt x="2444823" y="643306"/>
                        <a:pt x="2421116" y="661933"/>
                        <a:pt x="2449056" y="643306"/>
                      </a:cubicBezTo>
                      <a:cubicBezTo>
                        <a:pt x="2454136" y="644999"/>
                        <a:pt x="2460510" y="644600"/>
                        <a:pt x="2464296" y="648386"/>
                      </a:cubicBezTo>
                      <a:cubicBezTo>
                        <a:pt x="2468082" y="652172"/>
                        <a:pt x="2465019" y="660514"/>
                        <a:pt x="2469376" y="663626"/>
                      </a:cubicBezTo>
                      <a:cubicBezTo>
                        <a:pt x="2483283" y="673560"/>
                        <a:pt x="2514629" y="675376"/>
                        <a:pt x="2530336" y="678866"/>
                      </a:cubicBezTo>
                      <a:cubicBezTo>
                        <a:pt x="2535563" y="680028"/>
                        <a:pt x="2540496" y="682253"/>
                        <a:pt x="2545576" y="683946"/>
                      </a:cubicBezTo>
                      <a:cubicBezTo>
                        <a:pt x="2543883" y="702573"/>
                        <a:pt x="2545996" y="721950"/>
                        <a:pt x="2540496" y="739826"/>
                      </a:cubicBezTo>
                      <a:cubicBezTo>
                        <a:pt x="2538700" y="745661"/>
                        <a:pt x="2528492" y="744809"/>
                        <a:pt x="2525256" y="749986"/>
                      </a:cubicBezTo>
                      <a:cubicBezTo>
                        <a:pt x="2519580" y="759068"/>
                        <a:pt x="2515096" y="780466"/>
                        <a:pt x="2515096" y="780466"/>
                      </a:cubicBezTo>
                      <a:cubicBezTo>
                        <a:pt x="2520176" y="783853"/>
                        <a:pt x="2524314" y="789622"/>
                        <a:pt x="2530336" y="790626"/>
                      </a:cubicBezTo>
                      <a:cubicBezTo>
                        <a:pt x="2535618" y="791506"/>
                        <a:pt x="2540381" y="786845"/>
                        <a:pt x="2545576" y="785546"/>
                      </a:cubicBezTo>
                      <a:cubicBezTo>
                        <a:pt x="2603019" y="771185"/>
                        <a:pt x="2536066" y="792103"/>
                        <a:pt x="2601456" y="770306"/>
                      </a:cubicBezTo>
                      <a:lnTo>
                        <a:pt x="2616696" y="765226"/>
                      </a:lnTo>
                      <a:lnTo>
                        <a:pt x="2631936" y="760146"/>
                      </a:lnTo>
                      <a:cubicBezTo>
                        <a:pt x="2640403" y="761839"/>
                        <a:pt x="2651231" y="759121"/>
                        <a:pt x="2657336" y="765226"/>
                      </a:cubicBezTo>
                      <a:cubicBezTo>
                        <a:pt x="2664909" y="772799"/>
                        <a:pt x="2661555" y="786795"/>
                        <a:pt x="2667496" y="795706"/>
                      </a:cubicBezTo>
                      <a:lnTo>
                        <a:pt x="2677656" y="810946"/>
                      </a:lnTo>
                      <a:cubicBezTo>
                        <a:pt x="2679349" y="819413"/>
                        <a:pt x="2675013" y="832485"/>
                        <a:pt x="2682736" y="836346"/>
                      </a:cubicBezTo>
                      <a:cubicBezTo>
                        <a:pt x="2695887" y="842922"/>
                        <a:pt x="2700083" y="808839"/>
                        <a:pt x="2703056" y="805866"/>
                      </a:cubicBezTo>
                      <a:cubicBezTo>
                        <a:pt x="2711690" y="797232"/>
                        <a:pt x="2723376" y="792319"/>
                        <a:pt x="2733536" y="785546"/>
                      </a:cubicBezTo>
                      <a:lnTo>
                        <a:pt x="2748776" y="775386"/>
                      </a:lnTo>
                      <a:cubicBezTo>
                        <a:pt x="2759122" y="777110"/>
                        <a:pt x="2786190" y="777337"/>
                        <a:pt x="2794496" y="790626"/>
                      </a:cubicBezTo>
                      <a:cubicBezTo>
                        <a:pt x="2800172" y="799708"/>
                        <a:pt x="2794496" y="817719"/>
                        <a:pt x="2804656" y="821106"/>
                      </a:cubicBezTo>
                      <a:cubicBezTo>
                        <a:pt x="2828087" y="828916"/>
                        <a:pt x="2814645" y="825136"/>
                        <a:pt x="2845296" y="831266"/>
                      </a:cubicBezTo>
                      <a:cubicBezTo>
                        <a:pt x="2852069" y="829573"/>
                        <a:pt x="2860164" y="830547"/>
                        <a:pt x="2865616" y="826186"/>
                      </a:cubicBezTo>
                      <a:cubicBezTo>
                        <a:pt x="2869797" y="822841"/>
                        <a:pt x="2869882" y="816239"/>
                        <a:pt x="2870696" y="810946"/>
                      </a:cubicBezTo>
                      <a:cubicBezTo>
                        <a:pt x="2873284" y="794126"/>
                        <a:pt x="2870395" y="776290"/>
                        <a:pt x="2875776" y="760146"/>
                      </a:cubicBezTo>
                      <a:cubicBezTo>
                        <a:pt x="2880396" y="746285"/>
                        <a:pt x="2925337" y="745083"/>
                        <a:pt x="2926576" y="744906"/>
                      </a:cubicBezTo>
                      <a:cubicBezTo>
                        <a:pt x="2940286" y="740336"/>
                        <a:pt x="2947252" y="734984"/>
                        <a:pt x="2962136" y="744906"/>
                      </a:cubicBezTo>
                      <a:cubicBezTo>
                        <a:pt x="2967216" y="748293"/>
                        <a:pt x="2966461" y="758350"/>
                        <a:pt x="2972296" y="760146"/>
                      </a:cubicBezTo>
                      <a:cubicBezTo>
                        <a:pt x="2990172" y="765646"/>
                        <a:pt x="3009549" y="763533"/>
                        <a:pt x="3028176" y="765226"/>
                      </a:cubicBezTo>
                      <a:cubicBezTo>
                        <a:pt x="3033256" y="768613"/>
                        <a:pt x="3039099" y="771069"/>
                        <a:pt x="3043416" y="775386"/>
                      </a:cubicBezTo>
                      <a:cubicBezTo>
                        <a:pt x="3047733" y="779703"/>
                        <a:pt x="3047677" y="789053"/>
                        <a:pt x="3053576" y="790626"/>
                      </a:cubicBezTo>
                      <a:cubicBezTo>
                        <a:pt x="3074909" y="796315"/>
                        <a:pt x="3097603" y="794013"/>
                        <a:pt x="3119616" y="795706"/>
                      </a:cubicBezTo>
                      <a:cubicBezTo>
                        <a:pt x="3124696" y="797399"/>
                        <a:pt x="3131744" y="796429"/>
                        <a:pt x="3134856" y="800786"/>
                      </a:cubicBezTo>
                      <a:cubicBezTo>
                        <a:pt x="3141081" y="809501"/>
                        <a:pt x="3142419" y="820876"/>
                        <a:pt x="3145016" y="831266"/>
                      </a:cubicBezTo>
                      <a:cubicBezTo>
                        <a:pt x="3146709" y="838039"/>
                        <a:pt x="3144732" y="847116"/>
                        <a:pt x="3150096" y="851586"/>
                      </a:cubicBezTo>
                      <a:cubicBezTo>
                        <a:pt x="3156729" y="857114"/>
                        <a:pt x="3167029" y="854973"/>
                        <a:pt x="3175496" y="856666"/>
                      </a:cubicBezTo>
                      <a:cubicBezTo>
                        <a:pt x="3187587" y="892938"/>
                        <a:pt x="3176745" y="881205"/>
                        <a:pt x="3200896" y="897306"/>
                      </a:cubicBezTo>
                      <a:cubicBezTo>
                        <a:pt x="3218471" y="891448"/>
                        <a:pt x="3225159" y="886577"/>
                        <a:pt x="3246616" y="897306"/>
                      </a:cubicBezTo>
                      <a:cubicBezTo>
                        <a:pt x="3252077" y="900036"/>
                        <a:pt x="3253389" y="907466"/>
                        <a:pt x="3256776" y="912546"/>
                      </a:cubicBezTo>
                      <a:cubicBezTo>
                        <a:pt x="3263764" y="975437"/>
                        <a:pt x="3248606" y="962351"/>
                        <a:pt x="3277096" y="948106"/>
                      </a:cubicBezTo>
                      <a:cubicBezTo>
                        <a:pt x="3281885" y="945711"/>
                        <a:pt x="3287256" y="944719"/>
                        <a:pt x="3292336" y="943026"/>
                      </a:cubicBezTo>
                      <a:cubicBezTo>
                        <a:pt x="3308862" y="948535"/>
                        <a:pt x="3309744" y="945363"/>
                        <a:pt x="3317736" y="963346"/>
                      </a:cubicBezTo>
                      <a:cubicBezTo>
                        <a:pt x="3322086" y="973133"/>
                        <a:pt x="3318985" y="987885"/>
                        <a:pt x="3327896" y="993826"/>
                      </a:cubicBezTo>
                      <a:lnTo>
                        <a:pt x="3343136" y="1003986"/>
                      </a:lnTo>
                      <a:cubicBezTo>
                        <a:pt x="3344829" y="1009066"/>
                        <a:pt x="3345821" y="1014437"/>
                        <a:pt x="3348216" y="1019226"/>
                      </a:cubicBezTo>
                      <a:cubicBezTo>
                        <a:pt x="3350946" y="1024687"/>
                        <a:pt x="3357619" y="1028408"/>
                        <a:pt x="3358376" y="1034466"/>
                      </a:cubicBezTo>
                      <a:cubicBezTo>
                        <a:pt x="3359491" y="1043383"/>
                        <a:pt x="3351533" y="1065154"/>
                        <a:pt x="3348216" y="1075106"/>
                      </a:cubicBezTo>
                      <a:cubicBezTo>
                        <a:pt x="3351603" y="1080186"/>
                        <a:pt x="3353199" y="1087110"/>
                        <a:pt x="3358376" y="1090346"/>
                      </a:cubicBezTo>
                      <a:cubicBezTo>
                        <a:pt x="3367458" y="1096022"/>
                        <a:pt x="3388856" y="1100506"/>
                        <a:pt x="3388856" y="1100506"/>
                      </a:cubicBezTo>
                      <a:cubicBezTo>
                        <a:pt x="3400947" y="1136778"/>
                        <a:pt x="3393075" y="1122075"/>
                        <a:pt x="3409176" y="1146226"/>
                      </a:cubicBezTo>
                      <a:cubicBezTo>
                        <a:pt x="3407483" y="1151306"/>
                        <a:pt x="3407441" y="1157285"/>
                        <a:pt x="3404096" y="1161466"/>
                      </a:cubicBezTo>
                      <a:cubicBezTo>
                        <a:pt x="3400282" y="1166234"/>
                        <a:pt x="3385193" y="1166742"/>
                        <a:pt x="3388856" y="1171626"/>
                      </a:cubicBezTo>
                      <a:cubicBezTo>
                        <a:pt x="3395282" y="1180194"/>
                        <a:pt x="3419336" y="1181786"/>
                        <a:pt x="3419336" y="1181786"/>
                      </a:cubicBezTo>
                      <a:cubicBezTo>
                        <a:pt x="3431189" y="1217346"/>
                        <a:pt x="3419336" y="1208879"/>
                        <a:pt x="3444736" y="1217346"/>
                      </a:cubicBezTo>
                      <a:cubicBezTo>
                        <a:pt x="3460837" y="1241497"/>
                        <a:pt x="3452965" y="1226794"/>
                        <a:pt x="3465056" y="1263066"/>
                      </a:cubicBezTo>
                      <a:lnTo>
                        <a:pt x="3470136" y="1278306"/>
                      </a:lnTo>
                      <a:cubicBezTo>
                        <a:pt x="3467924" y="1289364"/>
                        <a:pt x="3466971" y="1310896"/>
                        <a:pt x="3454896" y="1318946"/>
                      </a:cubicBezTo>
                      <a:cubicBezTo>
                        <a:pt x="3449087" y="1322819"/>
                        <a:pt x="3441349" y="1322333"/>
                        <a:pt x="3434576" y="1324026"/>
                      </a:cubicBezTo>
                      <a:cubicBezTo>
                        <a:pt x="3429496" y="1327413"/>
                        <a:pt x="3424915" y="1331706"/>
                        <a:pt x="3419336" y="1334186"/>
                      </a:cubicBezTo>
                      <a:cubicBezTo>
                        <a:pt x="3409549" y="1338536"/>
                        <a:pt x="3399016" y="1340959"/>
                        <a:pt x="3388856" y="1344346"/>
                      </a:cubicBezTo>
                      <a:lnTo>
                        <a:pt x="3373616" y="1349426"/>
                      </a:lnTo>
                      <a:lnTo>
                        <a:pt x="3358376" y="1354506"/>
                      </a:lnTo>
                      <a:lnTo>
                        <a:pt x="3343136" y="1359586"/>
                      </a:lnTo>
                      <a:cubicBezTo>
                        <a:pt x="3331283" y="1357893"/>
                        <a:pt x="3318518" y="1359369"/>
                        <a:pt x="3307576" y="1354506"/>
                      </a:cubicBezTo>
                      <a:cubicBezTo>
                        <a:pt x="3272213" y="1338789"/>
                        <a:pt x="3327731" y="1331687"/>
                        <a:pt x="3277096" y="1344346"/>
                      </a:cubicBezTo>
                      <a:cubicBezTo>
                        <a:pt x="3273709" y="1349426"/>
                        <a:pt x="3267940" y="1353564"/>
                        <a:pt x="3266936" y="1359586"/>
                      </a:cubicBezTo>
                      <a:cubicBezTo>
                        <a:pt x="3261691" y="1391059"/>
                        <a:pt x="3310147" y="1370589"/>
                        <a:pt x="3317736" y="1369746"/>
                      </a:cubicBezTo>
                      <a:cubicBezTo>
                        <a:pt x="3321123" y="1364666"/>
                        <a:pt x="3323128" y="1358320"/>
                        <a:pt x="3327896" y="1354506"/>
                      </a:cubicBezTo>
                      <a:cubicBezTo>
                        <a:pt x="3351527" y="1335601"/>
                        <a:pt x="3374695" y="1373972"/>
                        <a:pt x="3388856" y="1384986"/>
                      </a:cubicBezTo>
                      <a:cubicBezTo>
                        <a:pt x="3387163" y="1398533"/>
                        <a:pt x="3386218" y="1412194"/>
                        <a:pt x="3383776" y="1425626"/>
                      </a:cubicBezTo>
                      <a:cubicBezTo>
                        <a:pt x="3382818" y="1430894"/>
                        <a:pt x="3382482" y="1437080"/>
                        <a:pt x="3378696" y="1440866"/>
                      </a:cubicBezTo>
                      <a:cubicBezTo>
                        <a:pt x="3370062" y="1449500"/>
                        <a:pt x="3358376" y="1454413"/>
                        <a:pt x="3348216" y="1461186"/>
                      </a:cubicBezTo>
                      <a:lnTo>
                        <a:pt x="3332976" y="1471346"/>
                      </a:lnTo>
                      <a:cubicBezTo>
                        <a:pt x="3329589" y="1476426"/>
                        <a:pt x="3321335" y="1480663"/>
                        <a:pt x="3322816" y="1486586"/>
                      </a:cubicBezTo>
                      <a:cubicBezTo>
                        <a:pt x="3324115" y="1491781"/>
                        <a:pt x="3332701" y="1491666"/>
                        <a:pt x="3338056" y="1491666"/>
                      </a:cubicBezTo>
                      <a:cubicBezTo>
                        <a:pt x="3361823" y="1491666"/>
                        <a:pt x="3385469" y="1488279"/>
                        <a:pt x="3409176" y="1486586"/>
                      </a:cubicBezTo>
                      <a:cubicBezTo>
                        <a:pt x="3412563" y="1481506"/>
                        <a:pt x="3416606" y="1476807"/>
                        <a:pt x="3419336" y="1471346"/>
                      </a:cubicBezTo>
                      <a:cubicBezTo>
                        <a:pt x="3427599" y="1454819"/>
                        <a:pt x="3420017" y="1455425"/>
                        <a:pt x="3434576" y="1440866"/>
                      </a:cubicBezTo>
                      <a:cubicBezTo>
                        <a:pt x="3438893" y="1436549"/>
                        <a:pt x="3444736" y="1434093"/>
                        <a:pt x="3449816" y="1430706"/>
                      </a:cubicBezTo>
                      <a:cubicBezTo>
                        <a:pt x="3458283" y="1405306"/>
                        <a:pt x="3449816" y="1417159"/>
                        <a:pt x="3485376" y="1405306"/>
                      </a:cubicBezTo>
                      <a:lnTo>
                        <a:pt x="3500616" y="1400226"/>
                      </a:lnTo>
                      <a:cubicBezTo>
                        <a:pt x="3504003" y="1410386"/>
                        <a:pt x="3504835" y="1421795"/>
                        <a:pt x="3510776" y="1430706"/>
                      </a:cubicBezTo>
                      <a:cubicBezTo>
                        <a:pt x="3539893" y="1474382"/>
                        <a:pt x="3504984" y="1419122"/>
                        <a:pt x="3526016" y="1461186"/>
                      </a:cubicBezTo>
                      <a:cubicBezTo>
                        <a:pt x="3545711" y="1500577"/>
                        <a:pt x="3528487" y="1453360"/>
                        <a:pt x="3541256" y="1491666"/>
                      </a:cubicBezTo>
                      <a:cubicBezTo>
                        <a:pt x="3547670" y="1555807"/>
                        <a:pt x="3529762" y="1547751"/>
                        <a:pt x="3597136" y="1537386"/>
                      </a:cubicBezTo>
                      <a:cubicBezTo>
                        <a:pt x="3602429" y="1536572"/>
                        <a:pt x="3607296" y="1533999"/>
                        <a:pt x="3612376" y="1532306"/>
                      </a:cubicBezTo>
                      <a:cubicBezTo>
                        <a:pt x="3624229" y="1496746"/>
                        <a:pt x="3612376" y="1505213"/>
                        <a:pt x="3637776" y="1496746"/>
                      </a:cubicBezTo>
                      <a:cubicBezTo>
                        <a:pt x="3650925" y="1509895"/>
                        <a:pt x="3667260" y="1524237"/>
                        <a:pt x="3673336" y="1542466"/>
                      </a:cubicBezTo>
                      <a:cubicBezTo>
                        <a:pt x="3675029" y="1547546"/>
                        <a:pt x="3675446" y="1553251"/>
                        <a:pt x="3678416" y="1557706"/>
                      </a:cubicBezTo>
                      <a:cubicBezTo>
                        <a:pt x="3682401" y="1563684"/>
                        <a:pt x="3689057" y="1567427"/>
                        <a:pt x="3693656" y="1572946"/>
                      </a:cubicBezTo>
                      <a:cubicBezTo>
                        <a:pt x="3704598" y="1586076"/>
                        <a:pt x="3703805" y="1588152"/>
                        <a:pt x="3708896" y="1603426"/>
                      </a:cubicBezTo>
                      <a:cubicBezTo>
                        <a:pt x="3707203" y="1610199"/>
                        <a:pt x="3708177" y="1618294"/>
                        <a:pt x="3703816" y="1623746"/>
                      </a:cubicBezTo>
                      <a:cubicBezTo>
                        <a:pt x="3700471" y="1627927"/>
                        <a:pt x="3693257" y="1626225"/>
                        <a:pt x="3688576" y="1628826"/>
                      </a:cubicBezTo>
                      <a:cubicBezTo>
                        <a:pt x="3636173" y="1657939"/>
                        <a:pt x="3677340" y="1642731"/>
                        <a:pt x="3642856" y="1654226"/>
                      </a:cubicBezTo>
                      <a:cubicBezTo>
                        <a:pt x="3654709" y="1655919"/>
                        <a:pt x="3667706" y="1653951"/>
                        <a:pt x="3678416" y="1659306"/>
                      </a:cubicBezTo>
                      <a:cubicBezTo>
                        <a:pt x="3683205" y="1661701"/>
                        <a:pt x="3683496" y="1669191"/>
                        <a:pt x="3683496" y="1674546"/>
                      </a:cubicBezTo>
                      <a:cubicBezTo>
                        <a:pt x="3683496" y="1688198"/>
                        <a:pt x="3683486" y="1702510"/>
                        <a:pt x="3678416" y="1715186"/>
                      </a:cubicBezTo>
                      <a:cubicBezTo>
                        <a:pt x="3674700" y="1724475"/>
                        <a:pt x="3633122" y="1735364"/>
                        <a:pt x="3632696" y="1735506"/>
                      </a:cubicBezTo>
                      <a:lnTo>
                        <a:pt x="3586976" y="1750746"/>
                      </a:lnTo>
                      <a:cubicBezTo>
                        <a:pt x="3581896" y="1752439"/>
                        <a:pt x="3576191" y="1752856"/>
                        <a:pt x="3571736" y="1755826"/>
                      </a:cubicBezTo>
                      <a:cubicBezTo>
                        <a:pt x="3552041" y="1768956"/>
                        <a:pt x="3562288" y="1764055"/>
                        <a:pt x="3541256" y="1771066"/>
                      </a:cubicBezTo>
                      <a:cubicBezTo>
                        <a:pt x="3539563" y="1777839"/>
                        <a:pt x="3539640" y="1785324"/>
                        <a:pt x="3536176" y="1791386"/>
                      </a:cubicBezTo>
                      <a:cubicBezTo>
                        <a:pt x="3529178" y="1803632"/>
                        <a:pt x="3505101" y="1810517"/>
                        <a:pt x="3515856" y="1832026"/>
                      </a:cubicBezTo>
                      <a:cubicBezTo>
                        <a:pt x="3518586" y="1837487"/>
                        <a:pt x="3522467" y="1821754"/>
                        <a:pt x="3526016" y="1816786"/>
                      </a:cubicBezTo>
                      <a:cubicBezTo>
                        <a:pt x="3530937" y="1809896"/>
                        <a:pt x="3536335" y="1803356"/>
                        <a:pt x="3541256" y="1796466"/>
                      </a:cubicBezTo>
                      <a:cubicBezTo>
                        <a:pt x="3544805" y="1791498"/>
                        <a:pt x="3547507" y="1785916"/>
                        <a:pt x="3551416" y="1781226"/>
                      </a:cubicBezTo>
                      <a:cubicBezTo>
                        <a:pt x="3556015" y="1775707"/>
                        <a:pt x="3561576" y="1771066"/>
                        <a:pt x="3566656" y="1765986"/>
                      </a:cubicBezTo>
                      <a:cubicBezTo>
                        <a:pt x="3592056" y="1767679"/>
                        <a:pt x="3617555" y="1768255"/>
                        <a:pt x="3642856" y="1771066"/>
                      </a:cubicBezTo>
                      <a:cubicBezTo>
                        <a:pt x="3648178" y="1771657"/>
                        <a:pt x="3654310" y="1772360"/>
                        <a:pt x="3658096" y="1776146"/>
                      </a:cubicBezTo>
                      <a:cubicBezTo>
                        <a:pt x="3707171" y="1825221"/>
                        <a:pt x="3610760" y="1756442"/>
                        <a:pt x="3678416" y="1801546"/>
                      </a:cubicBezTo>
                      <a:cubicBezTo>
                        <a:pt x="3690195" y="1836884"/>
                        <a:pt x="3697047" y="1843865"/>
                        <a:pt x="3683496" y="1887906"/>
                      </a:cubicBezTo>
                      <a:cubicBezTo>
                        <a:pt x="3681700" y="1893741"/>
                        <a:pt x="3662151" y="1898066"/>
                        <a:pt x="3668256" y="1898066"/>
                      </a:cubicBezTo>
                      <a:cubicBezTo>
                        <a:pt x="3678966" y="1898066"/>
                        <a:pt x="3698736" y="1887906"/>
                        <a:pt x="3698736" y="1887906"/>
                      </a:cubicBezTo>
                      <a:cubicBezTo>
                        <a:pt x="3707075" y="1862888"/>
                        <a:pt x="3697846" y="1880181"/>
                        <a:pt x="3719056" y="1862506"/>
                      </a:cubicBezTo>
                      <a:cubicBezTo>
                        <a:pt x="3731685" y="1851982"/>
                        <a:pt x="3740118" y="1840400"/>
                        <a:pt x="3749536" y="1826946"/>
                      </a:cubicBezTo>
                      <a:cubicBezTo>
                        <a:pt x="3756538" y="1816943"/>
                        <a:pt x="3769856" y="1796466"/>
                        <a:pt x="3769856" y="1796466"/>
                      </a:cubicBezTo>
                      <a:cubicBezTo>
                        <a:pt x="3782961" y="1798338"/>
                        <a:pt x="3806470" y="1799533"/>
                        <a:pt x="3820656" y="1806626"/>
                      </a:cubicBezTo>
                      <a:cubicBezTo>
                        <a:pt x="3860047" y="1826321"/>
                        <a:pt x="3812830" y="1809097"/>
                        <a:pt x="3851136" y="1821866"/>
                      </a:cubicBezTo>
                      <a:cubicBezTo>
                        <a:pt x="3856216" y="1826946"/>
                        <a:pt x="3860857" y="1832507"/>
                        <a:pt x="3866376" y="1837106"/>
                      </a:cubicBezTo>
                      <a:cubicBezTo>
                        <a:pt x="3871066" y="1841015"/>
                        <a:pt x="3877802" y="1842498"/>
                        <a:pt x="3881616" y="1847266"/>
                      </a:cubicBezTo>
                      <a:cubicBezTo>
                        <a:pt x="3884961" y="1851447"/>
                        <a:pt x="3885003" y="1857426"/>
                        <a:pt x="3886696" y="1862506"/>
                      </a:cubicBezTo>
                      <a:cubicBezTo>
                        <a:pt x="3888227" y="1877814"/>
                        <a:pt x="3883828" y="1914059"/>
                        <a:pt x="3901936" y="1928546"/>
                      </a:cubicBezTo>
                      <a:cubicBezTo>
                        <a:pt x="3906117" y="1931891"/>
                        <a:pt x="3912096" y="1931933"/>
                        <a:pt x="3917176" y="1933626"/>
                      </a:cubicBezTo>
                      <a:cubicBezTo>
                        <a:pt x="3918869" y="1942093"/>
                        <a:pt x="3920162" y="1950649"/>
                        <a:pt x="3922256" y="1959026"/>
                      </a:cubicBezTo>
                      <a:cubicBezTo>
                        <a:pt x="3925593" y="1972374"/>
                        <a:pt x="3933786" y="1980174"/>
                        <a:pt x="3922256" y="1994586"/>
                      </a:cubicBezTo>
                      <a:cubicBezTo>
                        <a:pt x="3918911" y="1998767"/>
                        <a:pt x="3911805" y="1997271"/>
                        <a:pt x="3907016" y="1999666"/>
                      </a:cubicBezTo>
                      <a:cubicBezTo>
                        <a:pt x="3872134" y="2017107"/>
                        <a:pt x="3915381" y="2005105"/>
                        <a:pt x="3866376" y="2014906"/>
                      </a:cubicBezTo>
                      <a:cubicBezTo>
                        <a:pt x="3861296" y="2018293"/>
                        <a:pt x="3856597" y="2022336"/>
                        <a:pt x="3851136" y="2025066"/>
                      </a:cubicBezTo>
                      <a:cubicBezTo>
                        <a:pt x="3846347" y="2027461"/>
                        <a:pt x="3835896" y="2024791"/>
                        <a:pt x="3835896" y="2030146"/>
                      </a:cubicBezTo>
                      <a:cubicBezTo>
                        <a:pt x="3835896" y="2035501"/>
                        <a:pt x="3845941" y="2033927"/>
                        <a:pt x="3851136" y="2035226"/>
                      </a:cubicBezTo>
                      <a:cubicBezTo>
                        <a:pt x="3859513" y="2037320"/>
                        <a:pt x="3868069" y="2038613"/>
                        <a:pt x="3876536" y="2040306"/>
                      </a:cubicBezTo>
                      <a:cubicBezTo>
                        <a:pt x="3881616" y="2043693"/>
                        <a:pt x="3887459" y="2046149"/>
                        <a:pt x="3891776" y="2050466"/>
                      </a:cubicBezTo>
                      <a:cubicBezTo>
                        <a:pt x="3906062" y="2064752"/>
                        <a:pt x="3903610" y="2075751"/>
                        <a:pt x="3907016" y="2096186"/>
                      </a:cubicBezTo>
                      <a:cubicBezTo>
                        <a:pt x="3912096" y="2094493"/>
                        <a:pt x="3918470" y="2094892"/>
                        <a:pt x="3922256" y="2091106"/>
                      </a:cubicBezTo>
                      <a:cubicBezTo>
                        <a:pt x="3928533" y="2084829"/>
                        <a:pt x="3934460" y="2064654"/>
                        <a:pt x="3937496" y="2055546"/>
                      </a:cubicBezTo>
                      <a:cubicBezTo>
                        <a:pt x="3962117" y="2061701"/>
                        <a:pt x="3967139" y="2058116"/>
                        <a:pt x="3978136" y="2091106"/>
                      </a:cubicBezTo>
                      <a:lnTo>
                        <a:pt x="3988296" y="2121586"/>
                      </a:lnTo>
                      <a:lnTo>
                        <a:pt x="3993376" y="2136826"/>
                      </a:lnTo>
                      <a:cubicBezTo>
                        <a:pt x="3995022" y="2151641"/>
                        <a:pt x="4004757" y="2206927"/>
                        <a:pt x="3993376" y="2223186"/>
                      </a:cubicBezTo>
                      <a:cubicBezTo>
                        <a:pt x="3987234" y="2231960"/>
                        <a:pt x="3962896" y="2233346"/>
                        <a:pt x="3962896" y="2233346"/>
                      </a:cubicBezTo>
                      <a:cubicBezTo>
                        <a:pt x="3960724" y="2261583"/>
                        <a:pt x="3969129" y="2293153"/>
                        <a:pt x="3947656" y="2314626"/>
                      </a:cubicBezTo>
                      <a:cubicBezTo>
                        <a:pt x="3943339" y="2318943"/>
                        <a:pt x="3937995" y="2322306"/>
                        <a:pt x="3932416" y="2324786"/>
                      </a:cubicBezTo>
                      <a:cubicBezTo>
                        <a:pt x="3922629" y="2329136"/>
                        <a:pt x="3901936" y="2334946"/>
                        <a:pt x="3901936" y="2334946"/>
                      </a:cubicBezTo>
                      <a:cubicBezTo>
                        <a:pt x="3898549" y="2340026"/>
                        <a:pt x="3893862" y="2344448"/>
                        <a:pt x="3891776" y="2350186"/>
                      </a:cubicBezTo>
                      <a:cubicBezTo>
                        <a:pt x="3887004" y="2363309"/>
                        <a:pt x="3885290" y="2377354"/>
                        <a:pt x="3881616" y="2390826"/>
                      </a:cubicBezTo>
                      <a:cubicBezTo>
                        <a:pt x="3880207" y="2395992"/>
                        <a:pt x="3878229" y="2400986"/>
                        <a:pt x="3876536" y="2406066"/>
                      </a:cubicBezTo>
                      <a:cubicBezTo>
                        <a:pt x="3878229" y="2411146"/>
                        <a:pt x="3881616" y="2415951"/>
                        <a:pt x="3881616" y="2421306"/>
                      </a:cubicBezTo>
                      <a:cubicBezTo>
                        <a:pt x="3881616" y="2431822"/>
                        <a:pt x="3871513" y="2444081"/>
                        <a:pt x="3866376" y="2451786"/>
                      </a:cubicBezTo>
                      <a:cubicBezTo>
                        <a:pt x="3864683" y="2458559"/>
                        <a:pt x="3864418" y="2465861"/>
                        <a:pt x="3861296" y="2472106"/>
                      </a:cubicBezTo>
                      <a:cubicBezTo>
                        <a:pt x="3846479" y="2501739"/>
                        <a:pt x="3846691" y="2498776"/>
                        <a:pt x="3825736" y="2512746"/>
                      </a:cubicBezTo>
                      <a:cubicBezTo>
                        <a:pt x="3813883" y="2511053"/>
                        <a:pt x="3801118" y="2512529"/>
                        <a:pt x="3790176" y="2507666"/>
                      </a:cubicBezTo>
                      <a:cubicBezTo>
                        <a:pt x="3778923" y="2502665"/>
                        <a:pt x="3778318" y="2479998"/>
                        <a:pt x="3774936" y="2472106"/>
                      </a:cubicBezTo>
                      <a:cubicBezTo>
                        <a:pt x="3772531" y="2466494"/>
                        <a:pt x="3768163" y="2461946"/>
                        <a:pt x="3764776" y="2456866"/>
                      </a:cubicBezTo>
                      <a:cubicBezTo>
                        <a:pt x="3758003" y="2458559"/>
                        <a:pt x="3746907" y="2455409"/>
                        <a:pt x="3744456" y="2461946"/>
                      </a:cubicBezTo>
                      <a:cubicBezTo>
                        <a:pt x="3730414" y="2499390"/>
                        <a:pt x="3749645" y="2497533"/>
                        <a:pt x="3769856" y="2502586"/>
                      </a:cubicBezTo>
                      <a:cubicBezTo>
                        <a:pt x="3771549" y="2507666"/>
                        <a:pt x="3771150" y="2514040"/>
                        <a:pt x="3774936" y="2517826"/>
                      </a:cubicBezTo>
                      <a:cubicBezTo>
                        <a:pt x="3783570" y="2526460"/>
                        <a:pt x="3805416" y="2538146"/>
                        <a:pt x="3805416" y="2538146"/>
                      </a:cubicBezTo>
                      <a:cubicBezTo>
                        <a:pt x="3819697" y="2536106"/>
                        <a:pt x="3845798" y="2527814"/>
                        <a:pt x="3861296" y="2538146"/>
                      </a:cubicBezTo>
                      <a:cubicBezTo>
                        <a:pt x="3866376" y="2541533"/>
                        <a:pt x="3868726" y="2547925"/>
                        <a:pt x="3871456" y="2553386"/>
                      </a:cubicBezTo>
                      <a:cubicBezTo>
                        <a:pt x="3873851" y="2558175"/>
                        <a:pt x="3874843" y="2563546"/>
                        <a:pt x="3876536" y="2568626"/>
                      </a:cubicBezTo>
                      <a:cubicBezTo>
                        <a:pt x="3874843" y="2582173"/>
                        <a:pt x="3876122" y="2596436"/>
                        <a:pt x="3871456" y="2609266"/>
                      </a:cubicBezTo>
                      <a:cubicBezTo>
                        <a:pt x="3869001" y="2616018"/>
                        <a:pt x="3861735" y="2619907"/>
                        <a:pt x="3856216" y="2624506"/>
                      </a:cubicBezTo>
                      <a:cubicBezTo>
                        <a:pt x="3843086" y="2635448"/>
                        <a:pt x="3841010" y="2634655"/>
                        <a:pt x="3825736" y="2639746"/>
                      </a:cubicBezTo>
                      <a:cubicBezTo>
                        <a:pt x="3830816" y="2643133"/>
                        <a:pt x="3837162" y="2645138"/>
                        <a:pt x="3840976" y="2649906"/>
                      </a:cubicBezTo>
                      <a:cubicBezTo>
                        <a:pt x="3843626" y="2653219"/>
                        <a:pt x="3850804" y="2684138"/>
                        <a:pt x="3851136" y="2685466"/>
                      </a:cubicBezTo>
                      <a:cubicBezTo>
                        <a:pt x="3847774" y="2739255"/>
                        <a:pt x="3861643" y="2756239"/>
                        <a:pt x="3830816" y="2787066"/>
                      </a:cubicBezTo>
                      <a:cubicBezTo>
                        <a:pt x="3826499" y="2791383"/>
                        <a:pt x="3821424" y="2795472"/>
                        <a:pt x="3815576" y="2797226"/>
                      </a:cubicBezTo>
                      <a:cubicBezTo>
                        <a:pt x="3804107" y="2800667"/>
                        <a:pt x="3791869" y="2800613"/>
                        <a:pt x="3780016" y="2802306"/>
                      </a:cubicBezTo>
                      <a:cubicBezTo>
                        <a:pt x="3774936" y="2805693"/>
                        <a:pt x="3770863" y="2811998"/>
                        <a:pt x="3764776" y="2812466"/>
                      </a:cubicBezTo>
                      <a:cubicBezTo>
                        <a:pt x="3732853" y="2814922"/>
                        <a:pt x="3722504" y="2810229"/>
                        <a:pt x="3698736" y="2802306"/>
                      </a:cubicBezTo>
                      <a:cubicBezTo>
                        <a:pt x="3697043" y="2797226"/>
                        <a:pt x="3696051" y="2791855"/>
                        <a:pt x="3693656" y="2787066"/>
                      </a:cubicBezTo>
                      <a:cubicBezTo>
                        <a:pt x="3681240" y="2762234"/>
                        <a:pt x="3684800" y="2782123"/>
                        <a:pt x="3678416" y="2756586"/>
                      </a:cubicBezTo>
                      <a:cubicBezTo>
                        <a:pt x="3673645" y="2737503"/>
                        <a:pt x="3675223" y="2732203"/>
                        <a:pt x="3668256" y="2715946"/>
                      </a:cubicBezTo>
                      <a:cubicBezTo>
                        <a:pt x="3665273" y="2708985"/>
                        <a:pt x="3663451" y="2700981"/>
                        <a:pt x="3658096" y="2695626"/>
                      </a:cubicBezTo>
                      <a:cubicBezTo>
                        <a:pt x="3654310" y="2691840"/>
                        <a:pt x="3648107" y="2691596"/>
                        <a:pt x="3642856" y="2690546"/>
                      </a:cubicBezTo>
                      <a:cubicBezTo>
                        <a:pt x="3631115" y="2688198"/>
                        <a:pt x="3619149" y="2687159"/>
                        <a:pt x="3607296" y="2685466"/>
                      </a:cubicBezTo>
                      <a:cubicBezTo>
                        <a:pt x="3594901" y="2689598"/>
                        <a:pt x="3586664" y="2690858"/>
                        <a:pt x="3576816" y="2700706"/>
                      </a:cubicBezTo>
                      <a:cubicBezTo>
                        <a:pt x="3572499" y="2705023"/>
                        <a:pt x="3571424" y="2712132"/>
                        <a:pt x="3566656" y="2715946"/>
                      </a:cubicBezTo>
                      <a:cubicBezTo>
                        <a:pt x="3562475" y="2719291"/>
                        <a:pt x="3556698" y="2720146"/>
                        <a:pt x="3551416" y="2721026"/>
                      </a:cubicBezTo>
                      <a:cubicBezTo>
                        <a:pt x="3536291" y="2723547"/>
                        <a:pt x="3520936" y="2724413"/>
                        <a:pt x="3505696" y="2726106"/>
                      </a:cubicBezTo>
                      <a:cubicBezTo>
                        <a:pt x="3499276" y="2728246"/>
                        <a:pt x="3459976" y="2743987"/>
                        <a:pt x="3459976" y="2726106"/>
                      </a:cubicBezTo>
                      <a:cubicBezTo>
                        <a:pt x="3459976" y="2715396"/>
                        <a:pt x="3490456" y="2715946"/>
                        <a:pt x="3490456" y="2715946"/>
                      </a:cubicBezTo>
                      <a:cubicBezTo>
                        <a:pt x="3507389" y="2717639"/>
                        <a:pt x="3524409" y="2718619"/>
                        <a:pt x="3541256" y="2721026"/>
                      </a:cubicBezTo>
                      <a:cubicBezTo>
                        <a:pt x="3548168" y="2722013"/>
                        <a:pt x="3554594" y="2726106"/>
                        <a:pt x="3561576" y="2726106"/>
                      </a:cubicBezTo>
                      <a:cubicBezTo>
                        <a:pt x="3591639" y="2726106"/>
                        <a:pt x="3618874" y="2720790"/>
                        <a:pt x="3647936" y="2715946"/>
                      </a:cubicBezTo>
                      <a:cubicBezTo>
                        <a:pt x="3649629" y="2749813"/>
                        <a:pt x="3639496" y="2786449"/>
                        <a:pt x="3653016" y="2817546"/>
                      </a:cubicBezTo>
                      <a:cubicBezTo>
                        <a:pt x="3659421" y="2832278"/>
                        <a:pt x="3698736" y="2832786"/>
                        <a:pt x="3698736" y="2832786"/>
                      </a:cubicBezTo>
                      <a:cubicBezTo>
                        <a:pt x="3700429" y="2837866"/>
                        <a:pt x="3702936" y="2842744"/>
                        <a:pt x="3703816" y="2848026"/>
                      </a:cubicBezTo>
                      <a:cubicBezTo>
                        <a:pt x="3715159" y="2916082"/>
                        <a:pt x="3702067" y="2873258"/>
                        <a:pt x="3713976" y="2908986"/>
                      </a:cubicBezTo>
                      <a:cubicBezTo>
                        <a:pt x="3709460" y="2945110"/>
                        <a:pt x="3717784" y="2946100"/>
                        <a:pt x="3693656" y="2964866"/>
                      </a:cubicBezTo>
                      <a:cubicBezTo>
                        <a:pt x="3684017" y="2972363"/>
                        <a:pt x="3663176" y="2985186"/>
                        <a:pt x="3663176" y="2985186"/>
                      </a:cubicBezTo>
                      <a:cubicBezTo>
                        <a:pt x="3631884" y="2977363"/>
                        <a:pt x="3629673" y="2973844"/>
                        <a:pt x="3586976" y="2990266"/>
                      </a:cubicBezTo>
                      <a:cubicBezTo>
                        <a:pt x="3581278" y="2992458"/>
                        <a:pt x="3581133" y="3001189"/>
                        <a:pt x="3576816" y="3005506"/>
                      </a:cubicBezTo>
                      <a:cubicBezTo>
                        <a:pt x="3572499" y="3009823"/>
                        <a:pt x="3566656" y="3012279"/>
                        <a:pt x="3561576" y="3015666"/>
                      </a:cubicBezTo>
                      <a:cubicBezTo>
                        <a:pt x="3551915" y="3013734"/>
                        <a:pt x="3531350" y="3010713"/>
                        <a:pt x="3520936" y="3005506"/>
                      </a:cubicBezTo>
                      <a:cubicBezTo>
                        <a:pt x="3515475" y="3002776"/>
                        <a:pt x="3510386" y="2999255"/>
                        <a:pt x="3505696" y="2995346"/>
                      </a:cubicBezTo>
                      <a:cubicBezTo>
                        <a:pt x="3500177" y="2990747"/>
                        <a:pt x="3495055" y="2985625"/>
                        <a:pt x="3490456" y="2980106"/>
                      </a:cubicBezTo>
                      <a:cubicBezTo>
                        <a:pt x="3486547" y="2975416"/>
                        <a:pt x="3485264" y="2968415"/>
                        <a:pt x="3480296" y="2964866"/>
                      </a:cubicBezTo>
                      <a:cubicBezTo>
                        <a:pt x="3472876" y="2959566"/>
                        <a:pt x="3463229" y="2958410"/>
                        <a:pt x="3454896" y="2954706"/>
                      </a:cubicBezTo>
                      <a:cubicBezTo>
                        <a:pt x="3417232" y="2937966"/>
                        <a:pt x="3450638" y="2949900"/>
                        <a:pt x="3419336" y="2939466"/>
                      </a:cubicBezTo>
                      <a:cubicBezTo>
                        <a:pt x="3417643" y="2944546"/>
                        <a:pt x="3414256" y="2949351"/>
                        <a:pt x="3414256" y="2954706"/>
                      </a:cubicBezTo>
                      <a:cubicBezTo>
                        <a:pt x="3414256" y="2976677"/>
                        <a:pt x="3418985" y="2979580"/>
                        <a:pt x="3429496" y="2995346"/>
                      </a:cubicBezTo>
                      <a:cubicBezTo>
                        <a:pt x="3427803" y="3013973"/>
                        <a:pt x="3424416" y="3032523"/>
                        <a:pt x="3424416" y="3051226"/>
                      </a:cubicBezTo>
                      <a:cubicBezTo>
                        <a:pt x="3424416" y="3054481"/>
                        <a:pt x="3432180" y="3081995"/>
                        <a:pt x="3434576" y="3086786"/>
                      </a:cubicBezTo>
                      <a:cubicBezTo>
                        <a:pt x="3437306" y="3092247"/>
                        <a:pt x="3442006" y="3096565"/>
                        <a:pt x="3444736" y="3102026"/>
                      </a:cubicBezTo>
                      <a:cubicBezTo>
                        <a:pt x="3447131" y="3106815"/>
                        <a:pt x="3448123" y="3112186"/>
                        <a:pt x="3449816" y="3117266"/>
                      </a:cubicBezTo>
                      <a:cubicBezTo>
                        <a:pt x="3448123" y="3130813"/>
                        <a:pt x="3449806" y="3145230"/>
                        <a:pt x="3444736" y="3157906"/>
                      </a:cubicBezTo>
                      <a:cubicBezTo>
                        <a:pt x="3442469" y="3163575"/>
                        <a:pt x="3433813" y="3163749"/>
                        <a:pt x="3429496" y="3168066"/>
                      </a:cubicBezTo>
                      <a:cubicBezTo>
                        <a:pt x="3425179" y="3172383"/>
                        <a:pt x="3424104" y="3179492"/>
                        <a:pt x="3419336" y="3183306"/>
                      </a:cubicBezTo>
                      <a:cubicBezTo>
                        <a:pt x="3415155" y="3186651"/>
                        <a:pt x="3408885" y="3185991"/>
                        <a:pt x="3404096" y="3188386"/>
                      </a:cubicBezTo>
                      <a:cubicBezTo>
                        <a:pt x="3398635" y="3191116"/>
                        <a:pt x="3393936" y="3195159"/>
                        <a:pt x="3388856" y="3198546"/>
                      </a:cubicBezTo>
                      <a:cubicBezTo>
                        <a:pt x="3390549" y="3205319"/>
                        <a:pt x="3391930" y="3212179"/>
                        <a:pt x="3393936" y="3218866"/>
                      </a:cubicBezTo>
                      <a:cubicBezTo>
                        <a:pt x="3397013" y="3229124"/>
                        <a:pt x="3404096" y="3249346"/>
                        <a:pt x="3404096" y="3249346"/>
                      </a:cubicBezTo>
                      <a:cubicBezTo>
                        <a:pt x="3402403" y="3262893"/>
                        <a:pt x="3402608" y="3276815"/>
                        <a:pt x="3399016" y="3289986"/>
                      </a:cubicBezTo>
                      <a:cubicBezTo>
                        <a:pt x="3397410" y="3295876"/>
                        <a:pt x="3393173" y="3300909"/>
                        <a:pt x="3388856" y="3305226"/>
                      </a:cubicBezTo>
                      <a:cubicBezTo>
                        <a:pt x="3382555" y="3311527"/>
                        <a:pt x="3361949" y="3324857"/>
                        <a:pt x="3353296" y="3330626"/>
                      </a:cubicBezTo>
                      <a:cubicBezTo>
                        <a:pt x="3337200" y="3322578"/>
                        <a:pt x="3325845" y="3318415"/>
                        <a:pt x="3312656" y="3305226"/>
                      </a:cubicBezTo>
                      <a:cubicBezTo>
                        <a:pt x="3306669" y="3299239"/>
                        <a:pt x="3303920" y="3290326"/>
                        <a:pt x="3297416" y="3284906"/>
                      </a:cubicBezTo>
                      <a:cubicBezTo>
                        <a:pt x="3293302" y="3281478"/>
                        <a:pt x="3286857" y="3282427"/>
                        <a:pt x="3282176" y="3279826"/>
                      </a:cubicBezTo>
                      <a:cubicBezTo>
                        <a:pt x="3271502" y="3273896"/>
                        <a:pt x="3251696" y="3259506"/>
                        <a:pt x="3251696" y="3259506"/>
                      </a:cubicBezTo>
                      <a:cubicBezTo>
                        <a:pt x="3248309" y="3254426"/>
                        <a:pt x="3247641" y="3244266"/>
                        <a:pt x="3241536" y="3244266"/>
                      </a:cubicBezTo>
                      <a:cubicBezTo>
                        <a:pt x="3236181" y="3244266"/>
                        <a:pt x="3234467" y="3254534"/>
                        <a:pt x="3236456" y="3259506"/>
                      </a:cubicBezTo>
                      <a:cubicBezTo>
                        <a:pt x="3238723" y="3265175"/>
                        <a:pt x="3247006" y="3265757"/>
                        <a:pt x="3251696" y="3269666"/>
                      </a:cubicBezTo>
                      <a:cubicBezTo>
                        <a:pt x="3261326" y="3277691"/>
                        <a:pt x="3271387" y="3288729"/>
                        <a:pt x="3277096" y="3300146"/>
                      </a:cubicBezTo>
                      <a:cubicBezTo>
                        <a:pt x="3279491" y="3304935"/>
                        <a:pt x="3280483" y="3310306"/>
                        <a:pt x="3282176" y="3315386"/>
                      </a:cubicBezTo>
                      <a:cubicBezTo>
                        <a:pt x="3281280" y="3324345"/>
                        <a:pt x="3279222" y="3369692"/>
                        <a:pt x="3272016" y="3386506"/>
                      </a:cubicBezTo>
                      <a:cubicBezTo>
                        <a:pt x="3269611" y="3392118"/>
                        <a:pt x="3266451" y="3397726"/>
                        <a:pt x="3261856" y="3401746"/>
                      </a:cubicBezTo>
                      <a:cubicBezTo>
                        <a:pt x="3252666" y="3409787"/>
                        <a:pt x="3242960" y="3418205"/>
                        <a:pt x="3231376" y="3422066"/>
                      </a:cubicBezTo>
                      <a:lnTo>
                        <a:pt x="3216136" y="3427146"/>
                      </a:lnTo>
                      <a:cubicBezTo>
                        <a:pt x="3200896" y="3423759"/>
                        <a:pt x="3184911" y="3422784"/>
                        <a:pt x="3170416" y="3416986"/>
                      </a:cubicBezTo>
                      <a:cubicBezTo>
                        <a:pt x="3159079" y="3412451"/>
                        <a:pt x="3139936" y="3396666"/>
                        <a:pt x="3139936" y="3396666"/>
                      </a:cubicBezTo>
                      <a:cubicBezTo>
                        <a:pt x="3069483" y="3400374"/>
                        <a:pt x="3055742" y="3406340"/>
                        <a:pt x="2997696" y="3396666"/>
                      </a:cubicBezTo>
                      <a:cubicBezTo>
                        <a:pt x="2992414" y="3395786"/>
                        <a:pt x="2987536" y="3393279"/>
                        <a:pt x="2982456" y="3391586"/>
                      </a:cubicBezTo>
                      <a:cubicBezTo>
                        <a:pt x="2979069" y="3386506"/>
                        <a:pt x="2975026" y="3381807"/>
                        <a:pt x="2972296" y="3376346"/>
                      </a:cubicBezTo>
                      <a:cubicBezTo>
                        <a:pt x="2969901" y="3371557"/>
                        <a:pt x="2967627" y="3366445"/>
                        <a:pt x="2967216" y="3361106"/>
                      </a:cubicBezTo>
                      <a:cubicBezTo>
                        <a:pt x="2964226" y="3322237"/>
                        <a:pt x="2966441" y="3283011"/>
                        <a:pt x="2962136" y="3244266"/>
                      </a:cubicBezTo>
                      <a:cubicBezTo>
                        <a:pt x="2961277" y="3236532"/>
                        <a:pt x="2946477" y="3215697"/>
                        <a:pt x="2941816" y="3208706"/>
                      </a:cubicBezTo>
                      <a:cubicBezTo>
                        <a:pt x="2894907" y="3255615"/>
                        <a:pt x="2936953" y="3206677"/>
                        <a:pt x="2921496" y="3350946"/>
                      </a:cubicBezTo>
                      <a:cubicBezTo>
                        <a:pt x="2920846" y="3357017"/>
                        <a:pt x="2916304" y="3362637"/>
                        <a:pt x="2911336" y="3366186"/>
                      </a:cubicBezTo>
                      <a:cubicBezTo>
                        <a:pt x="2897332" y="3376189"/>
                        <a:pt x="2876496" y="3377743"/>
                        <a:pt x="2860536" y="3381426"/>
                      </a:cubicBezTo>
                      <a:cubicBezTo>
                        <a:pt x="2846930" y="3384566"/>
                        <a:pt x="2819896" y="3391586"/>
                        <a:pt x="2819896" y="3391586"/>
                      </a:cubicBezTo>
                      <a:cubicBezTo>
                        <a:pt x="2814816" y="3389893"/>
                        <a:pt x="2808442" y="3390292"/>
                        <a:pt x="2804656" y="3386506"/>
                      </a:cubicBezTo>
                      <a:cubicBezTo>
                        <a:pt x="2796022" y="3377872"/>
                        <a:pt x="2795673" y="3360561"/>
                        <a:pt x="2784336" y="3356026"/>
                      </a:cubicBezTo>
                      <a:lnTo>
                        <a:pt x="2758936" y="3345866"/>
                      </a:lnTo>
                      <a:cubicBezTo>
                        <a:pt x="2748776" y="3347559"/>
                        <a:pt x="2737399" y="3345836"/>
                        <a:pt x="2728456" y="3350946"/>
                      </a:cubicBezTo>
                      <a:cubicBezTo>
                        <a:pt x="2723807" y="3353603"/>
                        <a:pt x="2725771" y="3361397"/>
                        <a:pt x="2723376" y="3366186"/>
                      </a:cubicBezTo>
                      <a:cubicBezTo>
                        <a:pt x="2720646" y="3371647"/>
                        <a:pt x="2716603" y="3376346"/>
                        <a:pt x="2713216" y="3381426"/>
                      </a:cubicBezTo>
                      <a:cubicBezTo>
                        <a:pt x="2694589" y="3371266"/>
                        <a:pt x="2674990" y="3362715"/>
                        <a:pt x="2657336" y="3350946"/>
                      </a:cubicBezTo>
                      <a:cubicBezTo>
                        <a:pt x="2649366" y="3345633"/>
                        <a:pt x="2638681" y="3340059"/>
                        <a:pt x="2637016" y="3330626"/>
                      </a:cubicBezTo>
                      <a:cubicBezTo>
                        <a:pt x="2633179" y="3308884"/>
                        <a:pt x="2639358" y="3286494"/>
                        <a:pt x="2642096" y="3264586"/>
                      </a:cubicBezTo>
                      <a:cubicBezTo>
                        <a:pt x="2642760" y="3259273"/>
                        <a:pt x="2645483" y="3254426"/>
                        <a:pt x="2647176" y="3249346"/>
                      </a:cubicBezTo>
                      <a:cubicBezTo>
                        <a:pt x="2615874" y="3228478"/>
                        <a:pt x="2650478" y="3248753"/>
                        <a:pt x="2606536" y="3234106"/>
                      </a:cubicBezTo>
                      <a:cubicBezTo>
                        <a:pt x="2599352" y="3231711"/>
                        <a:pt x="2592989" y="3227333"/>
                        <a:pt x="2586216" y="3223946"/>
                      </a:cubicBezTo>
                      <a:cubicBezTo>
                        <a:pt x="2581136" y="3215479"/>
                        <a:pt x="2574643" y="3207714"/>
                        <a:pt x="2570976" y="3198546"/>
                      </a:cubicBezTo>
                      <a:cubicBezTo>
                        <a:pt x="2567769" y="3190529"/>
                        <a:pt x="2571424" y="3179779"/>
                        <a:pt x="2565896" y="3173146"/>
                      </a:cubicBezTo>
                      <a:cubicBezTo>
                        <a:pt x="2561426" y="3167782"/>
                        <a:pt x="2552349" y="3169759"/>
                        <a:pt x="2545576" y="3168066"/>
                      </a:cubicBezTo>
                      <a:cubicBezTo>
                        <a:pt x="2533723" y="3169759"/>
                        <a:pt x="2517200" y="3163567"/>
                        <a:pt x="2510016" y="3173146"/>
                      </a:cubicBezTo>
                      <a:cubicBezTo>
                        <a:pt x="2502832" y="3182725"/>
                        <a:pt x="2509419" y="3198164"/>
                        <a:pt x="2515096" y="3208706"/>
                      </a:cubicBezTo>
                      <a:cubicBezTo>
                        <a:pt x="2521908" y="3221357"/>
                        <a:pt x="2538184" y="3226865"/>
                        <a:pt x="2545576" y="3239186"/>
                      </a:cubicBezTo>
                      <a:cubicBezTo>
                        <a:pt x="2550656" y="3247653"/>
                        <a:pt x="2556400" y="3255755"/>
                        <a:pt x="2560816" y="3264586"/>
                      </a:cubicBezTo>
                      <a:cubicBezTo>
                        <a:pt x="2563211" y="3269375"/>
                        <a:pt x="2563090" y="3275266"/>
                        <a:pt x="2565896" y="3279826"/>
                      </a:cubicBezTo>
                      <a:cubicBezTo>
                        <a:pt x="2576729" y="3297430"/>
                        <a:pt x="2601456" y="3330626"/>
                        <a:pt x="2601456" y="3330626"/>
                      </a:cubicBezTo>
                      <a:cubicBezTo>
                        <a:pt x="2599763" y="3337399"/>
                        <a:pt x="2601594" y="3346308"/>
                        <a:pt x="2596376" y="3350946"/>
                      </a:cubicBezTo>
                      <a:cubicBezTo>
                        <a:pt x="2585056" y="3361008"/>
                        <a:pt x="2568338" y="3362865"/>
                        <a:pt x="2555736" y="3371266"/>
                      </a:cubicBezTo>
                      <a:lnTo>
                        <a:pt x="2540496" y="3381426"/>
                      </a:lnTo>
                      <a:cubicBezTo>
                        <a:pt x="2557812" y="3407400"/>
                        <a:pt x="2542200" y="3392012"/>
                        <a:pt x="2581136" y="3401746"/>
                      </a:cubicBezTo>
                      <a:cubicBezTo>
                        <a:pt x="2591526" y="3404343"/>
                        <a:pt x="2611616" y="3411906"/>
                        <a:pt x="2611616" y="3411906"/>
                      </a:cubicBezTo>
                      <a:cubicBezTo>
                        <a:pt x="2654459" y="3454749"/>
                        <a:pt x="2644420" y="3430931"/>
                        <a:pt x="2652256" y="3477946"/>
                      </a:cubicBezTo>
                      <a:cubicBezTo>
                        <a:pt x="2648869" y="3506733"/>
                        <a:pt x="2650425" y="3536543"/>
                        <a:pt x="2642096" y="3564306"/>
                      </a:cubicBezTo>
                      <a:cubicBezTo>
                        <a:pt x="2639663" y="3572416"/>
                        <a:pt x="2628712" y="3574691"/>
                        <a:pt x="2621776" y="3579546"/>
                      </a:cubicBezTo>
                      <a:cubicBezTo>
                        <a:pt x="2588175" y="3603067"/>
                        <a:pt x="2601605" y="3597289"/>
                        <a:pt x="2570976" y="3604946"/>
                      </a:cubicBezTo>
                      <a:cubicBezTo>
                        <a:pt x="2543883" y="3603253"/>
                        <a:pt x="2514821" y="3610144"/>
                        <a:pt x="2489696" y="3599866"/>
                      </a:cubicBezTo>
                      <a:cubicBezTo>
                        <a:pt x="2474023" y="3593454"/>
                        <a:pt x="2459216" y="3559226"/>
                        <a:pt x="2459216" y="3559226"/>
                      </a:cubicBezTo>
                      <a:cubicBezTo>
                        <a:pt x="2453404" y="3530165"/>
                        <a:pt x="2449990" y="3527016"/>
                        <a:pt x="2459216" y="3493186"/>
                      </a:cubicBezTo>
                      <a:cubicBezTo>
                        <a:pt x="2460822" y="3487296"/>
                        <a:pt x="2464608" y="3481760"/>
                        <a:pt x="2469376" y="3477946"/>
                      </a:cubicBezTo>
                      <a:cubicBezTo>
                        <a:pt x="2473557" y="3474601"/>
                        <a:pt x="2479536" y="3474559"/>
                        <a:pt x="2484616" y="3472866"/>
                      </a:cubicBezTo>
                      <a:cubicBezTo>
                        <a:pt x="2488003" y="3467786"/>
                        <a:pt x="2492371" y="3463238"/>
                        <a:pt x="2494776" y="3457626"/>
                      </a:cubicBezTo>
                      <a:cubicBezTo>
                        <a:pt x="2497526" y="3451209"/>
                        <a:pt x="2497938" y="3444019"/>
                        <a:pt x="2499856" y="3437306"/>
                      </a:cubicBezTo>
                      <a:cubicBezTo>
                        <a:pt x="2501327" y="3432157"/>
                        <a:pt x="2503243" y="3427146"/>
                        <a:pt x="2504936" y="3422066"/>
                      </a:cubicBezTo>
                      <a:cubicBezTo>
                        <a:pt x="2501549" y="3415293"/>
                        <a:pt x="2500131" y="3407101"/>
                        <a:pt x="2494776" y="3401746"/>
                      </a:cubicBezTo>
                      <a:cubicBezTo>
                        <a:pt x="2490990" y="3397960"/>
                        <a:pt x="2483991" y="3399636"/>
                        <a:pt x="2479536" y="3396666"/>
                      </a:cubicBezTo>
                      <a:cubicBezTo>
                        <a:pt x="2473558" y="3392681"/>
                        <a:pt x="2470456" y="3385122"/>
                        <a:pt x="2464296" y="3381426"/>
                      </a:cubicBezTo>
                      <a:cubicBezTo>
                        <a:pt x="2453238" y="3374791"/>
                        <a:pt x="2440271" y="3371953"/>
                        <a:pt x="2428736" y="3366186"/>
                      </a:cubicBezTo>
                      <a:cubicBezTo>
                        <a:pt x="2389345" y="3346491"/>
                        <a:pt x="2436562" y="3363715"/>
                        <a:pt x="2398256" y="3350946"/>
                      </a:cubicBezTo>
                      <a:cubicBezTo>
                        <a:pt x="2393176" y="3345866"/>
                        <a:pt x="2385684" y="3342376"/>
                        <a:pt x="2383016" y="3335706"/>
                      </a:cubicBezTo>
                      <a:cubicBezTo>
                        <a:pt x="2378569" y="3324589"/>
                        <a:pt x="2380284" y="3311887"/>
                        <a:pt x="2377936" y="3300146"/>
                      </a:cubicBezTo>
                      <a:cubicBezTo>
                        <a:pt x="2376886" y="3294895"/>
                        <a:pt x="2374549" y="3289986"/>
                        <a:pt x="2372856" y="3284906"/>
                      </a:cubicBezTo>
                      <a:cubicBezTo>
                        <a:pt x="2374549" y="3274746"/>
                        <a:pt x="2375702" y="3264481"/>
                        <a:pt x="2377936" y="3254426"/>
                      </a:cubicBezTo>
                      <a:cubicBezTo>
                        <a:pt x="2379098" y="3249199"/>
                        <a:pt x="2383016" y="3244541"/>
                        <a:pt x="2383016" y="3239186"/>
                      </a:cubicBezTo>
                      <a:cubicBezTo>
                        <a:pt x="2383016" y="3217108"/>
                        <a:pt x="2379629" y="3195159"/>
                        <a:pt x="2377936" y="3173146"/>
                      </a:cubicBezTo>
                      <a:cubicBezTo>
                        <a:pt x="2361126" y="3184353"/>
                        <a:pt x="2346107" y="3194870"/>
                        <a:pt x="2327136" y="3203626"/>
                      </a:cubicBezTo>
                      <a:cubicBezTo>
                        <a:pt x="2317412" y="3208114"/>
                        <a:pt x="2306816" y="3210399"/>
                        <a:pt x="2296656" y="3213786"/>
                      </a:cubicBezTo>
                      <a:cubicBezTo>
                        <a:pt x="2289883" y="3223946"/>
                        <a:pt x="2280197" y="3232682"/>
                        <a:pt x="2276336" y="3244266"/>
                      </a:cubicBezTo>
                      <a:cubicBezTo>
                        <a:pt x="2271419" y="3259017"/>
                        <a:pt x="2271839" y="3262213"/>
                        <a:pt x="2261096" y="3274746"/>
                      </a:cubicBezTo>
                      <a:cubicBezTo>
                        <a:pt x="2254862" y="3282019"/>
                        <a:pt x="2246523" y="3287403"/>
                        <a:pt x="2240776" y="3295066"/>
                      </a:cubicBezTo>
                      <a:cubicBezTo>
                        <a:pt x="2236232" y="3301124"/>
                        <a:pt x="2233599" y="3308425"/>
                        <a:pt x="2230616" y="3315386"/>
                      </a:cubicBezTo>
                      <a:cubicBezTo>
                        <a:pt x="2228507" y="3320308"/>
                        <a:pt x="2229322" y="3326840"/>
                        <a:pt x="2225536" y="3330626"/>
                      </a:cubicBezTo>
                      <a:cubicBezTo>
                        <a:pt x="2221750" y="3334412"/>
                        <a:pt x="2215376" y="3334013"/>
                        <a:pt x="2210296" y="3335706"/>
                      </a:cubicBezTo>
                      <a:cubicBezTo>
                        <a:pt x="2189976" y="3334013"/>
                        <a:pt x="2169548" y="3333321"/>
                        <a:pt x="2149336" y="3330626"/>
                      </a:cubicBezTo>
                      <a:cubicBezTo>
                        <a:pt x="2144028" y="3329918"/>
                        <a:pt x="2135258" y="3330773"/>
                        <a:pt x="2134096" y="3325546"/>
                      </a:cubicBezTo>
                      <a:cubicBezTo>
                        <a:pt x="2131134" y="3312219"/>
                        <a:pt x="2137100" y="3298399"/>
                        <a:pt x="2139176" y="3284906"/>
                      </a:cubicBezTo>
                      <a:cubicBezTo>
                        <a:pt x="2142679" y="3262137"/>
                        <a:pt x="2143155" y="3262809"/>
                        <a:pt x="2149336" y="3244266"/>
                      </a:cubicBezTo>
                      <a:cubicBezTo>
                        <a:pt x="2144256" y="3240879"/>
                        <a:pt x="2139675" y="3236586"/>
                        <a:pt x="2134096" y="3234106"/>
                      </a:cubicBezTo>
                      <a:cubicBezTo>
                        <a:pt x="2124309" y="3229756"/>
                        <a:pt x="2103616" y="3223946"/>
                        <a:pt x="2103616" y="3223946"/>
                      </a:cubicBezTo>
                      <a:cubicBezTo>
                        <a:pt x="2096843" y="3215479"/>
                        <a:pt x="2090963" y="3206213"/>
                        <a:pt x="2083296" y="3198546"/>
                      </a:cubicBezTo>
                      <a:cubicBezTo>
                        <a:pt x="2078979" y="3194229"/>
                        <a:pt x="2069537" y="3194309"/>
                        <a:pt x="2068056" y="3188386"/>
                      </a:cubicBezTo>
                      <a:cubicBezTo>
                        <a:pt x="2065558" y="3178393"/>
                        <a:pt x="2068026" y="3166849"/>
                        <a:pt x="2073136" y="3157906"/>
                      </a:cubicBezTo>
                      <a:cubicBezTo>
                        <a:pt x="2075793" y="3153257"/>
                        <a:pt x="2083181" y="3154125"/>
                        <a:pt x="2088376" y="3152826"/>
                      </a:cubicBezTo>
                      <a:cubicBezTo>
                        <a:pt x="2096753" y="3150732"/>
                        <a:pt x="2105347" y="3149619"/>
                        <a:pt x="2113776" y="3147746"/>
                      </a:cubicBezTo>
                      <a:cubicBezTo>
                        <a:pt x="2138676" y="3142213"/>
                        <a:pt x="2130852" y="3144288"/>
                        <a:pt x="2154416" y="3132506"/>
                      </a:cubicBezTo>
                      <a:cubicBezTo>
                        <a:pt x="2157803" y="3122346"/>
                        <a:pt x="2166676" y="3112528"/>
                        <a:pt x="2164576" y="3102026"/>
                      </a:cubicBezTo>
                      <a:cubicBezTo>
                        <a:pt x="2162883" y="3093559"/>
                        <a:pt x="2162528" y="3084711"/>
                        <a:pt x="2159496" y="3076626"/>
                      </a:cubicBezTo>
                      <a:cubicBezTo>
                        <a:pt x="2157352" y="3070909"/>
                        <a:pt x="2153653" y="3065703"/>
                        <a:pt x="2149336" y="3061386"/>
                      </a:cubicBezTo>
                      <a:cubicBezTo>
                        <a:pt x="2143349" y="3055399"/>
                        <a:pt x="2136589" y="3049932"/>
                        <a:pt x="2129016" y="3046146"/>
                      </a:cubicBezTo>
                      <a:cubicBezTo>
                        <a:pt x="2107267" y="3035272"/>
                        <a:pt x="2086676" y="3034066"/>
                        <a:pt x="2062976" y="3030906"/>
                      </a:cubicBezTo>
                      <a:lnTo>
                        <a:pt x="2022336" y="3025826"/>
                      </a:lnTo>
                      <a:cubicBezTo>
                        <a:pt x="2012176" y="3022439"/>
                        <a:pt x="2001580" y="3020154"/>
                        <a:pt x="1991856" y="3015666"/>
                      </a:cubicBezTo>
                      <a:cubicBezTo>
                        <a:pt x="1979460" y="3009945"/>
                        <a:pt x="1965181" y="3005711"/>
                        <a:pt x="1956296" y="2995346"/>
                      </a:cubicBezTo>
                      <a:cubicBezTo>
                        <a:pt x="1946370" y="2983765"/>
                        <a:pt x="2010048" y="2937498"/>
                        <a:pt x="1991856" y="2949626"/>
                      </a:cubicBezTo>
                      <a:cubicBezTo>
                        <a:pt x="1963329" y="2968644"/>
                        <a:pt x="1984012" y="2958227"/>
                        <a:pt x="1930896" y="2964866"/>
                      </a:cubicBezTo>
                      <a:cubicBezTo>
                        <a:pt x="1919015" y="2966351"/>
                        <a:pt x="1907189" y="2968253"/>
                        <a:pt x="1895336" y="2969946"/>
                      </a:cubicBezTo>
                      <a:cubicBezTo>
                        <a:pt x="1890256" y="2973333"/>
                        <a:pt x="1886154" y="2979349"/>
                        <a:pt x="1880096" y="2980106"/>
                      </a:cubicBezTo>
                      <a:cubicBezTo>
                        <a:pt x="1851482" y="2983683"/>
                        <a:pt x="1857614" y="2972756"/>
                        <a:pt x="1839456" y="2959786"/>
                      </a:cubicBezTo>
                      <a:cubicBezTo>
                        <a:pt x="1833294" y="2955384"/>
                        <a:pt x="1826056" y="2952702"/>
                        <a:pt x="1819136" y="2949626"/>
                      </a:cubicBezTo>
                      <a:cubicBezTo>
                        <a:pt x="1800913" y="2941527"/>
                        <a:pt x="1795253" y="2939972"/>
                        <a:pt x="1778496" y="2934386"/>
                      </a:cubicBezTo>
                      <a:cubicBezTo>
                        <a:pt x="1769829" y="2891050"/>
                        <a:pt x="1773115" y="2926330"/>
                        <a:pt x="1778496" y="2888666"/>
                      </a:cubicBezTo>
                      <a:cubicBezTo>
                        <a:pt x="1780903" y="2871819"/>
                        <a:pt x="1777467" y="2853749"/>
                        <a:pt x="1783576" y="2837866"/>
                      </a:cubicBezTo>
                      <a:cubicBezTo>
                        <a:pt x="1788886" y="2824059"/>
                        <a:pt x="1825687" y="2815362"/>
                        <a:pt x="1834376" y="2812466"/>
                      </a:cubicBezTo>
                      <a:cubicBezTo>
                        <a:pt x="1839456" y="2807386"/>
                        <a:pt x="1845631" y="2803204"/>
                        <a:pt x="1849616" y="2797226"/>
                      </a:cubicBezTo>
                      <a:cubicBezTo>
                        <a:pt x="1856389" y="2787066"/>
                        <a:pt x="1856389" y="2776906"/>
                        <a:pt x="1849616" y="2766746"/>
                      </a:cubicBezTo>
                      <a:cubicBezTo>
                        <a:pt x="1844579" y="2759190"/>
                        <a:pt x="1828014" y="2745292"/>
                        <a:pt x="1819136" y="2741346"/>
                      </a:cubicBezTo>
                      <a:cubicBezTo>
                        <a:pt x="1809349" y="2736996"/>
                        <a:pt x="1788656" y="2731186"/>
                        <a:pt x="1788656" y="2731186"/>
                      </a:cubicBezTo>
                      <a:cubicBezTo>
                        <a:pt x="1759627" y="2740862"/>
                        <a:pt x="1783818" y="2728283"/>
                        <a:pt x="1768336" y="2751506"/>
                      </a:cubicBezTo>
                      <a:cubicBezTo>
                        <a:pt x="1764351" y="2757484"/>
                        <a:pt x="1757695" y="2761227"/>
                        <a:pt x="1753096" y="2766746"/>
                      </a:cubicBezTo>
                      <a:cubicBezTo>
                        <a:pt x="1749187" y="2771436"/>
                        <a:pt x="1746956" y="2777391"/>
                        <a:pt x="1742936" y="2781986"/>
                      </a:cubicBezTo>
                      <a:cubicBezTo>
                        <a:pt x="1722134" y="2805760"/>
                        <a:pt x="1722953" y="2803775"/>
                        <a:pt x="1702296" y="2817546"/>
                      </a:cubicBezTo>
                      <a:cubicBezTo>
                        <a:pt x="1691137" y="2834285"/>
                        <a:pt x="1673666" y="2862649"/>
                        <a:pt x="1656576" y="2868346"/>
                      </a:cubicBezTo>
                      <a:lnTo>
                        <a:pt x="1641336" y="2873426"/>
                      </a:lnTo>
                      <a:cubicBezTo>
                        <a:pt x="1631176" y="2871733"/>
                        <a:pt x="1619238" y="2874333"/>
                        <a:pt x="1610856" y="2868346"/>
                      </a:cubicBezTo>
                      <a:cubicBezTo>
                        <a:pt x="1605175" y="2864288"/>
                        <a:pt x="1606642" y="2854954"/>
                        <a:pt x="1605776" y="2848026"/>
                      </a:cubicBezTo>
                      <a:cubicBezTo>
                        <a:pt x="1603247" y="2827793"/>
                        <a:pt x="1607144" y="2806410"/>
                        <a:pt x="1600696" y="2787066"/>
                      </a:cubicBezTo>
                      <a:cubicBezTo>
                        <a:pt x="1598019" y="2779034"/>
                        <a:pt x="1588113" y="2775265"/>
                        <a:pt x="1580376" y="2771826"/>
                      </a:cubicBezTo>
                      <a:cubicBezTo>
                        <a:pt x="1576116" y="2769933"/>
                        <a:pt x="1526226" y="2761954"/>
                        <a:pt x="1524496" y="2761666"/>
                      </a:cubicBezTo>
                      <a:cubicBezTo>
                        <a:pt x="1533619" y="2716051"/>
                        <a:pt x="1519610" y="2751345"/>
                        <a:pt x="1549896" y="2726106"/>
                      </a:cubicBezTo>
                      <a:cubicBezTo>
                        <a:pt x="1554586" y="2722197"/>
                        <a:pt x="1554318" y="2712952"/>
                        <a:pt x="1560056" y="2710866"/>
                      </a:cubicBezTo>
                      <a:cubicBezTo>
                        <a:pt x="1574467" y="2705626"/>
                        <a:pt x="1590536" y="2707479"/>
                        <a:pt x="1605776" y="2705786"/>
                      </a:cubicBezTo>
                      <a:cubicBezTo>
                        <a:pt x="1612549" y="2692239"/>
                        <a:pt x="1619829" y="2678934"/>
                        <a:pt x="1626096" y="2665146"/>
                      </a:cubicBezTo>
                      <a:cubicBezTo>
                        <a:pt x="1628312" y="2660271"/>
                        <a:pt x="1631176" y="2655261"/>
                        <a:pt x="1631176" y="2649906"/>
                      </a:cubicBezTo>
                      <a:cubicBezTo>
                        <a:pt x="1631176" y="2639390"/>
                        <a:pt x="1621073" y="2627131"/>
                        <a:pt x="1615936" y="2619426"/>
                      </a:cubicBezTo>
                      <a:cubicBezTo>
                        <a:pt x="1617629" y="2612653"/>
                        <a:pt x="1617143" y="2604915"/>
                        <a:pt x="1621016" y="2599106"/>
                      </a:cubicBezTo>
                      <a:cubicBezTo>
                        <a:pt x="1624403" y="2594026"/>
                        <a:pt x="1630244" y="2590007"/>
                        <a:pt x="1636256" y="2588946"/>
                      </a:cubicBezTo>
                      <a:cubicBezTo>
                        <a:pt x="1659661" y="2584816"/>
                        <a:pt x="1683669" y="2585559"/>
                        <a:pt x="1707376" y="2583866"/>
                      </a:cubicBezTo>
                      <a:cubicBezTo>
                        <a:pt x="1717181" y="2569158"/>
                        <a:pt x="1720889" y="2567298"/>
                        <a:pt x="1722616" y="2548306"/>
                      </a:cubicBezTo>
                      <a:cubicBezTo>
                        <a:pt x="1731643" y="2449005"/>
                        <a:pt x="1697266" y="2464473"/>
                        <a:pt x="1748016" y="2451786"/>
                      </a:cubicBezTo>
                      <a:cubicBezTo>
                        <a:pt x="1746323" y="2436546"/>
                        <a:pt x="1752515" y="2418040"/>
                        <a:pt x="1742936" y="2406066"/>
                      </a:cubicBezTo>
                      <a:cubicBezTo>
                        <a:pt x="1735456" y="2396716"/>
                        <a:pt x="1719276" y="2402308"/>
                        <a:pt x="1707376" y="2400986"/>
                      </a:cubicBezTo>
                      <a:cubicBezTo>
                        <a:pt x="1688787" y="2398921"/>
                        <a:pt x="1670123" y="2397599"/>
                        <a:pt x="1651496" y="2395906"/>
                      </a:cubicBezTo>
                      <a:cubicBezTo>
                        <a:pt x="1646416" y="2394213"/>
                        <a:pt x="1639368" y="2395183"/>
                        <a:pt x="1636256" y="2390826"/>
                      </a:cubicBezTo>
                      <a:cubicBezTo>
                        <a:pt x="1630031" y="2382111"/>
                        <a:pt x="1629038" y="2370644"/>
                        <a:pt x="1626096" y="2360346"/>
                      </a:cubicBezTo>
                      <a:cubicBezTo>
                        <a:pt x="1619323" y="2336639"/>
                        <a:pt x="1619170" y="2309926"/>
                        <a:pt x="1605776" y="2289226"/>
                      </a:cubicBezTo>
                      <a:cubicBezTo>
                        <a:pt x="1598770" y="2278399"/>
                        <a:pt x="1581751" y="2279753"/>
                        <a:pt x="1570216" y="2273986"/>
                      </a:cubicBezTo>
                      <a:cubicBezTo>
                        <a:pt x="1564755" y="2271256"/>
                        <a:pt x="1560056" y="2267213"/>
                        <a:pt x="1554976" y="2263826"/>
                      </a:cubicBezTo>
                      <a:lnTo>
                        <a:pt x="1534656" y="2294306"/>
                      </a:lnTo>
                      <a:cubicBezTo>
                        <a:pt x="1531269" y="2299386"/>
                        <a:pt x="1528813" y="2305229"/>
                        <a:pt x="1524496" y="2309546"/>
                      </a:cubicBezTo>
                      <a:cubicBezTo>
                        <a:pt x="1514926" y="2319116"/>
                        <a:pt x="1504754" y="2327295"/>
                        <a:pt x="1499096" y="2340026"/>
                      </a:cubicBezTo>
                      <a:cubicBezTo>
                        <a:pt x="1484998" y="2371747"/>
                        <a:pt x="1496021" y="2364190"/>
                        <a:pt x="1478776" y="2385746"/>
                      </a:cubicBezTo>
                      <a:cubicBezTo>
                        <a:pt x="1475784" y="2389486"/>
                        <a:pt x="1471156" y="2411146"/>
                        <a:pt x="1468616" y="2411146"/>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sp>
              <p:nvSpPr>
                <p:cNvPr id="94" name="Freeform 93"/>
                <p:cNvSpPr/>
                <p:nvPr/>
              </p:nvSpPr>
              <p:spPr>
                <a:xfrm>
                  <a:off x="1540462" y="3785218"/>
                  <a:ext cx="420657" cy="382010"/>
                </a:xfrm>
                <a:custGeom>
                  <a:avLst/>
                  <a:gdLst>
                    <a:gd name="connsiteX0" fmla="*/ 2154097 w 2942844"/>
                    <a:gd name="connsiteY0" fmla="*/ 2251710 h 2689860"/>
                    <a:gd name="connsiteX1" fmla="*/ 2207437 w 2942844"/>
                    <a:gd name="connsiteY1" fmla="*/ 2244090 h 2689860"/>
                    <a:gd name="connsiteX2" fmla="*/ 2237917 w 2942844"/>
                    <a:gd name="connsiteY2" fmla="*/ 2236470 h 2689860"/>
                    <a:gd name="connsiteX3" fmla="*/ 2256967 w 2942844"/>
                    <a:gd name="connsiteY3" fmla="*/ 2217420 h 2689860"/>
                    <a:gd name="connsiteX4" fmla="*/ 2260777 w 2942844"/>
                    <a:gd name="connsiteY4" fmla="*/ 2205990 h 2689860"/>
                    <a:gd name="connsiteX5" fmla="*/ 2287447 w 2942844"/>
                    <a:gd name="connsiteY5" fmla="*/ 2194560 h 2689860"/>
                    <a:gd name="connsiteX6" fmla="*/ 2298877 w 2942844"/>
                    <a:gd name="connsiteY6" fmla="*/ 2190750 h 2689860"/>
                    <a:gd name="connsiteX7" fmla="*/ 2329357 w 2942844"/>
                    <a:gd name="connsiteY7" fmla="*/ 2186940 h 2689860"/>
                    <a:gd name="connsiteX8" fmla="*/ 2375077 w 2942844"/>
                    <a:gd name="connsiteY8" fmla="*/ 2179320 h 2689860"/>
                    <a:gd name="connsiteX9" fmla="*/ 2432227 w 2942844"/>
                    <a:gd name="connsiteY9" fmla="*/ 2183130 h 2689860"/>
                    <a:gd name="connsiteX10" fmla="*/ 2443657 w 2942844"/>
                    <a:gd name="connsiteY10" fmla="*/ 2194560 h 2689860"/>
                    <a:gd name="connsiteX11" fmla="*/ 2451277 w 2942844"/>
                    <a:gd name="connsiteY11" fmla="*/ 2205990 h 2689860"/>
                    <a:gd name="connsiteX12" fmla="*/ 2462707 w 2942844"/>
                    <a:gd name="connsiteY12" fmla="*/ 2228850 h 2689860"/>
                    <a:gd name="connsiteX13" fmla="*/ 2474137 w 2942844"/>
                    <a:gd name="connsiteY13" fmla="*/ 2236470 h 2689860"/>
                    <a:gd name="connsiteX14" fmla="*/ 2500807 w 2942844"/>
                    <a:gd name="connsiteY14" fmla="*/ 2255520 h 2689860"/>
                    <a:gd name="connsiteX15" fmla="*/ 2531287 w 2942844"/>
                    <a:gd name="connsiteY15" fmla="*/ 2301240 h 2689860"/>
                    <a:gd name="connsiteX16" fmla="*/ 2538907 w 2942844"/>
                    <a:gd name="connsiteY16" fmla="*/ 2312670 h 2689860"/>
                    <a:gd name="connsiteX17" fmla="*/ 2542717 w 2942844"/>
                    <a:gd name="connsiteY17" fmla="*/ 2324100 h 2689860"/>
                    <a:gd name="connsiteX18" fmla="*/ 2554147 w 2942844"/>
                    <a:gd name="connsiteY18" fmla="*/ 2327910 h 2689860"/>
                    <a:gd name="connsiteX19" fmla="*/ 2565577 w 2942844"/>
                    <a:gd name="connsiteY19" fmla="*/ 2335530 h 2689860"/>
                    <a:gd name="connsiteX20" fmla="*/ 2607487 w 2942844"/>
                    <a:gd name="connsiteY20" fmla="*/ 2343150 h 2689860"/>
                    <a:gd name="connsiteX21" fmla="*/ 2630347 w 2942844"/>
                    <a:gd name="connsiteY21" fmla="*/ 2346960 h 2689860"/>
                    <a:gd name="connsiteX22" fmla="*/ 2668447 w 2942844"/>
                    <a:gd name="connsiteY22" fmla="*/ 2339340 h 2689860"/>
                    <a:gd name="connsiteX23" fmla="*/ 2691307 w 2942844"/>
                    <a:gd name="connsiteY23" fmla="*/ 2324100 h 2689860"/>
                    <a:gd name="connsiteX24" fmla="*/ 2714167 w 2942844"/>
                    <a:gd name="connsiteY24" fmla="*/ 2308860 h 2689860"/>
                    <a:gd name="connsiteX25" fmla="*/ 2737027 w 2942844"/>
                    <a:gd name="connsiteY25" fmla="*/ 2293620 h 2689860"/>
                    <a:gd name="connsiteX26" fmla="*/ 2748457 w 2942844"/>
                    <a:gd name="connsiteY26" fmla="*/ 2286000 h 2689860"/>
                    <a:gd name="connsiteX27" fmla="*/ 2759887 w 2942844"/>
                    <a:gd name="connsiteY27" fmla="*/ 2263140 h 2689860"/>
                    <a:gd name="connsiteX28" fmla="*/ 2771317 w 2942844"/>
                    <a:gd name="connsiteY28" fmla="*/ 2240280 h 2689860"/>
                    <a:gd name="connsiteX29" fmla="*/ 2775127 w 2942844"/>
                    <a:gd name="connsiteY29" fmla="*/ 2209800 h 2689860"/>
                    <a:gd name="connsiteX30" fmla="*/ 2778937 w 2942844"/>
                    <a:gd name="connsiteY30" fmla="*/ 2198370 h 2689860"/>
                    <a:gd name="connsiteX31" fmla="*/ 2801797 w 2942844"/>
                    <a:gd name="connsiteY31" fmla="*/ 2183130 h 2689860"/>
                    <a:gd name="connsiteX32" fmla="*/ 2820847 w 2942844"/>
                    <a:gd name="connsiteY32" fmla="*/ 2164080 h 2689860"/>
                    <a:gd name="connsiteX33" fmla="*/ 2855137 w 2942844"/>
                    <a:gd name="connsiteY33" fmla="*/ 2129790 h 2689860"/>
                    <a:gd name="connsiteX34" fmla="*/ 2866567 w 2942844"/>
                    <a:gd name="connsiteY34" fmla="*/ 2118360 h 2689860"/>
                    <a:gd name="connsiteX35" fmla="*/ 2877997 w 2942844"/>
                    <a:gd name="connsiteY35" fmla="*/ 2110740 h 2689860"/>
                    <a:gd name="connsiteX36" fmla="*/ 2885617 w 2942844"/>
                    <a:gd name="connsiteY36" fmla="*/ 2099310 h 2689860"/>
                    <a:gd name="connsiteX37" fmla="*/ 2893237 w 2942844"/>
                    <a:gd name="connsiteY37" fmla="*/ 2034540 h 2689860"/>
                    <a:gd name="connsiteX38" fmla="*/ 2897047 w 2942844"/>
                    <a:gd name="connsiteY38" fmla="*/ 2011680 h 2689860"/>
                    <a:gd name="connsiteX39" fmla="*/ 2900857 w 2942844"/>
                    <a:gd name="connsiteY39" fmla="*/ 2000250 h 2689860"/>
                    <a:gd name="connsiteX40" fmla="*/ 2912287 w 2942844"/>
                    <a:gd name="connsiteY40" fmla="*/ 1958340 h 2689860"/>
                    <a:gd name="connsiteX41" fmla="*/ 2919907 w 2942844"/>
                    <a:gd name="connsiteY41" fmla="*/ 1946910 h 2689860"/>
                    <a:gd name="connsiteX42" fmla="*/ 2927527 w 2942844"/>
                    <a:gd name="connsiteY42" fmla="*/ 1924050 h 2689860"/>
                    <a:gd name="connsiteX43" fmla="*/ 2935147 w 2942844"/>
                    <a:gd name="connsiteY43" fmla="*/ 1897380 h 2689860"/>
                    <a:gd name="connsiteX44" fmla="*/ 2935147 w 2942844"/>
                    <a:gd name="connsiteY44" fmla="*/ 1764030 h 2689860"/>
                    <a:gd name="connsiteX45" fmla="*/ 2931337 w 2942844"/>
                    <a:gd name="connsiteY45" fmla="*/ 1744980 h 2689860"/>
                    <a:gd name="connsiteX46" fmla="*/ 2927527 w 2942844"/>
                    <a:gd name="connsiteY46" fmla="*/ 1710690 h 2689860"/>
                    <a:gd name="connsiteX47" fmla="*/ 2923717 w 2942844"/>
                    <a:gd name="connsiteY47" fmla="*/ 1699260 h 2689860"/>
                    <a:gd name="connsiteX48" fmla="*/ 2919907 w 2942844"/>
                    <a:gd name="connsiteY48" fmla="*/ 1680210 h 2689860"/>
                    <a:gd name="connsiteX49" fmla="*/ 2931337 w 2942844"/>
                    <a:gd name="connsiteY49" fmla="*/ 1668780 h 2689860"/>
                    <a:gd name="connsiteX50" fmla="*/ 2942767 w 2942844"/>
                    <a:gd name="connsiteY50" fmla="*/ 1661160 h 2689860"/>
                    <a:gd name="connsiteX51" fmla="*/ 2935147 w 2942844"/>
                    <a:gd name="connsiteY51" fmla="*/ 1626870 h 2689860"/>
                    <a:gd name="connsiteX52" fmla="*/ 2919907 w 2942844"/>
                    <a:gd name="connsiteY52" fmla="*/ 1604010 h 2689860"/>
                    <a:gd name="connsiteX53" fmla="*/ 2916097 w 2942844"/>
                    <a:gd name="connsiteY53" fmla="*/ 1592580 h 2689860"/>
                    <a:gd name="connsiteX54" fmla="*/ 2900857 w 2942844"/>
                    <a:gd name="connsiteY54" fmla="*/ 1569720 h 2689860"/>
                    <a:gd name="connsiteX55" fmla="*/ 2897047 w 2942844"/>
                    <a:gd name="connsiteY55" fmla="*/ 1558290 h 2689860"/>
                    <a:gd name="connsiteX56" fmla="*/ 2885617 w 2942844"/>
                    <a:gd name="connsiteY56" fmla="*/ 1546860 h 2689860"/>
                    <a:gd name="connsiteX57" fmla="*/ 2877997 w 2942844"/>
                    <a:gd name="connsiteY57" fmla="*/ 1535430 h 2689860"/>
                    <a:gd name="connsiteX58" fmla="*/ 2874187 w 2942844"/>
                    <a:gd name="connsiteY58" fmla="*/ 1493520 h 2689860"/>
                    <a:gd name="connsiteX59" fmla="*/ 2889427 w 2942844"/>
                    <a:gd name="connsiteY59" fmla="*/ 1363980 h 2689860"/>
                    <a:gd name="connsiteX60" fmla="*/ 2900857 w 2942844"/>
                    <a:gd name="connsiteY60" fmla="*/ 1329690 h 2689860"/>
                    <a:gd name="connsiteX61" fmla="*/ 2904667 w 2942844"/>
                    <a:gd name="connsiteY61" fmla="*/ 1318260 h 2689860"/>
                    <a:gd name="connsiteX62" fmla="*/ 2900857 w 2942844"/>
                    <a:gd name="connsiteY62" fmla="*/ 1242060 h 2689860"/>
                    <a:gd name="connsiteX63" fmla="*/ 2893237 w 2942844"/>
                    <a:gd name="connsiteY63" fmla="*/ 1230630 h 2689860"/>
                    <a:gd name="connsiteX64" fmla="*/ 2877997 w 2942844"/>
                    <a:gd name="connsiteY64" fmla="*/ 1203960 h 2689860"/>
                    <a:gd name="connsiteX65" fmla="*/ 2866567 w 2942844"/>
                    <a:gd name="connsiteY65" fmla="*/ 1196340 h 2689860"/>
                    <a:gd name="connsiteX66" fmla="*/ 2858947 w 2942844"/>
                    <a:gd name="connsiteY66" fmla="*/ 1093470 h 2689860"/>
                    <a:gd name="connsiteX67" fmla="*/ 2855137 w 2942844"/>
                    <a:gd name="connsiteY67" fmla="*/ 1082040 h 2689860"/>
                    <a:gd name="connsiteX68" fmla="*/ 2843707 w 2942844"/>
                    <a:gd name="connsiteY68" fmla="*/ 1040130 h 2689860"/>
                    <a:gd name="connsiteX69" fmla="*/ 2832277 w 2942844"/>
                    <a:gd name="connsiteY69" fmla="*/ 1032510 h 2689860"/>
                    <a:gd name="connsiteX70" fmla="*/ 2828467 w 2942844"/>
                    <a:gd name="connsiteY70" fmla="*/ 1017270 h 2689860"/>
                    <a:gd name="connsiteX71" fmla="*/ 2820847 w 2942844"/>
                    <a:gd name="connsiteY71" fmla="*/ 960120 h 2689860"/>
                    <a:gd name="connsiteX72" fmla="*/ 2809417 w 2942844"/>
                    <a:gd name="connsiteY72" fmla="*/ 883920 h 2689860"/>
                    <a:gd name="connsiteX73" fmla="*/ 2801797 w 2942844"/>
                    <a:gd name="connsiteY73" fmla="*/ 872490 h 2689860"/>
                    <a:gd name="connsiteX74" fmla="*/ 2790367 w 2942844"/>
                    <a:gd name="connsiteY74" fmla="*/ 864870 h 2689860"/>
                    <a:gd name="connsiteX75" fmla="*/ 2786557 w 2942844"/>
                    <a:gd name="connsiteY75" fmla="*/ 853440 h 2689860"/>
                    <a:gd name="connsiteX76" fmla="*/ 2778937 w 2942844"/>
                    <a:gd name="connsiteY76" fmla="*/ 842010 h 2689860"/>
                    <a:gd name="connsiteX77" fmla="*/ 2733217 w 2942844"/>
                    <a:gd name="connsiteY77" fmla="*/ 803910 h 2689860"/>
                    <a:gd name="connsiteX78" fmla="*/ 2710357 w 2942844"/>
                    <a:gd name="connsiteY78" fmla="*/ 788670 h 2689860"/>
                    <a:gd name="connsiteX79" fmla="*/ 2698927 w 2942844"/>
                    <a:gd name="connsiteY79" fmla="*/ 781050 h 2689860"/>
                    <a:gd name="connsiteX80" fmla="*/ 2676067 w 2942844"/>
                    <a:gd name="connsiteY80" fmla="*/ 773430 h 2689860"/>
                    <a:gd name="connsiteX81" fmla="*/ 2653207 w 2942844"/>
                    <a:gd name="connsiteY81" fmla="*/ 762000 h 2689860"/>
                    <a:gd name="connsiteX82" fmla="*/ 2630347 w 2942844"/>
                    <a:gd name="connsiteY82" fmla="*/ 754380 h 2689860"/>
                    <a:gd name="connsiteX83" fmla="*/ 2618917 w 2942844"/>
                    <a:gd name="connsiteY83" fmla="*/ 750570 h 2689860"/>
                    <a:gd name="connsiteX84" fmla="*/ 2611297 w 2942844"/>
                    <a:gd name="connsiteY84" fmla="*/ 697230 h 2689860"/>
                    <a:gd name="connsiteX85" fmla="*/ 2603677 w 2942844"/>
                    <a:gd name="connsiteY85" fmla="*/ 666750 h 2689860"/>
                    <a:gd name="connsiteX86" fmla="*/ 2599867 w 2942844"/>
                    <a:gd name="connsiteY86" fmla="*/ 647700 h 2689860"/>
                    <a:gd name="connsiteX87" fmla="*/ 2592247 w 2942844"/>
                    <a:gd name="connsiteY87" fmla="*/ 624840 h 2689860"/>
                    <a:gd name="connsiteX88" fmla="*/ 2577007 w 2942844"/>
                    <a:gd name="connsiteY88" fmla="*/ 601980 h 2689860"/>
                    <a:gd name="connsiteX89" fmla="*/ 2569387 w 2942844"/>
                    <a:gd name="connsiteY89" fmla="*/ 590550 h 2689860"/>
                    <a:gd name="connsiteX90" fmla="*/ 2546527 w 2942844"/>
                    <a:gd name="connsiteY90" fmla="*/ 544830 h 2689860"/>
                    <a:gd name="connsiteX91" fmla="*/ 2538907 w 2942844"/>
                    <a:gd name="connsiteY91" fmla="*/ 533400 h 2689860"/>
                    <a:gd name="connsiteX92" fmla="*/ 2531287 w 2942844"/>
                    <a:gd name="connsiteY92" fmla="*/ 521970 h 2689860"/>
                    <a:gd name="connsiteX93" fmla="*/ 2519857 w 2942844"/>
                    <a:gd name="connsiteY93" fmla="*/ 514350 h 2689860"/>
                    <a:gd name="connsiteX94" fmla="*/ 2493187 w 2942844"/>
                    <a:gd name="connsiteY94" fmla="*/ 491490 h 2689860"/>
                    <a:gd name="connsiteX95" fmla="*/ 2481757 w 2942844"/>
                    <a:gd name="connsiteY95" fmla="*/ 476250 h 2689860"/>
                    <a:gd name="connsiteX96" fmla="*/ 2466517 w 2942844"/>
                    <a:gd name="connsiteY96" fmla="*/ 464820 h 2689860"/>
                    <a:gd name="connsiteX97" fmla="*/ 2439847 w 2942844"/>
                    <a:gd name="connsiteY97" fmla="*/ 419100 h 2689860"/>
                    <a:gd name="connsiteX98" fmla="*/ 2413177 w 2942844"/>
                    <a:gd name="connsiteY98" fmla="*/ 403860 h 2689860"/>
                    <a:gd name="connsiteX99" fmla="*/ 2390317 w 2942844"/>
                    <a:gd name="connsiteY99" fmla="*/ 388620 h 2689860"/>
                    <a:gd name="connsiteX100" fmla="*/ 2291257 w 2942844"/>
                    <a:gd name="connsiteY100" fmla="*/ 388620 h 2689860"/>
                    <a:gd name="connsiteX101" fmla="*/ 2268397 w 2942844"/>
                    <a:gd name="connsiteY101" fmla="*/ 381000 h 2689860"/>
                    <a:gd name="connsiteX102" fmla="*/ 2237917 w 2942844"/>
                    <a:gd name="connsiteY102" fmla="*/ 373380 h 2689860"/>
                    <a:gd name="connsiteX103" fmla="*/ 2203627 w 2942844"/>
                    <a:gd name="connsiteY103" fmla="*/ 358140 h 2689860"/>
                    <a:gd name="connsiteX104" fmla="*/ 2192197 w 2942844"/>
                    <a:gd name="connsiteY104" fmla="*/ 354330 h 2689860"/>
                    <a:gd name="connsiteX105" fmla="*/ 2176957 w 2942844"/>
                    <a:gd name="connsiteY105" fmla="*/ 358140 h 2689860"/>
                    <a:gd name="connsiteX106" fmla="*/ 2154097 w 2942844"/>
                    <a:gd name="connsiteY106" fmla="*/ 361950 h 2689860"/>
                    <a:gd name="connsiteX107" fmla="*/ 2131237 w 2942844"/>
                    <a:gd name="connsiteY107" fmla="*/ 369570 h 2689860"/>
                    <a:gd name="connsiteX108" fmla="*/ 2112187 w 2942844"/>
                    <a:gd name="connsiteY108" fmla="*/ 365760 h 2689860"/>
                    <a:gd name="connsiteX109" fmla="*/ 2108377 w 2942844"/>
                    <a:gd name="connsiteY109" fmla="*/ 331470 h 2689860"/>
                    <a:gd name="connsiteX110" fmla="*/ 2104567 w 2942844"/>
                    <a:gd name="connsiteY110" fmla="*/ 320040 h 2689860"/>
                    <a:gd name="connsiteX111" fmla="*/ 2096947 w 2942844"/>
                    <a:gd name="connsiteY111" fmla="*/ 308610 h 2689860"/>
                    <a:gd name="connsiteX112" fmla="*/ 2074087 w 2942844"/>
                    <a:gd name="connsiteY112" fmla="*/ 293370 h 2689860"/>
                    <a:gd name="connsiteX113" fmla="*/ 2070277 w 2942844"/>
                    <a:gd name="connsiteY113" fmla="*/ 281940 h 2689860"/>
                    <a:gd name="connsiteX114" fmla="*/ 2058847 w 2942844"/>
                    <a:gd name="connsiteY114" fmla="*/ 278130 h 2689860"/>
                    <a:gd name="connsiteX115" fmla="*/ 2024557 w 2942844"/>
                    <a:gd name="connsiteY115" fmla="*/ 270510 h 2689860"/>
                    <a:gd name="connsiteX116" fmla="*/ 1994077 w 2942844"/>
                    <a:gd name="connsiteY116" fmla="*/ 270510 h 2689860"/>
                    <a:gd name="connsiteX117" fmla="*/ 1986457 w 2942844"/>
                    <a:gd name="connsiteY117" fmla="*/ 247650 h 2689860"/>
                    <a:gd name="connsiteX118" fmla="*/ 1978837 w 2942844"/>
                    <a:gd name="connsiteY118" fmla="*/ 236220 h 2689860"/>
                    <a:gd name="connsiteX119" fmla="*/ 1959787 w 2942844"/>
                    <a:gd name="connsiteY119" fmla="*/ 213360 h 2689860"/>
                    <a:gd name="connsiteX120" fmla="*/ 1955977 w 2942844"/>
                    <a:gd name="connsiteY120" fmla="*/ 201930 h 2689860"/>
                    <a:gd name="connsiteX121" fmla="*/ 1948357 w 2942844"/>
                    <a:gd name="connsiteY121" fmla="*/ 175260 h 2689860"/>
                    <a:gd name="connsiteX122" fmla="*/ 1940737 w 2942844"/>
                    <a:gd name="connsiteY122" fmla="*/ 163830 h 2689860"/>
                    <a:gd name="connsiteX123" fmla="*/ 1936927 w 2942844"/>
                    <a:gd name="connsiteY123" fmla="*/ 152400 h 2689860"/>
                    <a:gd name="connsiteX124" fmla="*/ 1891207 w 2942844"/>
                    <a:gd name="connsiteY124" fmla="*/ 129540 h 2689860"/>
                    <a:gd name="connsiteX125" fmla="*/ 1879777 w 2942844"/>
                    <a:gd name="connsiteY125" fmla="*/ 121920 h 2689860"/>
                    <a:gd name="connsiteX126" fmla="*/ 1853107 w 2942844"/>
                    <a:gd name="connsiteY126" fmla="*/ 114300 h 2689860"/>
                    <a:gd name="connsiteX127" fmla="*/ 1799767 w 2942844"/>
                    <a:gd name="connsiteY127" fmla="*/ 99060 h 2689860"/>
                    <a:gd name="connsiteX128" fmla="*/ 1750237 w 2942844"/>
                    <a:gd name="connsiteY128" fmla="*/ 91440 h 2689860"/>
                    <a:gd name="connsiteX129" fmla="*/ 1651177 w 2942844"/>
                    <a:gd name="connsiteY129" fmla="*/ 80010 h 2689860"/>
                    <a:gd name="connsiteX130" fmla="*/ 1639747 w 2942844"/>
                    <a:gd name="connsiteY130" fmla="*/ 57150 h 2689860"/>
                    <a:gd name="connsiteX131" fmla="*/ 1624507 w 2942844"/>
                    <a:gd name="connsiteY131" fmla="*/ 49530 h 2689860"/>
                    <a:gd name="connsiteX132" fmla="*/ 1613077 w 2942844"/>
                    <a:gd name="connsiteY132" fmla="*/ 41910 h 2689860"/>
                    <a:gd name="connsiteX133" fmla="*/ 1601647 w 2942844"/>
                    <a:gd name="connsiteY133" fmla="*/ 38100 h 2689860"/>
                    <a:gd name="connsiteX134" fmla="*/ 1567357 w 2942844"/>
                    <a:gd name="connsiteY134" fmla="*/ 15240 h 2689860"/>
                    <a:gd name="connsiteX135" fmla="*/ 1555927 w 2942844"/>
                    <a:gd name="connsiteY135" fmla="*/ 7620 h 2689860"/>
                    <a:gd name="connsiteX136" fmla="*/ 1529257 w 2942844"/>
                    <a:gd name="connsiteY136" fmla="*/ 0 h 2689860"/>
                    <a:gd name="connsiteX137" fmla="*/ 1475917 w 2942844"/>
                    <a:gd name="connsiteY137" fmla="*/ 3810 h 2689860"/>
                    <a:gd name="connsiteX138" fmla="*/ 1456867 w 2942844"/>
                    <a:gd name="connsiteY138" fmla="*/ 19050 h 2689860"/>
                    <a:gd name="connsiteX139" fmla="*/ 1445437 w 2942844"/>
                    <a:gd name="connsiteY139" fmla="*/ 22860 h 2689860"/>
                    <a:gd name="connsiteX140" fmla="*/ 1422577 w 2942844"/>
                    <a:gd name="connsiteY140" fmla="*/ 34290 h 2689860"/>
                    <a:gd name="connsiteX141" fmla="*/ 1258747 w 2942844"/>
                    <a:gd name="connsiteY141" fmla="*/ 30480 h 2689860"/>
                    <a:gd name="connsiteX142" fmla="*/ 1224457 w 2942844"/>
                    <a:gd name="connsiteY142" fmla="*/ 19050 h 2689860"/>
                    <a:gd name="connsiteX143" fmla="*/ 1167307 w 2942844"/>
                    <a:gd name="connsiteY143" fmla="*/ 22860 h 2689860"/>
                    <a:gd name="connsiteX144" fmla="*/ 1163497 w 2942844"/>
                    <a:gd name="connsiteY144" fmla="*/ 34290 h 2689860"/>
                    <a:gd name="connsiteX145" fmla="*/ 1140637 w 2942844"/>
                    <a:gd name="connsiteY145" fmla="*/ 45720 h 2689860"/>
                    <a:gd name="connsiteX146" fmla="*/ 1129207 w 2942844"/>
                    <a:gd name="connsiteY146" fmla="*/ 53340 h 2689860"/>
                    <a:gd name="connsiteX147" fmla="*/ 1110157 w 2942844"/>
                    <a:gd name="connsiteY147" fmla="*/ 72390 h 2689860"/>
                    <a:gd name="connsiteX148" fmla="*/ 1087297 w 2942844"/>
                    <a:gd name="connsiteY148" fmla="*/ 95250 h 2689860"/>
                    <a:gd name="connsiteX149" fmla="*/ 1079677 w 2942844"/>
                    <a:gd name="connsiteY149" fmla="*/ 106680 h 2689860"/>
                    <a:gd name="connsiteX150" fmla="*/ 1056817 w 2942844"/>
                    <a:gd name="connsiteY150" fmla="*/ 118110 h 2689860"/>
                    <a:gd name="connsiteX151" fmla="*/ 1030147 w 2942844"/>
                    <a:gd name="connsiteY151" fmla="*/ 137160 h 2689860"/>
                    <a:gd name="connsiteX152" fmla="*/ 1007287 w 2942844"/>
                    <a:gd name="connsiteY152" fmla="*/ 144780 h 2689860"/>
                    <a:gd name="connsiteX153" fmla="*/ 995857 w 2942844"/>
                    <a:gd name="connsiteY153" fmla="*/ 148590 h 2689860"/>
                    <a:gd name="connsiteX154" fmla="*/ 984427 w 2942844"/>
                    <a:gd name="connsiteY154" fmla="*/ 156210 h 2689860"/>
                    <a:gd name="connsiteX155" fmla="*/ 961567 w 2942844"/>
                    <a:gd name="connsiteY155" fmla="*/ 163830 h 2689860"/>
                    <a:gd name="connsiteX156" fmla="*/ 885367 w 2942844"/>
                    <a:gd name="connsiteY156" fmla="*/ 163830 h 2689860"/>
                    <a:gd name="connsiteX157" fmla="*/ 873937 w 2942844"/>
                    <a:gd name="connsiteY157" fmla="*/ 167640 h 2689860"/>
                    <a:gd name="connsiteX158" fmla="*/ 858697 w 2942844"/>
                    <a:gd name="connsiteY158" fmla="*/ 171450 h 2689860"/>
                    <a:gd name="connsiteX159" fmla="*/ 812977 w 2942844"/>
                    <a:gd name="connsiteY159" fmla="*/ 167640 h 2689860"/>
                    <a:gd name="connsiteX160" fmla="*/ 801547 w 2942844"/>
                    <a:gd name="connsiteY160" fmla="*/ 163830 h 2689860"/>
                    <a:gd name="connsiteX161" fmla="*/ 790117 w 2942844"/>
                    <a:gd name="connsiteY161" fmla="*/ 140970 h 2689860"/>
                    <a:gd name="connsiteX162" fmla="*/ 771067 w 2942844"/>
                    <a:gd name="connsiteY162" fmla="*/ 137160 h 2689860"/>
                    <a:gd name="connsiteX163" fmla="*/ 698677 w 2942844"/>
                    <a:gd name="connsiteY163" fmla="*/ 125730 h 2689860"/>
                    <a:gd name="connsiteX164" fmla="*/ 656767 w 2942844"/>
                    <a:gd name="connsiteY164" fmla="*/ 129540 h 2689860"/>
                    <a:gd name="connsiteX165" fmla="*/ 633907 w 2942844"/>
                    <a:gd name="connsiteY165" fmla="*/ 144780 h 2689860"/>
                    <a:gd name="connsiteX166" fmla="*/ 611047 w 2942844"/>
                    <a:gd name="connsiteY166" fmla="*/ 152400 h 2689860"/>
                    <a:gd name="connsiteX167" fmla="*/ 595807 w 2942844"/>
                    <a:gd name="connsiteY167" fmla="*/ 156210 h 2689860"/>
                    <a:gd name="connsiteX168" fmla="*/ 569137 w 2942844"/>
                    <a:gd name="connsiteY168" fmla="*/ 171450 h 2689860"/>
                    <a:gd name="connsiteX169" fmla="*/ 557707 w 2942844"/>
                    <a:gd name="connsiteY169" fmla="*/ 175260 h 2689860"/>
                    <a:gd name="connsiteX170" fmla="*/ 550087 w 2942844"/>
                    <a:gd name="connsiteY170" fmla="*/ 186690 h 2689860"/>
                    <a:gd name="connsiteX171" fmla="*/ 500557 w 2942844"/>
                    <a:gd name="connsiteY171" fmla="*/ 198120 h 2689860"/>
                    <a:gd name="connsiteX172" fmla="*/ 489127 w 2942844"/>
                    <a:gd name="connsiteY172" fmla="*/ 201930 h 2689860"/>
                    <a:gd name="connsiteX173" fmla="*/ 470077 w 2942844"/>
                    <a:gd name="connsiteY173" fmla="*/ 198120 h 2689860"/>
                    <a:gd name="connsiteX174" fmla="*/ 443407 w 2942844"/>
                    <a:gd name="connsiteY174" fmla="*/ 190500 h 2689860"/>
                    <a:gd name="connsiteX175" fmla="*/ 428167 w 2942844"/>
                    <a:gd name="connsiteY175" fmla="*/ 186690 h 2689860"/>
                    <a:gd name="connsiteX176" fmla="*/ 393877 w 2942844"/>
                    <a:gd name="connsiteY176" fmla="*/ 190500 h 2689860"/>
                    <a:gd name="connsiteX177" fmla="*/ 382447 w 2942844"/>
                    <a:gd name="connsiteY177" fmla="*/ 194310 h 2689860"/>
                    <a:gd name="connsiteX178" fmla="*/ 378637 w 2942844"/>
                    <a:gd name="connsiteY178" fmla="*/ 205740 h 2689860"/>
                    <a:gd name="connsiteX179" fmla="*/ 371017 w 2942844"/>
                    <a:gd name="connsiteY179" fmla="*/ 217170 h 2689860"/>
                    <a:gd name="connsiteX180" fmla="*/ 359587 w 2942844"/>
                    <a:gd name="connsiteY180" fmla="*/ 224790 h 2689860"/>
                    <a:gd name="connsiteX181" fmla="*/ 336727 w 2942844"/>
                    <a:gd name="connsiteY181" fmla="*/ 243840 h 2689860"/>
                    <a:gd name="connsiteX182" fmla="*/ 329107 w 2942844"/>
                    <a:gd name="connsiteY182" fmla="*/ 255270 h 2689860"/>
                    <a:gd name="connsiteX183" fmla="*/ 321487 w 2942844"/>
                    <a:gd name="connsiteY183" fmla="*/ 278130 h 2689860"/>
                    <a:gd name="connsiteX184" fmla="*/ 310057 w 2942844"/>
                    <a:gd name="connsiteY184" fmla="*/ 300990 h 2689860"/>
                    <a:gd name="connsiteX185" fmla="*/ 302437 w 2942844"/>
                    <a:gd name="connsiteY185" fmla="*/ 312420 h 2689860"/>
                    <a:gd name="connsiteX186" fmla="*/ 298627 w 2942844"/>
                    <a:gd name="connsiteY186" fmla="*/ 335280 h 2689860"/>
                    <a:gd name="connsiteX187" fmla="*/ 291007 w 2942844"/>
                    <a:gd name="connsiteY187" fmla="*/ 358140 h 2689860"/>
                    <a:gd name="connsiteX188" fmla="*/ 271957 w 2942844"/>
                    <a:gd name="connsiteY188" fmla="*/ 480060 h 2689860"/>
                    <a:gd name="connsiteX189" fmla="*/ 260527 w 2942844"/>
                    <a:gd name="connsiteY189" fmla="*/ 487680 h 2689860"/>
                    <a:gd name="connsiteX190" fmla="*/ 252907 w 2942844"/>
                    <a:gd name="connsiteY190" fmla="*/ 499110 h 2689860"/>
                    <a:gd name="connsiteX191" fmla="*/ 245287 w 2942844"/>
                    <a:gd name="connsiteY191" fmla="*/ 521970 h 2689860"/>
                    <a:gd name="connsiteX192" fmla="*/ 237667 w 2942844"/>
                    <a:gd name="connsiteY192" fmla="*/ 533400 h 2689860"/>
                    <a:gd name="connsiteX193" fmla="*/ 233857 w 2942844"/>
                    <a:gd name="connsiteY193" fmla="*/ 571500 h 2689860"/>
                    <a:gd name="connsiteX194" fmla="*/ 210997 w 2942844"/>
                    <a:gd name="connsiteY194" fmla="*/ 582930 h 2689860"/>
                    <a:gd name="connsiteX195" fmla="*/ 188137 w 2942844"/>
                    <a:gd name="connsiteY195" fmla="*/ 598170 h 2689860"/>
                    <a:gd name="connsiteX196" fmla="*/ 176707 w 2942844"/>
                    <a:gd name="connsiteY196" fmla="*/ 605790 h 2689860"/>
                    <a:gd name="connsiteX197" fmla="*/ 169087 w 2942844"/>
                    <a:gd name="connsiteY197" fmla="*/ 617220 h 2689860"/>
                    <a:gd name="connsiteX198" fmla="*/ 146227 w 2942844"/>
                    <a:gd name="connsiteY198" fmla="*/ 636270 h 2689860"/>
                    <a:gd name="connsiteX199" fmla="*/ 134797 w 2942844"/>
                    <a:gd name="connsiteY199" fmla="*/ 659130 h 2689860"/>
                    <a:gd name="connsiteX200" fmla="*/ 111937 w 2942844"/>
                    <a:gd name="connsiteY200" fmla="*/ 678180 h 2689860"/>
                    <a:gd name="connsiteX201" fmla="*/ 104317 w 2942844"/>
                    <a:gd name="connsiteY201" fmla="*/ 762000 h 2689860"/>
                    <a:gd name="connsiteX202" fmla="*/ 100507 w 2942844"/>
                    <a:gd name="connsiteY202" fmla="*/ 773430 h 2689860"/>
                    <a:gd name="connsiteX203" fmla="*/ 89077 w 2942844"/>
                    <a:gd name="connsiteY203" fmla="*/ 784860 h 2689860"/>
                    <a:gd name="connsiteX204" fmla="*/ 85267 w 2942844"/>
                    <a:gd name="connsiteY204" fmla="*/ 796290 h 2689860"/>
                    <a:gd name="connsiteX205" fmla="*/ 77647 w 2942844"/>
                    <a:gd name="connsiteY205" fmla="*/ 872490 h 2689860"/>
                    <a:gd name="connsiteX206" fmla="*/ 81457 w 2942844"/>
                    <a:gd name="connsiteY206" fmla="*/ 891540 h 2689860"/>
                    <a:gd name="connsiteX207" fmla="*/ 54787 w 2942844"/>
                    <a:gd name="connsiteY207" fmla="*/ 902970 h 2689860"/>
                    <a:gd name="connsiteX208" fmla="*/ 39547 w 2942844"/>
                    <a:gd name="connsiteY208" fmla="*/ 922020 h 2689860"/>
                    <a:gd name="connsiteX209" fmla="*/ 24307 w 2942844"/>
                    <a:gd name="connsiteY209" fmla="*/ 944880 h 2689860"/>
                    <a:gd name="connsiteX210" fmla="*/ 20497 w 2942844"/>
                    <a:gd name="connsiteY210" fmla="*/ 1024890 h 2689860"/>
                    <a:gd name="connsiteX211" fmla="*/ 24307 w 2942844"/>
                    <a:gd name="connsiteY211" fmla="*/ 1112520 h 2689860"/>
                    <a:gd name="connsiteX212" fmla="*/ 28117 w 2942844"/>
                    <a:gd name="connsiteY212" fmla="*/ 1123950 h 2689860"/>
                    <a:gd name="connsiteX213" fmla="*/ 35737 w 2942844"/>
                    <a:gd name="connsiteY213" fmla="*/ 1135380 h 2689860"/>
                    <a:gd name="connsiteX214" fmla="*/ 47167 w 2942844"/>
                    <a:gd name="connsiteY214" fmla="*/ 1146810 h 2689860"/>
                    <a:gd name="connsiteX215" fmla="*/ 50977 w 2942844"/>
                    <a:gd name="connsiteY215" fmla="*/ 1158240 h 2689860"/>
                    <a:gd name="connsiteX216" fmla="*/ 73837 w 2942844"/>
                    <a:gd name="connsiteY216" fmla="*/ 1173480 h 2689860"/>
                    <a:gd name="connsiteX217" fmla="*/ 81457 w 2942844"/>
                    <a:gd name="connsiteY217" fmla="*/ 1184910 h 2689860"/>
                    <a:gd name="connsiteX218" fmla="*/ 70027 w 2942844"/>
                    <a:gd name="connsiteY218" fmla="*/ 1188720 h 2689860"/>
                    <a:gd name="connsiteX219" fmla="*/ 58597 w 2942844"/>
                    <a:gd name="connsiteY219" fmla="*/ 1200150 h 2689860"/>
                    <a:gd name="connsiteX220" fmla="*/ 47167 w 2942844"/>
                    <a:gd name="connsiteY220" fmla="*/ 1203960 h 2689860"/>
                    <a:gd name="connsiteX221" fmla="*/ 35737 w 2942844"/>
                    <a:gd name="connsiteY221" fmla="*/ 1211580 h 2689860"/>
                    <a:gd name="connsiteX222" fmla="*/ 12877 w 2942844"/>
                    <a:gd name="connsiteY222" fmla="*/ 1219200 h 2689860"/>
                    <a:gd name="connsiteX223" fmla="*/ 5257 w 2942844"/>
                    <a:gd name="connsiteY223" fmla="*/ 1230630 h 2689860"/>
                    <a:gd name="connsiteX224" fmla="*/ 5257 w 2942844"/>
                    <a:gd name="connsiteY224" fmla="*/ 1303020 h 2689860"/>
                    <a:gd name="connsiteX225" fmla="*/ 24307 w 2942844"/>
                    <a:gd name="connsiteY225" fmla="*/ 1333500 h 2689860"/>
                    <a:gd name="connsiteX226" fmla="*/ 31927 w 2942844"/>
                    <a:gd name="connsiteY226" fmla="*/ 1344930 h 2689860"/>
                    <a:gd name="connsiteX227" fmla="*/ 47167 w 2942844"/>
                    <a:gd name="connsiteY227" fmla="*/ 1356360 h 2689860"/>
                    <a:gd name="connsiteX228" fmla="*/ 50977 w 2942844"/>
                    <a:gd name="connsiteY228" fmla="*/ 1367790 h 2689860"/>
                    <a:gd name="connsiteX229" fmla="*/ 62407 w 2942844"/>
                    <a:gd name="connsiteY229" fmla="*/ 1390650 h 2689860"/>
                    <a:gd name="connsiteX230" fmla="*/ 54787 w 2942844"/>
                    <a:gd name="connsiteY230" fmla="*/ 1417320 h 2689860"/>
                    <a:gd name="connsiteX231" fmla="*/ 47167 w 2942844"/>
                    <a:gd name="connsiteY231" fmla="*/ 1428750 h 2689860"/>
                    <a:gd name="connsiteX232" fmla="*/ 39547 w 2942844"/>
                    <a:gd name="connsiteY232" fmla="*/ 1451610 h 2689860"/>
                    <a:gd name="connsiteX233" fmla="*/ 43357 w 2942844"/>
                    <a:gd name="connsiteY233" fmla="*/ 1531620 h 2689860"/>
                    <a:gd name="connsiteX234" fmla="*/ 47167 w 2942844"/>
                    <a:gd name="connsiteY234" fmla="*/ 1543050 h 2689860"/>
                    <a:gd name="connsiteX235" fmla="*/ 54787 w 2942844"/>
                    <a:gd name="connsiteY235" fmla="*/ 1554480 h 2689860"/>
                    <a:gd name="connsiteX236" fmla="*/ 66217 w 2942844"/>
                    <a:gd name="connsiteY236" fmla="*/ 1565910 h 2689860"/>
                    <a:gd name="connsiteX237" fmla="*/ 85267 w 2942844"/>
                    <a:gd name="connsiteY237" fmla="*/ 1584960 h 2689860"/>
                    <a:gd name="connsiteX238" fmla="*/ 85267 w 2942844"/>
                    <a:gd name="connsiteY238" fmla="*/ 1619250 h 2689860"/>
                    <a:gd name="connsiteX239" fmla="*/ 81457 w 2942844"/>
                    <a:gd name="connsiteY239" fmla="*/ 1630680 h 2689860"/>
                    <a:gd name="connsiteX240" fmla="*/ 77647 w 2942844"/>
                    <a:gd name="connsiteY240" fmla="*/ 1642110 h 2689860"/>
                    <a:gd name="connsiteX241" fmla="*/ 81457 w 2942844"/>
                    <a:gd name="connsiteY241" fmla="*/ 1710690 h 2689860"/>
                    <a:gd name="connsiteX242" fmla="*/ 96697 w 2942844"/>
                    <a:gd name="connsiteY242" fmla="*/ 1744980 h 2689860"/>
                    <a:gd name="connsiteX243" fmla="*/ 108127 w 2942844"/>
                    <a:gd name="connsiteY243" fmla="*/ 1756410 h 2689860"/>
                    <a:gd name="connsiteX244" fmla="*/ 119557 w 2942844"/>
                    <a:gd name="connsiteY244" fmla="*/ 1779270 h 2689860"/>
                    <a:gd name="connsiteX245" fmla="*/ 138607 w 2942844"/>
                    <a:gd name="connsiteY245" fmla="*/ 1805940 h 2689860"/>
                    <a:gd name="connsiteX246" fmla="*/ 146227 w 2942844"/>
                    <a:gd name="connsiteY246" fmla="*/ 1817370 h 2689860"/>
                    <a:gd name="connsiteX247" fmla="*/ 180517 w 2942844"/>
                    <a:gd name="connsiteY247" fmla="*/ 1844040 h 2689860"/>
                    <a:gd name="connsiteX248" fmla="*/ 203377 w 2942844"/>
                    <a:gd name="connsiteY248" fmla="*/ 1855470 h 2689860"/>
                    <a:gd name="connsiteX249" fmla="*/ 214807 w 2942844"/>
                    <a:gd name="connsiteY249" fmla="*/ 1885950 h 2689860"/>
                    <a:gd name="connsiteX250" fmla="*/ 222427 w 2942844"/>
                    <a:gd name="connsiteY250" fmla="*/ 1901190 h 2689860"/>
                    <a:gd name="connsiteX251" fmla="*/ 226237 w 2942844"/>
                    <a:gd name="connsiteY251" fmla="*/ 1965960 h 2689860"/>
                    <a:gd name="connsiteX252" fmla="*/ 249097 w 2942844"/>
                    <a:gd name="connsiteY252" fmla="*/ 1973580 h 2689860"/>
                    <a:gd name="connsiteX253" fmla="*/ 271957 w 2942844"/>
                    <a:gd name="connsiteY253" fmla="*/ 1985010 h 2689860"/>
                    <a:gd name="connsiteX254" fmla="*/ 279577 w 2942844"/>
                    <a:gd name="connsiteY254" fmla="*/ 2007870 h 2689860"/>
                    <a:gd name="connsiteX255" fmla="*/ 283387 w 2942844"/>
                    <a:gd name="connsiteY255" fmla="*/ 2019300 h 2689860"/>
                    <a:gd name="connsiteX256" fmla="*/ 287197 w 2942844"/>
                    <a:gd name="connsiteY256" fmla="*/ 2045970 h 2689860"/>
                    <a:gd name="connsiteX257" fmla="*/ 291007 w 2942844"/>
                    <a:gd name="connsiteY257" fmla="*/ 2087880 h 2689860"/>
                    <a:gd name="connsiteX258" fmla="*/ 294817 w 2942844"/>
                    <a:gd name="connsiteY258" fmla="*/ 2099310 h 2689860"/>
                    <a:gd name="connsiteX259" fmla="*/ 317677 w 2942844"/>
                    <a:gd name="connsiteY259" fmla="*/ 2122170 h 2689860"/>
                    <a:gd name="connsiteX260" fmla="*/ 355777 w 2942844"/>
                    <a:gd name="connsiteY260" fmla="*/ 2152650 h 2689860"/>
                    <a:gd name="connsiteX261" fmla="*/ 374827 w 2942844"/>
                    <a:gd name="connsiteY261" fmla="*/ 2171700 h 2689860"/>
                    <a:gd name="connsiteX262" fmla="*/ 382447 w 2942844"/>
                    <a:gd name="connsiteY262" fmla="*/ 2183130 h 2689860"/>
                    <a:gd name="connsiteX263" fmla="*/ 390067 w 2942844"/>
                    <a:gd name="connsiteY263" fmla="*/ 2205990 h 2689860"/>
                    <a:gd name="connsiteX264" fmla="*/ 424357 w 2942844"/>
                    <a:gd name="connsiteY264" fmla="*/ 2240280 h 2689860"/>
                    <a:gd name="connsiteX265" fmla="*/ 431977 w 2942844"/>
                    <a:gd name="connsiteY265" fmla="*/ 2251710 h 2689860"/>
                    <a:gd name="connsiteX266" fmla="*/ 443407 w 2942844"/>
                    <a:gd name="connsiteY266" fmla="*/ 2255520 h 2689860"/>
                    <a:gd name="connsiteX267" fmla="*/ 458647 w 2942844"/>
                    <a:gd name="connsiteY267" fmla="*/ 2263140 h 2689860"/>
                    <a:gd name="connsiteX268" fmla="*/ 470077 w 2942844"/>
                    <a:gd name="connsiteY268" fmla="*/ 2270760 h 2689860"/>
                    <a:gd name="connsiteX269" fmla="*/ 492937 w 2942844"/>
                    <a:gd name="connsiteY269" fmla="*/ 2278380 h 2689860"/>
                    <a:gd name="connsiteX270" fmla="*/ 515797 w 2942844"/>
                    <a:gd name="connsiteY270" fmla="*/ 2289810 h 2689860"/>
                    <a:gd name="connsiteX271" fmla="*/ 534847 w 2942844"/>
                    <a:gd name="connsiteY271" fmla="*/ 2301240 h 2689860"/>
                    <a:gd name="connsiteX272" fmla="*/ 561517 w 2942844"/>
                    <a:gd name="connsiteY272" fmla="*/ 2305050 h 2689860"/>
                    <a:gd name="connsiteX273" fmla="*/ 599617 w 2942844"/>
                    <a:gd name="connsiteY273" fmla="*/ 2316480 h 2689860"/>
                    <a:gd name="connsiteX274" fmla="*/ 611047 w 2942844"/>
                    <a:gd name="connsiteY274" fmla="*/ 2320290 h 2689860"/>
                    <a:gd name="connsiteX275" fmla="*/ 626287 w 2942844"/>
                    <a:gd name="connsiteY275" fmla="*/ 2324100 h 2689860"/>
                    <a:gd name="connsiteX276" fmla="*/ 649147 w 2942844"/>
                    <a:gd name="connsiteY276" fmla="*/ 2331720 h 2689860"/>
                    <a:gd name="connsiteX277" fmla="*/ 683437 w 2942844"/>
                    <a:gd name="connsiteY277" fmla="*/ 2343150 h 2689860"/>
                    <a:gd name="connsiteX278" fmla="*/ 790117 w 2942844"/>
                    <a:gd name="connsiteY278" fmla="*/ 2350770 h 2689860"/>
                    <a:gd name="connsiteX279" fmla="*/ 820597 w 2942844"/>
                    <a:gd name="connsiteY279" fmla="*/ 2354580 h 2689860"/>
                    <a:gd name="connsiteX280" fmla="*/ 862507 w 2942844"/>
                    <a:gd name="connsiteY280" fmla="*/ 2358390 h 2689860"/>
                    <a:gd name="connsiteX281" fmla="*/ 881557 w 2942844"/>
                    <a:gd name="connsiteY281" fmla="*/ 2362200 h 2689860"/>
                    <a:gd name="connsiteX282" fmla="*/ 908227 w 2942844"/>
                    <a:gd name="connsiteY282" fmla="*/ 2373630 h 2689860"/>
                    <a:gd name="connsiteX283" fmla="*/ 957757 w 2942844"/>
                    <a:gd name="connsiteY283" fmla="*/ 2392680 h 2689860"/>
                    <a:gd name="connsiteX284" fmla="*/ 980617 w 2942844"/>
                    <a:gd name="connsiteY284" fmla="*/ 2407920 h 2689860"/>
                    <a:gd name="connsiteX285" fmla="*/ 1018717 w 2942844"/>
                    <a:gd name="connsiteY285" fmla="*/ 2430780 h 2689860"/>
                    <a:gd name="connsiteX286" fmla="*/ 1041577 w 2942844"/>
                    <a:gd name="connsiteY286" fmla="*/ 2434590 h 2689860"/>
                    <a:gd name="connsiteX287" fmla="*/ 1060627 w 2942844"/>
                    <a:gd name="connsiteY287" fmla="*/ 2438400 h 2689860"/>
                    <a:gd name="connsiteX288" fmla="*/ 1083487 w 2942844"/>
                    <a:gd name="connsiteY288" fmla="*/ 2453640 h 2689860"/>
                    <a:gd name="connsiteX289" fmla="*/ 1102537 w 2942844"/>
                    <a:gd name="connsiteY289" fmla="*/ 2465070 h 2689860"/>
                    <a:gd name="connsiteX290" fmla="*/ 1113967 w 2942844"/>
                    <a:gd name="connsiteY290" fmla="*/ 2476500 h 2689860"/>
                    <a:gd name="connsiteX291" fmla="*/ 1125397 w 2942844"/>
                    <a:gd name="connsiteY291" fmla="*/ 2484120 h 2689860"/>
                    <a:gd name="connsiteX292" fmla="*/ 1140637 w 2942844"/>
                    <a:gd name="connsiteY292" fmla="*/ 2495550 h 2689860"/>
                    <a:gd name="connsiteX293" fmla="*/ 1148257 w 2942844"/>
                    <a:gd name="connsiteY293" fmla="*/ 2518410 h 2689860"/>
                    <a:gd name="connsiteX294" fmla="*/ 1152067 w 2942844"/>
                    <a:gd name="connsiteY294" fmla="*/ 2529840 h 2689860"/>
                    <a:gd name="connsiteX295" fmla="*/ 1163497 w 2942844"/>
                    <a:gd name="connsiteY295" fmla="*/ 2541270 h 2689860"/>
                    <a:gd name="connsiteX296" fmla="*/ 1178737 w 2942844"/>
                    <a:gd name="connsiteY296" fmla="*/ 2552700 h 2689860"/>
                    <a:gd name="connsiteX297" fmla="*/ 1201597 w 2942844"/>
                    <a:gd name="connsiteY297" fmla="*/ 2575560 h 2689860"/>
                    <a:gd name="connsiteX298" fmla="*/ 1247317 w 2942844"/>
                    <a:gd name="connsiteY298" fmla="*/ 2567940 h 2689860"/>
                    <a:gd name="connsiteX299" fmla="*/ 1258747 w 2942844"/>
                    <a:gd name="connsiteY299" fmla="*/ 2560320 h 2689860"/>
                    <a:gd name="connsiteX300" fmla="*/ 1300657 w 2942844"/>
                    <a:gd name="connsiteY300" fmla="*/ 2567940 h 2689860"/>
                    <a:gd name="connsiteX301" fmla="*/ 1319707 w 2942844"/>
                    <a:gd name="connsiteY301" fmla="*/ 2579370 h 2689860"/>
                    <a:gd name="connsiteX302" fmla="*/ 1323517 w 2942844"/>
                    <a:gd name="connsiteY302" fmla="*/ 2590800 h 2689860"/>
                    <a:gd name="connsiteX303" fmla="*/ 1334947 w 2942844"/>
                    <a:gd name="connsiteY303" fmla="*/ 2598420 h 2689860"/>
                    <a:gd name="connsiteX304" fmla="*/ 1350187 w 2942844"/>
                    <a:gd name="connsiteY304" fmla="*/ 2609850 h 2689860"/>
                    <a:gd name="connsiteX305" fmla="*/ 1361617 w 2942844"/>
                    <a:gd name="connsiteY305" fmla="*/ 2613660 h 2689860"/>
                    <a:gd name="connsiteX306" fmla="*/ 1376857 w 2942844"/>
                    <a:gd name="connsiteY306" fmla="*/ 2621280 h 2689860"/>
                    <a:gd name="connsiteX307" fmla="*/ 1388287 w 2942844"/>
                    <a:gd name="connsiteY307" fmla="*/ 2644140 h 2689860"/>
                    <a:gd name="connsiteX308" fmla="*/ 1399717 w 2942844"/>
                    <a:gd name="connsiteY308" fmla="*/ 2667000 h 2689860"/>
                    <a:gd name="connsiteX309" fmla="*/ 1430197 w 2942844"/>
                    <a:gd name="connsiteY309" fmla="*/ 2682240 h 2689860"/>
                    <a:gd name="connsiteX310" fmla="*/ 1460677 w 2942844"/>
                    <a:gd name="connsiteY310" fmla="*/ 2689860 h 2689860"/>
                    <a:gd name="connsiteX311" fmla="*/ 1475917 w 2942844"/>
                    <a:gd name="connsiteY311" fmla="*/ 2686050 h 2689860"/>
                    <a:gd name="connsiteX312" fmla="*/ 1479727 w 2942844"/>
                    <a:gd name="connsiteY312" fmla="*/ 2674620 h 2689860"/>
                    <a:gd name="connsiteX313" fmla="*/ 1487347 w 2942844"/>
                    <a:gd name="connsiteY313" fmla="*/ 2663190 h 2689860"/>
                    <a:gd name="connsiteX314" fmla="*/ 1491157 w 2942844"/>
                    <a:gd name="connsiteY314" fmla="*/ 2651760 h 2689860"/>
                    <a:gd name="connsiteX315" fmla="*/ 1502587 w 2942844"/>
                    <a:gd name="connsiteY315" fmla="*/ 2644140 h 2689860"/>
                    <a:gd name="connsiteX316" fmla="*/ 1548307 w 2942844"/>
                    <a:gd name="connsiteY316" fmla="*/ 2636520 h 2689860"/>
                    <a:gd name="connsiteX317" fmla="*/ 1559737 w 2942844"/>
                    <a:gd name="connsiteY317" fmla="*/ 2632710 h 2689860"/>
                    <a:gd name="connsiteX318" fmla="*/ 1590217 w 2942844"/>
                    <a:gd name="connsiteY318" fmla="*/ 2625090 h 2689860"/>
                    <a:gd name="connsiteX319" fmla="*/ 1613077 w 2942844"/>
                    <a:gd name="connsiteY319" fmla="*/ 2617470 h 2689860"/>
                    <a:gd name="connsiteX320" fmla="*/ 1635937 w 2942844"/>
                    <a:gd name="connsiteY320" fmla="*/ 2602230 h 2689860"/>
                    <a:gd name="connsiteX321" fmla="*/ 1647367 w 2942844"/>
                    <a:gd name="connsiteY321" fmla="*/ 2594610 h 2689860"/>
                    <a:gd name="connsiteX322" fmla="*/ 1658797 w 2942844"/>
                    <a:gd name="connsiteY322" fmla="*/ 2583180 h 2689860"/>
                    <a:gd name="connsiteX323" fmla="*/ 1662607 w 2942844"/>
                    <a:gd name="connsiteY323" fmla="*/ 2571750 h 2689860"/>
                    <a:gd name="connsiteX324" fmla="*/ 1689277 w 2942844"/>
                    <a:gd name="connsiteY324" fmla="*/ 2548890 h 2689860"/>
                    <a:gd name="connsiteX325" fmla="*/ 1696897 w 2942844"/>
                    <a:gd name="connsiteY325" fmla="*/ 2537460 h 2689860"/>
                    <a:gd name="connsiteX326" fmla="*/ 1719757 w 2942844"/>
                    <a:gd name="connsiteY326" fmla="*/ 2529840 h 2689860"/>
                    <a:gd name="connsiteX327" fmla="*/ 1750237 w 2942844"/>
                    <a:gd name="connsiteY327" fmla="*/ 2495550 h 2689860"/>
                    <a:gd name="connsiteX328" fmla="*/ 1773097 w 2942844"/>
                    <a:gd name="connsiteY328" fmla="*/ 2480310 h 2689860"/>
                    <a:gd name="connsiteX329" fmla="*/ 1799767 w 2942844"/>
                    <a:gd name="connsiteY329" fmla="*/ 2472690 h 2689860"/>
                    <a:gd name="connsiteX330" fmla="*/ 1822627 w 2942844"/>
                    <a:gd name="connsiteY330" fmla="*/ 2465070 h 2689860"/>
                    <a:gd name="connsiteX331" fmla="*/ 1834057 w 2942844"/>
                    <a:gd name="connsiteY331" fmla="*/ 2457450 h 2689860"/>
                    <a:gd name="connsiteX332" fmla="*/ 1845487 w 2942844"/>
                    <a:gd name="connsiteY332" fmla="*/ 2453640 h 2689860"/>
                    <a:gd name="connsiteX333" fmla="*/ 1868347 w 2942844"/>
                    <a:gd name="connsiteY333" fmla="*/ 2438400 h 2689860"/>
                    <a:gd name="connsiteX334" fmla="*/ 1879777 w 2942844"/>
                    <a:gd name="connsiteY334" fmla="*/ 2430780 h 2689860"/>
                    <a:gd name="connsiteX335" fmla="*/ 1891207 w 2942844"/>
                    <a:gd name="connsiteY335" fmla="*/ 2407920 h 2689860"/>
                    <a:gd name="connsiteX336" fmla="*/ 1902637 w 2942844"/>
                    <a:gd name="connsiteY336" fmla="*/ 2404110 h 2689860"/>
                    <a:gd name="connsiteX337" fmla="*/ 1959787 w 2942844"/>
                    <a:gd name="connsiteY337" fmla="*/ 2407920 h 2689860"/>
                    <a:gd name="connsiteX338" fmla="*/ 1982647 w 2942844"/>
                    <a:gd name="connsiteY338" fmla="*/ 2415540 h 2689860"/>
                    <a:gd name="connsiteX339" fmla="*/ 1994077 w 2942844"/>
                    <a:gd name="connsiteY339" fmla="*/ 2419350 h 2689860"/>
                    <a:gd name="connsiteX340" fmla="*/ 2020747 w 2942844"/>
                    <a:gd name="connsiteY340" fmla="*/ 2415540 h 2689860"/>
                    <a:gd name="connsiteX341" fmla="*/ 2043607 w 2942844"/>
                    <a:gd name="connsiteY341" fmla="*/ 2400300 h 2689860"/>
                    <a:gd name="connsiteX342" fmla="*/ 2047417 w 2942844"/>
                    <a:gd name="connsiteY342" fmla="*/ 2388870 h 2689860"/>
                    <a:gd name="connsiteX343" fmla="*/ 2058847 w 2942844"/>
                    <a:gd name="connsiteY343" fmla="*/ 2320290 h 2689860"/>
                    <a:gd name="connsiteX344" fmla="*/ 2093137 w 2942844"/>
                    <a:gd name="connsiteY344" fmla="*/ 2305050 h 2689860"/>
                    <a:gd name="connsiteX345" fmla="*/ 2104567 w 2942844"/>
                    <a:gd name="connsiteY345" fmla="*/ 2301240 h 2689860"/>
                    <a:gd name="connsiteX346" fmla="*/ 2115997 w 2942844"/>
                    <a:gd name="connsiteY346" fmla="*/ 2289810 h 2689860"/>
                    <a:gd name="connsiteX347" fmla="*/ 2127427 w 2942844"/>
                    <a:gd name="connsiteY347" fmla="*/ 2282190 h 2689860"/>
                    <a:gd name="connsiteX348" fmla="*/ 2135047 w 2942844"/>
                    <a:gd name="connsiteY348" fmla="*/ 2270760 h 2689860"/>
                    <a:gd name="connsiteX349" fmla="*/ 2150287 w 2942844"/>
                    <a:gd name="connsiteY349" fmla="*/ 2266950 h 2689860"/>
                    <a:gd name="connsiteX350" fmla="*/ 2184577 w 2942844"/>
                    <a:gd name="connsiteY350" fmla="*/ 2255520 h 2689860"/>
                    <a:gd name="connsiteX351" fmla="*/ 2154097 w 2942844"/>
                    <a:gd name="connsiteY351" fmla="*/ 2251710 h 268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Lst>
                  <a:rect l="l" t="t" r="r" b="b"/>
                  <a:pathLst>
                    <a:path w="2942844" h="2689860">
                      <a:moveTo>
                        <a:pt x="2154097" y="2251710"/>
                      </a:moveTo>
                      <a:cubicBezTo>
                        <a:pt x="2157907" y="2249805"/>
                        <a:pt x="2174453" y="2253086"/>
                        <a:pt x="2207437" y="2244090"/>
                      </a:cubicBezTo>
                      <a:cubicBezTo>
                        <a:pt x="2217541" y="2241334"/>
                        <a:pt x="2237917" y="2236470"/>
                        <a:pt x="2237917" y="2236470"/>
                      </a:cubicBezTo>
                      <a:cubicBezTo>
                        <a:pt x="2249347" y="2228850"/>
                        <a:pt x="2250617" y="2230120"/>
                        <a:pt x="2256967" y="2217420"/>
                      </a:cubicBezTo>
                      <a:cubicBezTo>
                        <a:pt x="2258763" y="2213828"/>
                        <a:pt x="2258268" y="2209126"/>
                        <a:pt x="2260777" y="2205990"/>
                      </a:cubicBezTo>
                      <a:cubicBezTo>
                        <a:pt x="2267651" y="2197397"/>
                        <a:pt x="2277957" y="2197272"/>
                        <a:pt x="2287447" y="2194560"/>
                      </a:cubicBezTo>
                      <a:cubicBezTo>
                        <a:pt x="2291309" y="2193457"/>
                        <a:pt x="2294926" y="2191468"/>
                        <a:pt x="2298877" y="2190750"/>
                      </a:cubicBezTo>
                      <a:cubicBezTo>
                        <a:pt x="2308951" y="2188918"/>
                        <a:pt x="2319231" y="2188459"/>
                        <a:pt x="2329357" y="2186940"/>
                      </a:cubicBezTo>
                      <a:cubicBezTo>
                        <a:pt x="2344636" y="2184648"/>
                        <a:pt x="2375077" y="2179320"/>
                        <a:pt x="2375077" y="2179320"/>
                      </a:cubicBezTo>
                      <a:cubicBezTo>
                        <a:pt x="2394127" y="2180590"/>
                        <a:pt x="2413589" y="2178988"/>
                        <a:pt x="2432227" y="2183130"/>
                      </a:cubicBezTo>
                      <a:cubicBezTo>
                        <a:pt x="2437487" y="2184299"/>
                        <a:pt x="2440208" y="2190421"/>
                        <a:pt x="2443657" y="2194560"/>
                      </a:cubicBezTo>
                      <a:cubicBezTo>
                        <a:pt x="2446588" y="2198078"/>
                        <a:pt x="2449229" y="2201894"/>
                        <a:pt x="2451277" y="2205990"/>
                      </a:cubicBezTo>
                      <a:cubicBezTo>
                        <a:pt x="2457475" y="2218385"/>
                        <a:pt x="2451788" y="2217931"/>
                        <a:pt x="2462707" y="2228850"/>
                      </a:cubicBezTo>
                      <a:cubicBezTo>
                        <a:pt x="2465945" y="2232088"/>
                        <a:pt x="2470411" y="2233808"/>
                        <a:pt x="2474137" y="2236470"/>
                      </a:cubicBezTo>
                      <a:cubicBezTo>
                        <a:pt x="2507218" y="2260099"/>
                        <a:pt x="2473870" y="2237562"/>
                        <a:pt x="2500807" y="2255520"/>
                      </a:cubicBezTo>
                      <a:lnTo>
                        <a:pt x="2531287" y="2301240"/>
                      </a:lnTo>
                      <a:cubicBezTo>
                        <a:pt x="2533827" y="2305050"/>
                        <a:pt x="2537459" y="2308326"/>
                        <a:pt x="2538907" y="2312670"/>
                      </a:cubicBezTo>
                      <a:cubicBezTo>
                        <a:pt x="2540177" y="2316480"/>
                        <a:pt x="2539877" y="2321260"/>
                        <a:pt x="2542717" y="2324100"/>
                      </a:cubicBezTo>
                      <a:cubicBezTo>
                        <a:pt x="2545557" y="2326940"/>
                        <a:pt x="2550555" y="2326114"/>
                        <a:pt x="2554147" y="2327910"/>
                      </a:cubicBezTo>
                      <a:cubicBezTo>
                        <a:pt x="2558243" y="2329958"/>
                        <a:pt x="2561368" y="2333726"/>
                        <a:pt x="2565577" y="2335530"/>
                      </a:cubicBezTo>
                      <a:cubicBezTo>
                        <a:pt x="2574703" y="2339441"/>
                        <a:pt x="2601060" y="2342161"/>
                        <a:pt x="2607487" y="2343150"/>
                      </a:cubicBezTo>
                      <a:cubicBezTo>
                        <a:pt x="2615122" y="2344325"/>
                        <a:pt x="2622727" y="2345690"/>
                        <a:pt x="2630347" y="2346960"/>
                      </a:cubicBezTo>
                      <a:cubicBezTo>
                        <a:pt x="2636973" y="2346013"/>
                        <a:pt x="2659240" y="2344455"/>
                        <a:pt x="2668447" y="2339340"/>
                      </a:cubicBezTo>
                      <a:cubicBezTo>
                        <a:pt x="2676453" y="2334892"/>
                        <a:pt x="2683687" y="2329180"/>
                        <a:pt x="2691307" y="2324100"/>
                      </a:cubicBezTo>
                      <a:lnTo>
                        <a:pt x="2714167" y="2308860"/>
                      </a:lnTo>
                      <a:lnTo>
                        <a:pt x="2737027" y="2293620"/>
                      </a:lnTo>
                      <a:lnTo>
                        <a:pt x="2748457" y="2286000"/>
                      </a:lnTo>
                      <a:cubicBezTo>
                        <a:pt x="2770295" y="2253243"/>
                        <a:pt x="2744113" y="2294688"/>
                        <a:pt x="2759887" y="2263140"/>
                      </a:cubicBezTo>
                      <a:cubicBezTo>
                        <a:pt x="2774659" y="2233597"/>
                        <a:pt x="2761740" y="2269010"/>
                        <a:pt x="2771317" y="2240280"/>
                      </a:cubicBezTo>
                      <a:cubicBezTo>
                        <a:pt x="2772587" y="2230120"/>
                        <a:pt x="2773295" y="2219874"/>
                        <a:pt x="2775127" y="2209800"/>
                      </a:cubicBezTo>
                      <a:cubicBezTo>
                        <a:pt x="2775845" y="2205849"/>
                        <a:pt x="2776097" y="2201210"/>
                        <a:pt x="2778937" y="2198370"/>
                      </a:cubicBezTo>
                      <a:cubicBezTo>
                        <a:pt x="2785413" y="2191894"/>
                        <a:pt x="2801797" y="2183130"/>
                        <a:pt x="2801797" y="2183130"/>
                      </a:cubicBezTo>
                      <a:cubicBezTo>
                        <a:pt x="2817499" y="2159577"/>
                        <a:pt x="2800065" y="2182553"/>
                        <a:pt x="2820847" y="2164080"/>
                      </a:cubicBezTo>
                      <a:lnTo>
                        <a:pt x="2855137" y="2129790"/>
                      </a:lnTo>
                      <a:cubicBezTo>
                        <a:pt x="2858947" y="2125980"/>
                        <a:pt x="2862084" y="2121349"/>
                        <a:pt x="2866567" y="2118360"/>
                      </a:cubicBezTo>
                      <a:lnTo>
                        <a:pt x="2877997" y="2110740"/>
                      </a:lnTo>
                      <a:cubicBezTo>
                        <a:pt x="2880537" y="2106930"/>
                        <a:pt x="2883569" y="2103406"/>
                        <a:pt x="2885617" y="2099310"/>
                      </a:cubicBezTo>
                      <a:cubicBezTo>
                        <a:pt x="2894344" y="2081855"/>
                        <a:pt x="2892334" y="2043570"/>
                        <a:pt x="2893237" y="2034540"/>
                      </a:cubicBezTo>
                      <a:cubicBezTo>
                        <a:pt x="2894006" y="2026853"/>
                        <a:pt x="2895371" y="2019221"/>
                        <a:pt x="2897047" y="2011680"/>
                      </a:cubicBezTo>
                      <a:cubicBezTo>
                        <a:pt x="2897918" y="2007760"/>
                        <a:pt x="2899883" y="2004146"/>
                        <a:pt x="2900857" y="2000250"/>
                      </a:cubicBezTo>
                      <a:cubicBezTo>
                        <a:pt x="2903720" y="1988799"/>
                        <a:pt x="2905748" y="1968148"/>
                        <a:pt x="2912287" y="1958340"/>
                      </a:cubicBezTo>
                      <a:cubicBezTo>
                        <a:pt x="2914827" y="1954530"/>
                        <a:pt x="2918047" y="1951094"/>
                        <a:pt x="2919907" y="1946910"/>
                      </a:cubicBezTo>
                      <a:cubicBezTo>
                        <a:pt x="2923169" y="1939570"/>
                        <a:pt x="2924987" y="1931670"/>
                        <a:pt x="2927527" y="1924050"/>
                      </a:cubicBezTo>
                      <a:cubicBezTo>
                        <a:pt x="2932993" y="1907652"/>
                        <a:pt x="2930363" y="1916516"/>
                        <a:pt x="2935147" y="1897380"/>
                      </a:cubicBezTo>
                      <a:cubicBezTo>
                        <a:pt x="2940236" y="1831226"/>
                        <a:pt x="2941172" y="1845369"/>
                        <a:pt x="2935147" y="1764030"/>
                      </a:cubicBezTo>
                      <a:cubicBezTo>
                        <a:pt x="2934669" y="1757572"/>
                        <a:pt x="2932253" y="1751391"/>
                        <a:pt x="2931337" y="1744980"/>
                      </a:cubicBezTo>
                      <a:cubicBezTo>
                        <a:pt x="2929711" y="1733595"/>
                        <a:pt x="2929418" y="1722034"/>
                        <a:pt x="2927527" y="1710690"/>
                      </a:cubicBezTo>
                      <a:cubicBezTo>
                        <a:pt x="2926867" y="1706729"/>
                        <a:pt x="2924691" y="1703156"/>
                        <a:pt x="2923717" y="1699260"/>
                      </a:cubicBezTo>
                      <a:cubicBezTo>
                        <a:pt x="2922146" y="1692978"/>
                        <a:pt x="2921177" y="1686560"/>
                        <a:pt x="2919907" y="1680210"/>
                      </a:cubicBezTo>
                      <a:cubicBezTo>
                        <a:pt x="2923717" y="1676400"/>
                        <a:pt x="2927198" y="1672229"/>
                        <a:pt x="2931337" y="1668780"/>
                      </a:cubicBezTo>
                      <a:cubicBezTo>
                        <a:pt x="2934855" y="1665849"/>
                        <a:pt x="2941656" y="1665602"/>
                        <a:pt x="2942767" y="1661160"/>
                      </a:cubicBezTo>
                      <a:cubicBezTo>
                        <a:pt x="2943516" y="1658166"/>
                        <a:pt x="2938687" y="1633242"/>
                        <a:pt x="2935147" y="1626870"/>
                      </a:cubicBezTo>
                      <a:cubicBezTo>
                        <a:pt x="2930699" y="1618864"/>
                        <a:pt x="2922803" y="1612698"/>
                        <a:pt x="2919907" y="1604010"/>
                      </a:cubicBezTo>
                      <a:cubicBezTo>
                        <a:pt x="2918637" y="1600200"/>
                        <a:pt x="2918047" y="1596091"/>
                        <a:pt x="2916097" y="1592580"/>
                      </a:cubicBezTo>
                      <a:cubicBezTo>
                        <a:pt x="2911649" y="1584574"/>
                        <a:pt x="2903753" y="1578408"/>
                        <a:pt x="2900857" y="1569720"/>
                      </a:cubicBezTo>
                      <a:cubicBezTo>
                        <a:pt x="2899587" y="1565910"/>
                        <a:pt x="2899275" y="1561632"/>
                        <a:pt x="2897047" y="1558290"/>
                      </a:cubicBezTo>
                      <a:cubicBezTo>
                        <a:pt x="2894058" y="1553807"/>
                        <a:pt x="2889066" y="1550999"/>
                        <a:pt x="2885617" y="1546860"/>
                      </a:cubicBezTo>
                      <a:cubicBezTo>
                        <a:pt x="2882686" y="1543342"/>
                        <a:pt x="2880537" y="1539240"/>
                        <a:pt x="2877997" y="1535430"/>
                      </a:cubicBezTo>
                      <a:cubicBezTo>
                        <a:pt x="2876727" y="1521460"/>
                        <a:pt x="2874187" y="1507548"/>
                        <a:pt x="2874187" y="1493520"/>
                      </a:cubicBezTo>
                      <a:cubicBezTo>
                        <a:pt x="2874187" y="1369659"/>
                        <a:pt x="2844611" y="1393857"/>
                        <a:pt x="2889427" y="1363980"/>
                      </a:cubicBezTo>
                      <a:lnTo>
                        <a:pt x="2900857" y="1329690"/>
                      </a:lnTo>
                      <a:lnTo>
                        <a:pt x="2904667" y="1318260"/>
                      </a:lnTo>
                      <a:cubicBezTo>
                        <a:pt x="2903397" y="1292860"/>
                        <a:pt x="2904146" y="1267278"/>
                        <a:pt x="2900857" y="1242060"/>
                      </a:cubicBezTo>
                      <a:cubicBezTo>
                        <a:pt x="2900265" y="1237519"/>
                        <a:pt x="2895509" y="1234606"/>
                        <a:pt x="2893237" y="1230630"/>
                      </a:cubicBezTo>
                      <a:cubicBezTo>
                        <a:pt x="2889253" y="1223657"/>
                        <a:pt x="2884185" y="1210148"/>
                        <a:pt x="2877997" y="1203960"/>
                      </a:cubicBezTo>
                      <a:cubicBezTo>
                        <a:pt x="2874759" y="1200722"/>
                        <a:pt x="2870377" y="1198880"/>
                        <a:pt x="2866567" y="1196340"/>
                      </a:cubicBezTo>
                      <a:cubicBezTo>
                        <a:pt x="2856320" y="1124611"/>
                        <a:pt x="2871249" y="1234945"/>
                        <a:pt x="2858947" y="1093470"/>
                      </a:cubicBezTo>
                      <a:cubicBezTo>
                        <a:pt x="2858599" y="1089469"/>
                        <a:pt x="2856111" y="1085936"/>
                        <a:pt x="2855137" y="1082040"/>
                      </a:cubicBezTo>
                      <a:cubicBezTo>
                        <a:pt x="2853592" y="1075861"/>
                        <a:pt x="2848611" y="1043399"/>
                        <a:pt x="2843707" y="1040130"/>
                      </a:cubicBezTo>
                      <a:lnTo>
                        <a:pt x="2832277" y="1032510"/>
                      </a:lnTo>
                      <a:cubicBezTo>
                        <a:pt x="2831007" y="1027430"/>
                        <a:pt x="2829404" y="1022422"/>
                        <a:pt x="2828467" y="1017270"/>
                      </a:cubicBezTo>
                      <a:cubicBezTo>
                        <a:pt x="2826999" y="1009193"/>
                        <a:pt x="2821450" y="966754"/>
                        <a:pt x="2820847" y="960120"/>
                      </a:cubicBezTo>
                      <a:cubicBezTo>
                        <a:pt x="2819726" y="947790"/>
                        <a:pt x="2821204" y="901601"/>
                        <a:pt x="2809417" y="883920"/>
                      </a:cubicBezTo>
                      <a:cubicBezTo>
                        <a:pt x="2806877" y="880110"/>
                        <a:pt x="2805035" y="875728"/>
                        <a:pt x="2801797" y="872490"/>
                      </a:cubicBezTo>
                      <a:cubicBezTo>
                        <a:pt x="2798559" y="869252"/>
                        <a:pt x="2794177" y="867410"/>
                        <a:pt x="2790367" y="864870"/>
                      </a:cubicBezTo>
                      <a:cubicBezTo>
                        <a:pt x="2789097" y="861060"/>
                        <a:pt x="2788353" y="857032"/>
                        <a:pt x="2786557" y="853440"/>
                      </a:cubicBezTo>
                      <a:cubicBezTo>
                        <a:pt x="2784509" y="849344"/>
                        <a:pt x="2781979" y="845432"/>
                        <a:pt x="2778937" y="842010"/>
                      </a:cubicBezTo>
                      <a:cubicBezTo>
                        <a:pt x="2757602" y="818008"/>
                        <a:pt x="2758244" y="820595"/>
                        <a:pt x="2733217" y="803910"/>
                      </a:cubicBezTo>
                      <a:lnTo>
                        <a:pt x="2710357" y="788670"/>
                      </a:lnTo>
                      <a:cubicBezTo>
                        <a:pt x="2706547" y="786130"/>
                        <a:pt x="2703271" y="782498"/>
                        <a:pt x="2698927" y="781050"/>
                      </a:cubicBezTo>
                      <a:lnTo>
                        <a:pt x="2676067" y="773430"/>
                      </a:lnTo>
                      <a:cubicBezTo>
                        <a:pt x="2634382" y="759535"/>
                        <a:pt x="2697522" y="781695"/>
                        <a:pt x="2653207" y="762000"/>
                      </a:cubicBezTo>
                      <a:cubicBezTo>
                        <a:pt x="2645867" y="758738"/>
                        <a:pt x="2637967" y="756920"/>
                        <a:pt x="2630347" y="754380"/>
                      </a:cubicBezTo>
                      <a:lnTo>
                        <a:pt x="2618917" y="750570"/>
                      </a:lnTo>
                      <a:cubicBezTo>
                        <a:pt x="2608998" y="720814"/>
                        <a:pt x="2621314" y="760669"/>
                        <a:pt x="2611297" y="697230"/>
                      </a:cubicBezTo>
                      <a:cubicBezTo>
                        <a:pt x="2609664" y="686885"/>
                        <a:pt x="2605731" y="677019"/>
                        <a:pt x="2603677" y="666750"/>
                      </a:cubicBezTo>
                      <a:cubicBezTo>
                        <a:pt x="2602407" y="660400"/>
                        <a:pt x="2601571" y="653948"/>
                        <a:pt x="2599867" y="647700"/>
                      </a:cubicBezTo>
                      <a:cubicBezTo>
                        <a:pt x="2597754" y="639951"/>
                        <a:pt x="2596702" y="631523"/>
                        <a:pt x="2592247" y="624840"/>
                      </a:cubicBezTo>
                      <a:lnTo>
                        <a:pt x="2577007" y="601980"/>
                      </a:lnTo>
                      <a:cubicBezTo>
                        <a:pt x="2574467" y="598170"/>
                        <a:pt x="2570835" y="594894"/>
                        <a:pt x="2569387" y="590550"/>
                      </a:cubicBezTo>
                      <a:cubicBezTo>
                        <a:pt x="2558871" y="559002"/>
                        <a:pt x="2566222" y="574373"/>
                        <a:pt x="2546527" y="544830"/>
                      </a:cubicBezTo>
                      <a:lnTo>
                        <a:pt x="2538907" y="533400"/>
                      </a:lnTo>
                      <a:cubicBezTo>
                        <a:pt x="2536367" y="529590"/>
                        <a:pt x="2535097" y="524510"/>
                        <a:pt x="2531287" y="521970"/>
                      </a:cubicBezTo>
                      <a:cubicBezTo>
                        <a:pt x="2527477" y="519430"/>
                        <a:pt x="2523583" y="517012"/>
                        <a:pt x="2519857" y="514350"/>
                      </a:cubicBezTo>
                      <a:cubicBezTo>
                        <a:pt x="2508762" y="506425"/>
                        <a:pt x="2501932" y="501693"/>
                        <a:pt x="2493187" y="491490"/>
                      </a:cubicBezTo>
                      <a:cubicBezTo>
                        <a:pt x="2489054" y="486669"/>
                        <a:pt x="2486247" y="480740"/>
                        <a:pt x="2481757" y="476250"/>
                      </a:cubicBezTo>
                      <a:cubicBezTo>
                        <a:pt x="2477267" y="471760"/>
                        <a:pt x="2471007" y="469310"/>
                        <a:pt x="2466517" y="464820"/>
                      </a:cubicBezTo>
                      <a:cubicBezTo>
                        <a:pt x="2452705" y="451008"/>
                        <a:pt x="2458108" y="431274"/>
                        <a:pt x="2439847" y="419100"/>
                      </a:cubicBezTo>
                      <a:cubicBezTo>
                        <a:pt x="2400308" y="392741"/>
                        <a:pt x="2461516" y="432863"/>
                        <a:pt x="2413177" y="403860"/>
                      </a:cubicBezTo>
                      <a:cubicBezTo>
                        <a:pt x="2405324" y="399148"/>
                        <a:pt x="2390317" y="388620"/>
                        <a:pt x="2390317" y="388620"/>
                      </a:cubicBezTo>
                      <a:cubicBezTo>
                        <a:pt x="2347622" y="391670"/>
                        <a:pt x="2332521" y="395497"/>
                        <a:pt x="2291257" y="388620"/>
                      </a:cubicBezTo>
                      <a:cubicBezTo>
                        <a:pt x="2283334" y="387300"/>
                        <a:pt x="2276120" y="383207"/>
                        <a:pt x="2268397" y="381000"/>
                      </a:cubicBezTo>
                      <a:cubicBezTo>
                        <a:pt x="2258327" y="378123"/>
                        <a:pt x="2248077" y="375920"/>
                        <a:pt x="2237917" y="373380"/>
                      </a:cubicBezTo>
                      <a:cubicBezTo>
                        <a:pt x="2219804" y="361305"/>
                        <a:pt x="2230831" y="367208"/>
                        <a:pt x="2203627" y="358140"/>
                      </a:cubicBezTo>
                      <a:lnTo>
                        <a:pt x="2192197" y="354330"/>
                      </a:lnTo>
                      <a:cubicBezTo>
                        <a:pt x="2187117" y="355600"/>
                        <a:pt x="2182092" y="357113"/>
                        <a:pt x="2176957" y="358140"/>
                      </a:cubicBezTo>
                      <a:cubicBezTo>
                        <a:pt x="2169382" y="359655"/>
                        <a:pt x="2161591" y="360076"/>
                        <a:pt x="2154097" y="361950"/>
                      </a:cubicBezTo>
                      <a:cubicBezTo>
                        <a:pt x="2146305" y="363898"/>
                        <a:pt x="2131237" y="369570"/>
                        <a:pt x="2131237" y="369570"/>
                      </a:cubicBezTo>
                      <a:cubicBezTo>
                        <a:pt x="2124887" y="368300"/>
                        <a:pt x="2115519" y="371313"/>
                        <a:pt x="2112187" y="365760"/>
                      </a:cubicBezTo>
                      <a:cubicBezTo>
                        <a:pt x="2106270" y="355899"/>
                        <a:pt x="2110268" y="342814"/>
                        <a:pt x="2108377" y="331470"/>
                      </a:cubicBezTo>
                      <a:cubicBezTo>
                        <a:pt x="2107717" y="327509"/>
                        <a:pt x="2106363" y="323632"/>
                        <a:pt x="2104567" y="320040"/>
                      </a:cubicBezTo>
                      <a:cubicBezTo>
                        <a:pt x="2102519" y="315944"/>
                        <a:pt x="2100393" y="311625"/>
                        <a:pt x="2096947" y="308610"/>
                      </a:cubicBezTo>
                      <a:cubicBezTo>
                        <a:pt x="2090055" y="302579"/>
                        <a:pt x="2074087" y="293370"/>
                        <a:pt x="2074087" y="293370"/>
                      </a:cubicBezTo>
                      <a:cubicBezTo>
                        <a:pt x="2072817" y="289560"/>
                        <a:pt x="2073117" y="284780"/>
                        <a:pt x="2070277" y="281940"/>
                      </a:cubicBezTo>
                      <a:cubicBezTo>
                        <a:pt x="2067437" y="279100"/>
                        <a:pt x="2062767" y="279001"/>
                        <a:pt x="2058847" y="278130"/>
                      </a:cubicBezTo>
                      <a:cubicBezTo>
                        <a:pt x="2018615" y="269190"/>
                        <a:pt x="2050288" y="279087"/>
                        <a:pt x="2024557" y="270510"/>
                      </a:cubicBezTo>
                      <a:cubicBezTo>
                        <a:pt x="2020460" y="271329"/>
                        <a:pt x="1999935" y="278711"/>
                        <a:pt x="1994077" y="270510"/>
                      </a:cubicBezTo>
                      <a:cubicBezTo>
                        <a:pt x="1989408" y="263974"/>
                        <a:pt x="1990912" y="254333"/>
                        <a:pt x="1986457" y="247650"/>
                      </a:cubicBezTo>
                      <a:cubicBezTo>
                        <a:pt x="1983917" y="243840"/>
                        <a:pt x="1981768" y="239738"/>
                        <a:pt x="1978837" y="236220"/>
                      </a:cubicBezTo>
                      <a:cubicBezTo>
                        <a:pt x="1968304" y="223581"/>
                        <a:pt x="1966882" y="227549"/>
                        <a:pt x="1959787" y="213360"/>
                      </a:cubicBezTo>
                      <a:cubicBezTo>
                        <a:pt x="1957991" y="209768"/>
                        <a:pt x="1957080" y="205792"/>
                        <a:pt x="1955977" y="201930"/>
                      </a:cubicBezTo>
                      <a:cubicBezTo>
                        <a:pt x="1954349" y="196233"/>
                        <a:pt x="1951402" y="181350"/>
                        <a:pt x="1948357" y="175260"/>
                      </a:cubicBezTo>
                      <a:cubicBezTo>
                        <a:pt x="1946309" y="171164"/>
                        <a:pt x="1942785" y="167926"/>
                        <a:pt x="1940737" y="163830"/>
                      </a:cubicBezTo>
                      <a:cubicBezTo>
                        <a:pt x="1938941" y="160238"/>
                        <a:pt x="1939767" y="155240"/>
                        <a:pt x="1936927" y="152400"/>
                      </a:cubicBezTo>
                      <a:cubicBezTo>
                        <a:pt x="1900957" y="116430"/>
                        <a:pt x="1928392" y="154330"/>
                        <a:pt x="1891207" y="129540"/>
                      </a:cubicBezTo>
                      <a:cubicBezTo>
                        <a:pt x="1887397" y="127000"/>
                        <a:pt x="1883873" y="123968"/>
                        <a:pt x="1879777" y="121920"/>
                      </a:cubicBezTo>
                      <a:cubicBezTo>
                        <a:pt x="1873375" y="118719"/>
                        <a:pt x="1859211" y="116131"/>
                        <a:pt x="1853107" y="114300"/>
                      </a:cubicBezTo>
                      <a:cubicBezTo>
                        <a:pt x="1830459" y="107506"/>
                        <a:pt x="1824809" y="103234"/>
                        <a:pt x="1799767" y="99060"/>
                      </a:cubicBezTo>
                      <a:cubicBezTo>
                        <a:pt x="1768049" y="93774"/>
                        <a:pt x="1784554" y="96342"/>
                        <a:pt x="1750237" y="91440"/>
                      </a:cubicBezTo>
                      <a:cubicBezTo>
                        <a:pt x="1703250" y="75778"/>
                        <a:pt x="1735399" y="84221"/>
                        <a:pt x="1651177" y="80010"/>
                      </a:cubicBezTo>
                      <a:cubicBezTo>
                        <a:pt x="1648577" y="72209"/>
                        <a:pt x="1646565" y="62831"/>
                        <a:pt x="1639747" y="57150"/>
                      </a:cubicBezTo>
                      <a:cubicBezTo>
                        <a:pt x="1635384" y="53514"/>
                        <a:pt x="1629438" y="52348"/>
                        <a:pt x="1624507" y="49530"/>
                      </a:cubicBezTo>
                      <a:cubicBezTo>
                        <a:pt x="1620531" y="47258"/>
                        <a:pt x="1617173" y="43958"/>
                        <a:pt x="1613077" y="41910"/>
                      </a:cubicBezTo>
                      <a:cubicBezTo>
                        <a:pt x="1609485" y="40114"/>
                        <a:pt x="1605158" y="40050"/>
                        <a:pt x="1601647" y="38100"/>
                      </a:cubicBezTo>
                      <a:lnTo>
                        <a:pt x="1567357" y="15240"/>
                      </a:lnTo>
                      <a:cubicBezTo>
                        <a:pt x="1563547" y="12700"/>
                        <a:pt x="1560271" y="9068"/>
                        <a:pt x="1555927" y="7620"/>
                      </a:cubicBezTo>
                      <a:cubicBezTo>
                        <a:pt x="1539529" y="2154"/>
                        <a:pt x="1548393" y="4784"/>
                        <a:pt x="1529257" y="0"/>
                      </a:cubicBezTo>
                      <a:cubicBezTo>
                        <a:pt x="1511477" y="1270"/>
                        <a:pt x="1493620" y="1727"/>
                        <a:pt x="1475917" y="3810"/>
                      </a:cubicBezTo>
                      <a:cubicBezTo>
                        <a:pt x="1456269" y="6122"/>
                        <a:pt x="1471132" y="7638"/>
                        <a:pt x="1456867" y="19050"/>
                      </a:cubicBezTo>
                      <a:cubicBezTo>
                        <a:pt x="1453731" y="21559"/>
                        <a:pt x="1449029" y="21064"/>
                        <a:pt x="1445437" y="22860"/>
                      </a:cubicBezTo>
                      <a:cubicBezTo>
                        <a:pt x="1415894" y="37632"/>
                        <a:pt x="1451307" y="24713"/>
                        <a:pt x="1422577" y="34290"/>
                      </a:cubicBezTo>
                      <a:cubicBezTo>
                        <a:pt x="1367967" y="33020"/>
                        <a:pt x="1313211" y="34670"/>
                        <a:pt x="1258747" y="30480"/>
                      </a:cubicBezTo>
                      <a:cubicBezTo>
                        <a:pt x="1246734" y="29556"/>
                        <a:pt x="1224457" y="19050"/>
                        <a:pt x="1224457" y="19050"/>
                      </a:cubicBezTo>
                      <a:cubicBezTo>
                        <a:pt x="1205407" y="20320"/>
                        <a:pt x="1185829" y="18229"/>
                        <a:pt x="1167307" y="22860"/>
                      </a:cubicBezTo>
                      <a:cubicBezTo>
                        <a:pt x="1163411" y="23834"/>
                        <a:pt x="1166006" y="31154"/>
                        <a:pt x="1163497" y="34290"/>
                      </a:cubicBezTo>
                      <a:cubicBezTo>
                        <a:pt x="1156218" y="43389"/>
                        <a:pt x="1149840" y="41119"/>
                        <a:pt x="1140637" y="45720"/>
                      </a:cubicBezTo>
                      <a:cubicBezTo>
                        <a:pt x="1136541" y="47768"/>
                        <a:pt x="1133017" y="50800"/>
                        <a:pt x="1129207" y="53340"/>
                      </a:cubicBezTo>
                      <a:cubicBezTo>
                        <a:pt x="1113505" y="76893"/>
                        <a:pt x="1130939" y="53917"/>
                        <a:pt x="1110157" y="72390"/>
                      </a:cubicBezTo>
                      <a:cubicBezTo>
                        <a:pt x="1102103" y="79549"/>
                        <a:pt x="1093275" y="86284"/>
                        <a:pt x="1087297" y="95250"/>
                      </a:cubicBezTo>
                      <a:cubicBezTo>
                        <a:pt x="1084757" y="99060"/>
                        <a:pt x="1082915" y="103442"/>
                        <a:pt x="1079677" y="106680"/>
                      </a:cubicBezTo>
                      <a:cubicBezTo>
                        <a:pt x="1072291" y="114066"/>
                        <a:pt x="1066113" y="115011"/>
                        <a:pt x="1056817" y="118110"/>
                      </a:cubicBezTo>
                      <a:cubicBezTo>
                        <a:pt x="1044543" y="130384"/>
                        <a:pt x="1046863" y="130474"/>
                        <a:pt x="1030147" y="137160"/>
                      </a:cubicBezTo>
                      <a:cubicBezTo>
                        <a:pt x="1022689" y="140143"/>
                        <a:pt x="1014907" y="142240"/>
                        <a:pt x="1007287" y="144780"/>
                      </a:cubicBezTo>
                      <a:cubicBezTo>
                        <a:pt x="1003477" y="146050"/>
                        <a:pt x="999199" y="146362"/>
                        <a:pt x="995857" y="148590"/>
                      </a:cubicBezTo>
                      <a:cubicBezTo>
                        <a:pt x="992047" y="151130"/>
                        <a:pt x="988611" y="154350"/>
                        <a:pt x="984427" y="156210"/>
                      </a:cubicBezTo>
                      <a:cubicBezTo>
                        <a:pt x="977087" y="159472"/>
                        <a:pt x="961567" y="163830"/>
                        <a:pt x="961567" y="163830"/>
                      </a:cubicBezTo>
                      <a:cubicBezTo>
                        <a:pt x="923159" y="159029"/>
                        <a:pt x="930467" y="157817"/>
                        <a:pt x="885367" y="163830"/>
                      </a:cubicBezTo>
                      <a:cubicBezTo>
                        <a:pt x="881386" y="164361"/>
                        <a:pt x="877799" y="166537"/>
                        <a:pt x="873937" y="167640"/>
                      </a:cubicBezTo>
                      <a:cubicBezTo>
                        <a:pt x="868902" y="169079"/>
                        <a:pt x="863777" y="170180"/>
                        <a:pt x="858697" y="171450"/>
                      </a:cubicBezTo>
                      <a:cubicBezTo>
                        <a:pt x="837242" y="185753"/>
                        <a:pt x="851611" y="180518"/>
                        <a:pt x="812977" y="167640"/>
                      </a:cubicBezTo>
                      <a:lnTo>
                        <a:pt x="801547" y="163830"/>
                      </a:lnTo>
                      <a:cubicBezTo>
                        <a:pt x="799591" y="157963"/>
                        <a:pt x="796199" y="144446"/>
                        <a:pt x="790117" y="140970"/>
                      </a:cubicBezTo>
                      <a:cubicBezTo>
                        <a:pt x="784494" y="137757"/>
                        <a:pt x="777315" y="138864"/>
                        <a:pt x="771067" y="137160"/>
                      </a:cubicBezTo>
                      <a:cubicBezTo>
                        <a:pt x="720560" y="123385"/>
                        <a:pt x="780826" y="132049"/>
                        <a:pt x="698677" y="125730"/>
                      </a:cubicBezTo>
                      <a:cubicBezTo>
                        <a:pt x="684707" y="127000"/>
                        <a:pt x="670225" y="125582"/>
                        <a:pt x="656767" y="129540"/>
                      </a:cubicBezTo>
                      <a:cubicBezTo>
                        <a:pt x="647981" y="132124"/>
                        <a:pt x="642595" y="141884"/>
                        <a:pt x="633907" y="144780"/>
                      </a:cubicBezTo>
                      <a:cubicBezTo>
                        <a:pt x="626287" y="147320"/>
                        <a:pt x="618839" y="150452"/>
                        <a:pt x="611047" y="152400"/>
                      </a:cubicBezTo>
                      <a:cubicBezTo>
                        <a:pt x="605967" y="153670"/>
                        <a:pt x="600710" y="154371"/>
                        <a:pt x="595807" y="156210"/>
                      </a:cubicBezTo>
                      <a:cubicBezTo>
                        <a:pt x="569089" y="166229"/>
                        <a:pt x="591245" y="160396"/>
                        <a:pt x="569137" y="171450"/>
                      </a:cubicBezTo>
                      <a:cubicBezTo>
                        <a:pt x="565545" y="173246"/>
                        <a:pt x="561517" y="173990"/>
                        <a:pt x="557707" y="175260"/>
                      </a:cubicBezTo>
                      <a:cubicBezTo>
                        <a:pt x="555167" y="179070"/>
                        <a:pt x="553970" y="184263"/>
                        <a:pt x="550087" y="186690"/>
                      </a:cubicBezTo>
                      <a:cubicBezTo>
                        <a:pt x="537690" y="194438"/>
                        <a:pt x="513955" y="196206"/>
                        <a:pt x="500557" y="198120"/>
                      </a:cubicBezTo>
                      <a:cubicBezTo>
                        <a:pt x="496747" y="199390"/>
                        <a:pt x="493143" y="201930"/>
                        <a:pt x="489127" y="201930"/>
                      </a:cubicBezTo>
                      <a:cubicBezTo>
                        <a:pt x="482651" y="201930"/>
                        <a:pt x="476399" y="199525"/>
                        <a:pt x="470077" y="198120"/>
                      </a:cubicBezTo>
                      <a:cubicBezTo>
                        <a:pt x="443278" y="192165"/>
                        <a:pt x="465682" y="196864"/>
                        <a:pt x="443407" y="190500"/>
                      </a:cubicBezTo>
                      <a:cubicBezTo>
                        <a:pt x="438372" y="189061"/>
                        <a:pt x="433247" y="187960"/>
                        <a:pt x="428167" y="186690"/>
                      </a:cubicBezTo>
                      <a:cubicBezTo>
                        <a:pt x="416737" y="187960"/>
                        <a:pt x="405221" y="188609"/>
                        <a:pt x="393877" y="190500"/>
                      </a:cubicBezTo>
                      <a:cubicBezTo>
                        <a:pt x="389916" y="191160"/>
                        <a:pt x="385287" y="191470"/>
                        <a:pt x="382447" y="194310"/>
                      </a:cubicBezTo>
                      <a:cubicBezTo>
                        <a:pt x="379607" y="197150"/>
                        <a:pt x="380433" y="202148"/>
                        <a:pt x="378637" y="205740"/>
                      </a:cubicBezTo>
                      <a:cubicBezTo>
                        <a:pt x="376589" y="209836"/>
                        <a:pt x="374255" y="213932"/>
                        <a:pt x="371017" y="217170"/>
                      </a:cubicBezTo>
                      <a:cubicBezTo>
                        <a:pt x="367779" y="220408"/>
                        <a:pt x="363105" y="221859"/>
                        <a:pt x="359587" y="224790"/>
                      </a:cubicBezTo>
                      <a:cubicBezTo>
                        <a:pt x="330251" y="249236"/>
                        <a:pt x="365106" y="224921"/>
                        <a:pt x="336727" y="243840"/>
                      </a:cubicBezTo>
                      <a:cubicBezTo>
                        <a:pt x="334187" y="247650"/>
                        <a:pt x="330967" y="251086"/>
                        <a:pt x="329107" y="255270"/>
                      </a:cubicBezTo>
                      <a:cubicBezTo>
                        <a:pt x="325845" y="262610"/>
                        <a:pt x="325942" y="271447"/>
                        <a:pt x="321487" y="278130"/>
                      </a:cubicBezTo>
                      <a:cubicBezTo>
                        <a:pt x="299649" y="310887"/>
                        <a:pt x="325831" y="269442"/>
                        <a:pt x="310057" y="300990"/>
                      </a:cubicBezTo>
                      <a:cubicBezTo>
                        <a:pt x="308009" y="305086"/>
                        <a:pt x="304977" y="308610"/>
                        <a:pt x="302437" y="312420"/>
                      </a:cubicBezTo>
                      <a:cubicBezTo>
                        <a:pt x="301167" y="320040"/>
                        <a:pt x="300501" y="327786"/>
                        <a:pt x="298627" y="335280"/>
                      </a:cubicBezTo>
                      <a:cubicBezTo>
                        <a:pt x="296679" y="343072"/>
                        <a:pt x="291007" y="358140"/>
                        <a:pt x="291007" y="358140"/>
                      </a:cubicBezTo>
                      <a:cubicBezTo>
                        <a:pt x="290829" y="362756"/>
                        <a:pt x="304422" y="458416"/>
                        <a:pt x="271957" y="480060"/>
                      </a:cubicBezTo>
                      <a:lnTo>
                        <a:pt x="260527" y="487680"/>
                      </a:lnTo>
                      <a:cubicBezTo>
                        <a:pt x="257987" y="491490"/>
                        <a:pt x="254767" y="494926"/>
                        <a:pt x="252907" y="499110"/>
                      </a:cubicBezTo>
                      <a:cubicBezTo>
                        <a:pt x="249645" y="506450"/>
                        <a:pt x="249742" y="515287"/>
                        <a:pt x="245287" y="521970"/>
                      </a:cubicBezTo>
                      <a:lnTo>
                        <a:pt x="237667" y="533400"/>
                      </a:lnTo>
                      <a:cubicBezTo>
                        <a:pt x="236397" y="546100"/>
                        <a:pt x="237893" y="559392"/>
                        <a:pt x="233857" y="571500"/>
                      </a:cubicBezTo>
                      <a:cubicBezTo>
                        <a:pt x="231551" y="578419"/>
                        <a:pt x="215838" y="580240"/>
                        <a:pt x="210997" y="582930"/>
                      </a:cubicBezTo>
                      <a:cubicBezTo>
                        <a:pt x="202991" y="587378"/>
                        <a:pt x="195757" y="593090"/>
                        <a:pt x="188137" y="598170"/>
                      </a:cubicBezTo>
                      <a:lnTo>
                        <a:pt x="176707" y="605790"/>
                      </a:lnTo>
                      <a:cubicBezTo>
                        <a:pt x="174167" y="609600"/>
                        <a:pt x="172325" y="613982"/>
                        <a:pt x="169087" y="617220"/>
                      </a:cubicBezTo>
                      <a:cubicBezTo>
                        <a:pt x="139117" y="647190"/>
                        <a:pt x="177435" y="598820"/>
                        <a:pt x="146227" y="636270"/>
                      </a:cubicBezTo>
                      <a:cubicBezTo>
                        <a:pt x="116252" y="672240"/>
                        <a:pt x="157708" y="624763"/>
                        <a:pt x="134797" y="659130"/>
                      </a:cubicBezTo>
                      <a:cubicBezTo>
                        <a:pt x="128930" y="667931"/>
                        <a:pt x="120371" y="672557"/>
                        <a:pt x="111937" y="678180"/>
                      </a:cubicBezTo>
                      <a:cubicBezTo>
                        <a:pt x="99818" y="714538"/>
                        <a:pt x="112359" y="673536"/>
                        <a:pt x="104317" y="762000"/>
                      </a:cubicBezTo>
                      <a:cubicBezTo>
                        <a:pt x="103953" y="766000"/>
                        <a:pt x="102735" y="770088"/>
                        <a:pt x="100507" y="773430"/>
                      </a:cubicBezTo>
                      <a:cubicBezTo>
                        <a:pt x="97518" y="777913"/>
                        <a:pt x="92887" y="781050"/>
                        <a:pt x="89077" y="784860"/>
                      </a:cubicBezTo>
                      <a:cubicBezTo>
                        <a:pt x="87807" y="788670"/>
                        <a:pt x="85667" y="792294"/>
                        <a:pt x="85267" y="796290"/>
                      </a:cubicBezTo>
                      <a:cubicBezTo>
                        <a:pt x="77175" y="877207"/>
                        <a:pt x="89047" y="838289"/>
                        <a:pt x="77647" y="872490"/>
                      </a:cubicBezTo>
                      <a:cubicBezTo>
                        <a:pt x="78917" y="878840"/>
                        <a:pt x="83236" y="885313"/>
                        <a:pt x="81457" y="891540"/>
                      </a:cubicBezTo>
                      <a:cubicBezTo>
                        <a:pt x="79433" y="898624"/>
                        <a:pt x="58731" y="901984"/>
                        <a:pt x="54787" y="902970"/>
                      </a:cubicBezTo>
                      <a:cubicBezTo>
                        <a:pt x="33668" y="917050"/>
                        <a:pt x="50372" y="902534"/>
                        <a:pt x="39547" y="922020"/>
                      </a:cubicBezTo>
                      <a:cubicBezTo>
                        <a:pt x="35099" y="930026"/>
                        <a:pt x="24307" y="944880"/>
                        <a:pt x="24307" y="944880"/>
                      </a:cubicBezTo>
                      <a:cubicBezTo>
                        <a:pt x="23037" y="971550"/>
                        <a:pt x="20497" y="998190"/>
                        <a:pt x="20497" y="1024890"/>
                      </a:cubicBezTo>
                      <a:cubicBezTo>
                        <a:pt x="20497" y="1054128"/>
                        <a:pt x="22065" y="1083369"/>
                        <a:pt x="24307" y="1112520"/>
                      </a:cubicBezTo>
                      <a:cubicBezTo>
                        <a:pt x="24615" y="1116524"/>
                        <a:pt x="26321" y="1120358"/>
                        <a:pt x="28117" y="1123950"/>
                      </a:cubicBezTo>
                      <a:cubicBezTo>
                        <a:pt x="30165" y="1128046"/>
                        <a:pt x="32806" y="1131862"/>
                        <a:pt x="35737" y="1135380"/>
                      </a:cubicBezTo>
                      <a:cubicBezTo>
                        <a:pt x="39186" y="1139519"/>
                        <a:pt x="43357" y="1143000"/>
                        <a:pt x="47167" y="1146810"/>
                      </a:cubicBezTo>
                      <a:cubicBezTo>
                        <a:pt x="48437" y="1150620"/>
                        <a:pt x="48137" y="1155400"/>
                        <a:pt x="50977" y="1158240"/>
                      </a:cubicBezTo>
                      <a:cubicBezTo>
                        <a:pt x="57453" y="1164716"/>
                        <a:pt x="73837" y="1173480"/>
                        <a:pt x="73837" y="1173480"/>
                      </a:cubicBezTo>
                      <a:cubicBezTo>
                        <a:pt x="76377" y="1177290"/>
                        <a:pt x="82568" y="1180468"/>
                        <a:pt x="81457" y="1184910"/>
                      </a:cubicBezTo>
                      <a:cubicBezTo>
                        <a:pt x="80483" y="1188806"/>
                        <a:pt x="73369" y="1186492"/>
                        <a:pt x="70027" y="1188720"/>
                      </a:cubicBezTo>
                      <a:cubicBezTo>
                        <a:pt x="65544" y="1191709"/>
                        <a:pt x="63080" y="1197161"/>
                        <a:pt x="58597" y="1200150"/>
                      </a:cubicBezTo>
                      <a:cubicBezTo>
                        <a:pt x="55255" y="1202378"/>
                        <a:pt x="50759" y="1202164"/>
                        <a:pt x="47167" y="1203960"/>
                      </a:cubicBezTo>
                      <a:cubicBezTo>
                        <a:pt x="43071" y="1206008"/>
                        <a:pt x="39921" y="1209720"/>
                        <a:pt x="35737" y="1211580"/>
                      </a:cubicBezTo>
                      <a:cubicBezTo>
                        <a:pt x="28397" y="1214842"/>
                        <a:pt x="12877" y="1219200"/>
                        <a:pt x="12877" y="1219200"/>
                      </a:cubicBezTo>
                      <a:cubicBezTo>
                        <a:pt x="10337" y="1223010"/>
                        <a:pt x="7305" y="1226534"/>
                        <a:pt x="5257" y="1230630"/>
                      </a:cubicBezTo>
                      <a:cubicBezTo>
                        <a:pt x="-5346" y="1251835"/>
                        <a:pt x="2992" y="1286414"/>
                        <a:pt x="5257" y="1303020"/>
                      </a:cubicBezTo>
                      <a:cubicBezTo>
                        <a:pt x="8431" y="1326295"/>
                        <a:pt x="9554" y="1323665"/>
                        <a:pt x="24307" y="1333500"/>
                      </a:cubicBezTo>
                      <a:cubicBezTo>
                        <a:pt x="26847" y="1337310"/>
                        <a:pt x="28689" y="1341692"/>
                        <a:pt x="31927" y="1344930"/>
                      </a:cubicBezTo>
                      <a:cubicBezTo>
                        <a:pt x="36417" y="1349420"/>
                        <a:pt x="43102" y="1351482"/>
                        <a:pt x="47167" y="1356360"/>
                      </a:cubicBezTo>
                      <a:cubicBezTo>
                        <a:pt x="49738" y="1359445"/>
                        <a:pt x="49181" y="1364198"/>
                        <a:pt x="50977" y="1367790"/>
                      </a:cubicBezTo>
                      <a:cubicBezTo>
                        <a:pt x="65749" y="1397333"/>
                        <a:pt x="52830" y="1361920"/>
                        <a:pt x="62407" y="1390650"/>
                      </a:cubicBezTo>
                      <a:cubicBezTo>
                        <a:pt x="61186" y="1395533"/>
                        <a:pt x="57520" y="1411854"/>
                        <a:pt x="54787" y="1417320"/>
                      </a:cubicBezTo>
                      <a:cubicBezTo>
                        <a:pt x="52739" y="1421416"/>
                        <a:pt x="49027" y="1424566"/>
                        <a:pt x="47167" y="1428750"/>
                      </a:cubicBezTo>
                      <a:cubicBezTo>
                        <a:pt x="43905" y="1436090"/>
                        <a:pt x="39547" y="1451610"/>
                        <a:pt x="39547" y="1451610"/>
                      </a:cubicBezTo>
                      <a:cubicBezTo>
                        <a:pt x="40817" y="1478280"/>
                        <a:pt x="41140" y="1505012"/>
                        <a:pt x="43357" y="1531620"/>
                      </a:cubicBezTo>
                      <a:cubicBezTo>
                        <a:pt x="43691" y="1535622"/>
                        <a:pt x="45371" y="1539458"/>
                        <a:pt x="47167" y="1543050"/>
                      </a:cubicBezTo>
                      <a:cubicBezTo>
                        <a:pt x="49215" y="1547146"/>
                        <a:pt x="51856" y="1550962"/>
                        <a:pt x="54787" y="1554480"/>
                      </a:cubicBezTo>
                      <a:cubicBezTo>
                        <a:pt x="58236" y="1558619"/>
                        <a:pt x="62768" y="1561771"/>
                        <a:pt x="66217" y="1565910"/>
                      </a:cubicBezTo>
                      <a:cubicBezTo>
                        <a:pt x="82092" y="1584960"/>
                        <a:pt x="64312" y="1570990"/>
                        <a:pt x="85267" y="1584960"/>
                      </a:cubicBezTo>
                      <a:cubicBezTo>
                        <a:pt x="97342" y="1603073"/>
                        <a:pt x="94335" y="1592046"/>
                        <a:pt x="85267" y="1619250"/>
                      </a:cubicBezTo>
                      <a:lnTo>
                        <a:pt x="81457" y="1630680"/>
                      </a:lnTo>
                      <a:lnTo>
                        <a:pt x="77647" y="1642110"/>
                      </a:lnTo>
                      <a:cubicBezTo>
                        <a:pt x="78917" y="1664970"/>
                        <a:pt x="78617" y="1687972"/>
                        <a:pt x="81457" y="1710690"/>
                      </a:cubicBezTo>
                      <a:cubicBezTo>
                        <a:pt x="82923" y="1722417"/>
                        <a:pt x="88955" y="1735690"/>
                        <a:pt x="96697" y="1744980"/>
                      </a:cubicBezTo>
                      <a:cubicBezTo>
                        <a:pt x="100146" y="1749119"/>
                        <a:pt x="104678" y="1752271"/>
                        <a:pt x="108127" y="1756410"/>
                      </a:cubicBezTo>
                      <a:cubicBezTo>
                        <a:pt x="121776" y="1772788"/>
                        <a:pt x="110965" y="1762087"/>
                        <a:pt x="119557" y="1779270"/>
                      </a:cubicBezTo>
                      <a:cubicBezTo>
                        <a:pt x="122550" y="1785256"/>
                        <a:pt x="135731" y="1801913"/>
                        <a:pt x="138607" y="1805940"/>
                      </a:cubicBezTo>
                      <a:cubicBezTo>
                        <a:pt x="141269" y="1809666"/>
                        <a:pt x="143296" y="1813852"/>
                        <a:pt x="146227" y="1817370"/>
                      </a:cubicBezTo>
                      <a:cubicBezTo>
                        <a:pt x="157418" y="1830799"/>
                        <a:pt x="164587" y="1833420"/>
                        <a:pt x="180517" y="1844040"/>
                      </a:cubicBezTo>
                      <a:cubicBezTo>
                        <a:pt x="195289" y="1853888"/>
                        <a:pt x="187603" y="1850212"/>
                        <a:pt x="203377" y="1855470"/>
                      </a:cubicBezTo>
                      <a:cubicBezTo>
                        <a:pt x="219028" y="1878946"/>
                        <a:pt x="203822" y="1852994"/>
                        <a:pt x="214807" y="1885950"/>
                      </a:cubicBezTo>
                      <a:cubicBezTo>
                        <a:pt x="216603" y="1891338"/>
                        <a:pt x="219887" y="1896110"/>
                        <a:pt x="222427" y="1901190"/>
                      </a:cubicBezTo>
                      <a:cubicBezTo>
                        <a:pt x="223697" y="1922780"/>
                        <a:pt x="218760" y="1945666"/>
                        <a:pt x="226237" y="1965960"/>
                      </a:cubicBezTo>
                      <a:cubicBezTo>
                        <a:pt x="229014" y="1973497"/>
                        <a:pt x="242414" y="1969125"/>
                        <a:pt x="249097" y="1973580"/>
                      </a:cubicBezTo>
                      <a:cubicBezTo>
                        <a:pt x="263869" y="1983428"/>
                        <a:pt x="256183" y="1979752"/>
                        <a:pt x="271957" y="1985010"/>
                      </a:cubicBezTo>
                      <a:lnTo>
                        <a:pt x="279577" y="2007870"/>
                      </a:lnTo>
                      <a:lnTo>
                        <a:pt x="283387" y="2019300"/>
                      </a:lnTo>
                      <a:cubicBezTo>
                        <a:pt x="284657" y="2028190"/>
                        <a:pt x="286205" y="2037045"/>
                        <a:pt x="287197" y="2045970"/>
                      </a:cubicBezTo>
                      <a:cubicBezTo>
                        <a:pt x="288746" y="2059912"/>
                        <a:pt x="289023" y="2073993"/>
                        <a:pt x="291007" y="2087880"/>
                      </a:cubicBezTo>
                      <a:cubicBezTo>
                        <a:pt x="291575" y="2091856"/>
                        <a:pt x="292351" y="2096140"/>
                        <a:pt x="294817" y="2099310"/>
                      </a:cubicBezTo>
                      <a:cubicBezTo>
                        <a:pt x="301433" y="2107816"/>
                        <a:pt x="309056" y="2115704"/>
                        <a:pt x="317677" y="2122170"/>
                      </a:cubicBezTo>
                      <a:cubicBezTo>
                        <a:pt x="329014" y="2130673"/>
                        <a:pt x="346531" y="2143404"/>
                        <a:pt x="355777" y="2152650"/>
                      </a:cubicBezTo>
                      <a:cubicBezTo>
                        <a:pt x="381177" y="2178050"/>
                        <a:pt x="344347" y="2151380"/>
                        <a:pt x="374827" y="2171700"/>
                      </a:cubicBezTo>
                      <a:cubicBezTo>
                        <a:pt x="377367" y="2175510"/>
                        <a:pt x="380587" y="2178946"/>
                        <a:pt x="382447" y="2183130"/>
                      </a:cubicBezTo>
                      <a:cubicBezTo>
                        <a:pt x="385709" y="2190470"/>
                        <a:pt x="384387" y="2200310"/>
                        <a:pt x="390067" y="2205990"/>
                      </a:cubicBezTo>
                      <a:cubicBezTo>
                        <a:pt x="401497" y="2217420"/>
                        <a:pt x="415391" y="2226830"/>
                        <a:pt x="424357" y="2240280"/>
                      </a:cubicBezTo>
                      <a:cubicBezTo>
                        <a:pt x="426897" y="2244090"/>
                        <a:pt x="428401" y="2248849"/>
                        <a:pt x="431977" y="2251710"/>
                      </a:cubicBezTo>
                      <a:cubicBezTo>
                        <a:pt x="435113" y="2254219"/>
                        <a:pt x="439716" y="2253938"/>
                        <a:pt x="443407" y="2255520"/>
                      </a:cubicBezTo>
                      <a:cubicBezTo>
                        <a:pt x="448627" y="2257757"/>
                        <a:pt x="453716" y="2260322"/>
                        <a:pt x="458647" y="2263140"/>
                      </a:cubicBezTo>
                      <a:cubicBezTo>
                        <a:pt x="462623" y="2265412"/>
                        <a:pt x="465893" y="2268900"/>
                        <a:pt x="470077" y="2270760"/>
                      </a:cubicBezTo>
                      <a:cubicBezTo>
                        <a:pt x="477417" y="2274022"/>
                        <a:pt x="486254" y="2273925"/>
                        <a:pt x="492937" y="2278380"/>
                      </a:cubicBezTo>
                      <a:cubicBezTo>
                        <a:pt x="525694" y="2300218"/>
                        <a:pt x="484249" y="2274036"/>
                        <a:pt x="515797" y="2289810"/>
                      </a:cubicBezTo>
                      <a:cubicBezTo>
                        <a:pt x="522421" y="2293122"/>
                        <a:pt x="527822" y="2298898"/>
                        <a:pt x="534847" y="2301240"/>
                      </a:cubicBezTo>
                      <a:cubicBezTo>
                        <a:pt x="543366" y="2304080"/>
                        <a:pt x="552627" y="2303780"/>
                        <a:pt x="561517" y="2305050"/>
                      </a:cubicBezTo>
                      <a:cubicBezTo>
                        <a:pt x="615842" y="2323158"/>
                        <a:pt x="559310" y="2304964"/>
                        <a:pt x="599617" y="2316480"/>
                      </a:cubicBezTo>
                      <a:cubicBezTo>
                        <a:pt x="603479" y="2317583"/>
                        <a:pt x="607185" y="2319187"/>
                        <a:pt x="611047" y="2320290"/>
                      </a:cubicBezTo>
                      <a:cubicBezTo>
                        <a:pt x="616082" y="2321729"/>
                        <a:pt x="621271" y="2322595"/>
                        <a:pt x="626287" y="2324100"/>
                      </a:cubicBezTo>
                      <a:cubicBezTo>
                        <a:pt x="633980" y="2326408"/>
                        <a:pt x="641689" y="2328737"/>
                        <a:pt x="649147" y="2331720"/>
                      </a:cubicBezTo>
                      <a:cubicBezTo>
                        <a:pt x="661154" y="2336523"/>
                        <a:pt x="670677" y="2341327"/>
                        <a:pt x="683437" y="2343150"/>
                      </a:cubicBezTo>
                      <a:cubicBezTo>
                        <a:pt x="714431" y="2347578"/>
                        <a:pt x="762406" y="2349231"/>
                        <a:pt x="790117" y="2350770"/>
                      </a:cubicBezTo>
                      <a:lnTo>
                        <a:pt x="820597" y="2354580"/>
                      </a:lnTo>
                      <a:cubicBezTo>
                        <a:pt x="834548" y="2356048"/>
                        <a:pt x="848588" y="2356650"/>
                        <a:pt x="862507" y="2358390"/>
                      </a:cubicBezTo>
                      <a:cubicBezTo>
                        <a:pt x="868933" y="2359193"/>
                        <a:pt x="875207" y="2360930"/>
                        <a:pt x="881557" y="2362200"/>
                      </a:cubicBezTo>
                      <a:cubicBezTo>
                        <a:pt x="912404" y="2382765"/>
                        <a:pt x="871323" y="2357228"/>
                        <a:pt x="908227" y="2373630"/>
                      </a:cubicBezTo>
                      <a:cubicBezTo>
                        <a:pt x="958681" y="2396054"/>
                        <a:pt x="888380" y="2375336"/>
                        <a:pt x="957757" y="2392680"/>
                      </a:cubicBezTo>
                      <a:cubicBezTo>
                        <a:pt x="983123" y="2418046"/>
                        <a:pt x="955805" y="2394135"/>
                        <a:pt x="980617" y="2407920"/>
                      </a:cubicBezTo>
                      <a:cubicBezTo>
                        <a:pt x="990628" y="2413482"/>
                        <a:pt x="1006185" y="2427020"/>
                        <a:pt x="1018717" y="2430780"/>
                      </a:cubicBezTo>
                      <a:cubicBezTo>
                        <a:pt x="1026116" y="2433000"/>
                        <a:pt x="1033976" y="2433208"/>
                        <a:pt x="1041577" y="2434590"/>
                      </a:cubicBezTo>
                      <a:cubicBezTo>
                        <a:pt x="1047948" y="2435748"/>
                        <a:pt x="1054277" y="2437130"/>
                        <a:pt x="1060627" y="2438400"/>
                      </a:cubicBezTo>
                      <a:cubicBezTo>
                        <a:pt x="1068247" y="2443480"/>
                        <a:pt x="1075761" y="2448723"/>
                        <a:pt x="1083487" y="2453640"/>
                      </a:cubicBezTo>
                      <a:cubicBezTo>
                        <a:pt x="1089735" y="2457616"/>
                        <a:pt x="1097301" y="2459834"/>
                        <a:pt x="1102537" y="2465070"/>
                      </a:cubicBezTo>
                      <a:cubicBezTo>
                        <a:pt x="1106347" y="2468880"/>
                        <a:pt x="1109828" y="2473051"/>
                        <a:pt x="1113967" y="2476500"/>
                      </a:cubicBezTo>
                      <a:cubicBezTo>
                        <a:pt x="1117485" y="2479431"/>
                        <a:pt x="1121671" y="2481458"/>
                        <a:pt x="1125397" y="2484120"/>
                      </a:cubicBezTo>
                      <a:cubicBezTo>
                        <a:pt x="1130564" y="2487811"/>
                        <a:pt x="1135557" y="2491740"/>
                        <a:pt x="1140637" y="2495550"/>
                      </a:cubicBezTo>
                      <a:lnTo>
                        <a:pt x="1148257" y="2518410"/>
                      </a:lnTo>
                      <a:cubicBezTo>
                        <a:pt x="1149527" y="2522220"/>
                        <a:pt x="1149227" y="2527000"/>
                        <a:pt x="1152067" y="2529840"/>
                      </a:cubicBezTo>
                      <a:cubicBezTo>
                        <a:pt x="1155877" y="2533650"/>
                        <a:pt x="1159406" y="2537763"/>
                        <a:pt x="1163497" y="2541270"/>
                      </a:cubicBezTo>
                      <a:cubicBezTo>
                        <a:pt x="1168318" y="2545403"/>
                        <a:pt x="1174017" y="2548452"/>
                        <a:pt x="1178737" y="2552700"/>
                      </a:cubicBezTo>
                      <a:cubicBezTo>
                        <a:pt x="1186747" y="2559909"/>
                        <a:pt x="1201597" y="2575560"/>
                        <a:pt x="1201597" y="2575560"/>
                      </a:cubicBezTo>
                      <a:cubicBezTo>
                        <a:pt x="1212462" y="2574353"/>
                        <a:pt x="1234551" y="2574323"/>
                        <a:pt x="1247317" y="2567940"/>
                      </a:cubicBezTo>
                      <a:cubicBezTo>
                        <a:pt x="1251413" y="2565892"/>
                        <a:pt x="1254937" y="2562860"/>
                        <a:pt x="1258747" y="2560320"/>
                      </a:cubicBezTo>
                      <a:cubicBezTo>
                        <a:pt x="1269254" y="2561633"/>
                        <a:pt x="1288911" y="2562067"/>
                        <a:pt x="1300657" y="2567940"/>
                      </a:cubicBezTo>
                      <a:cubicBezTo>
                        <a:pt x="1307281" y="2571252"/>
                        <a:pt x="1313357" y="2575560"/>
                        <a:pt x="1319707" y="2579370"/>
                      </a:cubicBezTo>
                      <a:cubicBezTo>
                        <a:pt x="1320977" y="2583180"/>
                        <a:pt x="1321008" y="2587664"/>
                        <a:pt x="1323517" y="2590800"/>
                      </a:cubicBezTo>
                      <a:cubicBezTo>
                        <a:pt x="1326378" y="2594376"/>
                        <a:pt x="1331221" y="2595758"/>
                        <a:pt x="1334947" y="2598420"/>
                      </a:cubicBezTo>
                      <a:cubicBezTo>
                        <a:pt x="1340114" y="2602111"/>
                        <a:pt x="1344674" y="2606700"/>
                        <a:pt x="1350187" y="2609850"/>
                      </a:cubicBezTo>
                      <a:cubicBezTo>
                        <a:pt x="1353674" y="2611843"/>
                        <a:pt x="1357926" y="2612078"/>
                        <a:pt x="1361617" y="2613660"/>
                      </a:cubicBezTo>
                      <a:cubicBezTo>
                        <a:pt x="1366837" y="2615897"/>
                        <a:pt x="1371777" y="2618740"/>
                        <a:pt x="1376857" y="2621280"/>
                      </a:cubicBezTo>
                      <a:cubicBezTo>
                        <a:pt x="1386434" y="2650010"/>
                        <a:pt x="1373515" y="2614597"/>
                        <a:pt x="1388287" y="2644140"/>
                      </a:cubicBezTo>
                      <a:cubicBezTo>
                        <a:pt x="1392275" y="2652115"/>
                        <a:pt x="1391318" y="2661121"/>
                        <a:pt x="1399717" y="2667000"/>
                      </a:cubicBezTo>
                      <a:cubicBezTo>
                        <a:pt x="1409023" y="2673514"/>
                        <a:pt x="1419058" y="2680012"/>
                        <a:pt x="1430197" y="2682240"/>
                      </a:cubicBezTo>
                      <a:cubicBezTo>
                        <a:pt x="1453185" y="2686838"/>
                        <a:pt x="1443104" y="2684002"/>
                        <a:pt x="1460677" y="2689860"/>
                      </a:cubicBezTo>
                      <a:cubicBezTo>
                        <a:pt x="1465757" y="2688590"/>
                        <a:pt x="1471828" y="2689321"/>
                        <a:pt x="1475917" y="2686050"/>
                      </a:cubicBezTo>
                      <a:cubicBezTo>
                        <a:pt x="1479053" y="2683541"/>
                        <a:pt x="1477931" y="2678212"/>
                        <a:pt x="1479727" y="2674620"/>
                      </a:cubicBezTo>
                      <a:cubicBezTo>
                        <a:pt x="1481775" y="2670524"/>
                        <a:pt x="1485299" y="2667286"/>
                        <a:pt x="1487347" y="2663190"/>
                      </a:cubicBezTo>
                      <a:cubicBezTo>
                        <a:pt x="1489143" y="2659598"/>
                        <a:pt x="1488648" y="2654896"/>
                        <a:pt x="1491157" y="2651760"/>
                      </a:cubicBezTo>
                      <a:cubicBezTo>
                        <a:pt x="1494018" y="2648184"/>
                        <a:pt x="1498491" y="2646188"/>
                        <a:pt x="1502587" y="2644140"/>
                      </a:cubicBezTo>
                      <a:cubicBezTo>
                        <a:pt x="1515353" y="2637757"/>
                        <a:pt x="1537442" y="2637727"/>
                        <a:pt x="1548307" y="2636520"/>
                      </a:cubicBezTo>
                      <a:cubicBezTo>
                        <a:pt x="1552117" y="2635250"/>
                        <a:pt x="1555862" y="2633767"/>
                        <a:pt x="1559737" y="2632710"/>
                      </a:cubicBezTo>
                      <a:cubicBezTo>
                        <a:pt x="1569841" y="2629954"/>
                        <a:pt x="1580282" y="2628402"/>
                        <a:pt x="1590217" y="2625090"/>
                      </a:cubicBezTo>
                      <a:cubicBezTo>
                        <a:pt x="1597837" y="2622550"/>
                        <a:pt x="1606394" y="2621925"/>
                        <a:pt x="1613077" y="2617470"/>
                      </a:cubicBezTo>
                      <a:lnTo>
                        <a:pt x="1635937" y="2602230"/>
                      </a:lnTo>
                      <a:cubicBezTo>
                        <a:pt x="1639747" y="2599690"/>
                        <a:pt x="1644129" y="2597848"/>
                        <a:pt x="1647367" y="2594610"/>
                      </a:cubicBezTo>
                      <a:lnTo>
                        <a:pt x="1658797" y="2583180"/>
                      </a:lnTo>
                      <a:cubicBezTo>
                        <a:pt x="1660067" y="2579370"/>
                        <a:pt x="1660379" y="2575092"/>
                        <a:pt x="1662607" y="2571750"/>
                      </a:cubicBezTo>
                      <a:cubicBezTo>
                        <a:pt x="1670902" y="2559308"/>
                        <a:pt x="1678713" y="2559454"/>
                        <a:pt x="1689277" y="2548890"/>
                      </a:cubicBezTo>
                      <a:cubicBezTo>
                        <a:pt x="1692515" y="2545652"/>
                        <a:pt x="1693014" y="2539887"/>
                        <a:pt x="1696897" y="2537460"/>
                      </a:cubicBezTo>
                      <a:cubicBezTo>
                        <a:pt x="1703708" y="2533203"/>
                        <a:pt x="1719757" y="2529840"/>
                        <a:pt x="1719757" y="2529840"/>
                      </a:cubicBezTo>
                      <a:cubicBezTo>
                        <a:pt x="1728919" y="2516097"/>
                        <a:pt x="1734578" y="2505989"/>
                        <a:pt x="1750237" y="2495550"/>
                      </a:cubicBezTo>
                      <a:cubicBezTo>
                        <a:pt x="1757857" y="2490470"/>
                        <a:pt x="1764409" y="2483206"/>
                        <a:pt x="1773097" y="2480310"/>
                      </a:cubicBezTo>
                      <a:cubicBezTo>
                        <a:pt x="1811510" y="2467506"/>
                        <a:pt x="1751927" y="2487042"/>
                        <a:pt x="1799767" y="2472690"/>
                      </a:cubicBezTo>
                      <a:cubicBezTo>
                        <a:pt x="1807460" y="2470382"/>
                        <a:pt x="1815944" y="2469525"/>
                        <a:pt x="1822627" y="2465070"/>
                      </a:cubicBezTo>
                      <a:cubicBezTo>
                        <a:pt x="1826437" y="2462530"/>
                        <a:pt x="1829961" y="2459498"/>
                        <a:pt x="1834057" y="2457450"/>
                      </a:cubicBezTo>
                      <a:cubicBezTo>
                        <a:pt x="1837649" y="2455654"/>
                        <a:pt x="1841976" y="2455590"/>
                        <a:pt x="1845487" y="2453640"/>
                      </a:cubicBezTo>
                      <a:cubicBezTo>
                        <a:pt x="1853493" y="2449192"/>
                        <a:pt x="1860727" y="2443480"/>
                        <a:pt x="1868347" y="2438400"/>
                      </a:cubicBezTo>
                      <a:lnTo>
                        <a:pt x="1879777" y="2430780"/>
                      </a:lnTo>
                      <a:cubicBezTo>
                        <a:pt x="1882287" y="2423250"/>
                        <a:pt x="1884493" y="2413291"/>
                        <a:pt x="1891207" y="2407920"/>
                      </a:cubicBezTo>
                      <a:cubicBezTo>
                        <a:pt x="1894343" y="2405411"/>
                        <a:pt x="1898827" y="2405380"/>
                        <a:pt x="1902637" y="2404110"/>
                      </a:cubicBezTo>
                      <a:cubicBezTo>
                        <a:pt x="1921687" y="2405380"/>
                        <a:pt x="1940887" y="2405220"/>
                        <a:pt x="1959787" y="2407920"/>
                      </a:cubicBezTo>
                      <a:cubicBezTo>
                        <a:pt x="1967738" y="2409056"/>
                        <a:pt x="1975027" y="2413000"/>
                        <a:pt x="1982647" y="2415540"/>
                      </a:cubicBezTo>
                      <a:lnTo>
                        <a:pt x="1994077" y="2419350"/>
                      </a:lnTo>
                      <a:cubicBezTo>
                        <a:pt x="2002967" y="2418080"/>
                        <a:pt x="2012365" y="2418764"/>
                        <a:pt x="2020747" y="2415540"/>
                      </a:cubicBezTo>
                      <a:cubicBezTo>
                        <a:pt x="2029295" y="2412252"/>
                        <a:pt x="2043607" y="2400300"/>
                        <a:pt x="2043607" y="2400300"/>
                      </a:cubicBezTo>
                      <a:cubicBezTo>
                        <a:pt x="2044877" y="2396490"/>
                        <a:pt x="2046973" y="2392862"/>
                        <a:pt x="2047417" y="2388870"/>
                      </a:cubicBezTo>
                      <a:cubicBezTo>
                        <a:pt x="2049872" y="2366775"/>
                        <a:pt x="2041035" y="2338102"/>
                        <a:pt x="2058847" y="2320290"/>
                      </a:cubicBezTo>
                      <a:cubicBezTo>
                        <a:pt x="2067904" y="2311233"/>
                        <a:pt x="2081819" y="2308823"/>
                        <a:pt x="2093137" y="2305050"/>
                      </a:cubicBezTo>
                      <a:lnTo>
                        <a:pt x="2104567" y="2301240"/>
                      </a:lnTo>
                      <a:cubicBezTo>
                        <a:pt x="2108377" y="2297430"/>
                        <a:pt x="2111858" y="2293259"/>
                        <a:pt x="2115997" y="2289810"/>
                      </a:cubicBezTo>
                      <a:cubicBezTo>
                        <a:pt x="2119515" y="2286879"/>
                        <a:pt x="2124189" y="2285428"/>
                        <a:pt x="2127427" y="2282190"/>
                      </a:cubicBezTo>
                      <a:cubicBezTo>
                        <a:pt x="2130665" y="2278952"/>
                        <a:pt x="2131237" y="2273300"/>
                        <a:pt x="2135047" y="2270760"/>
                      </a:cubicBezTo>
                      <a:cubicBezTo>
                        <a:pt x="2139404" y="2267855"/>
                        <a:pt x="2145271" y="2268455"/>
                        <a:pt x="2150287" y="2266950"/>
                      </a:cubicBezTo>
                      <a:lnTo>
                        <a:pt x="2184577" y="2255520"/>
                      </a:lnTo>
                      <a:cubicBezTo>
                        <a:pt x="2197212" y="2251308"/>
                        <a:pt x="2150287" y="2253615"/>
                        <a:pt x="2154097" y="2251710"/>
                      </a:cubicBez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sp>
              <p:nvSpPr>
                <p:cNvPr id="95" name="Freeform 94"/>
                <p:cNvSpPr/>
                <p:nvPr/>
              </p:nvSpPr>
              <p:spPr>
                <a:xfrm rot="759115">
                  <a:off x="333769" y="3660332"/>
                  <a:ext cx="754083" cy="660109"/>
                </a:xfrm>
                <a:custGeom>
                  <a:avLst/>
                  <a:gdLst>
                    <a:gd name="connsiteX0" fmla="*/ 538480 w 1699260"/>
                    <a:gd name="connsiteY0" fmla="*/ 1641305 h 1651465"/>
                    <a:gd name="connsiteX1" fmla="*/ 525780 w 1699260"/>
                    <a:gd name="connsiteY1" fmla="*/ 1643845 h 1651465"/>
                    <a:gd name="connsiteX2" fmla="*/ 467360 w 1699260"/>
                    <a:gd name="connsiteY2" fmla="*/ 1638765 h 1651465"/>
                    <a:gd name="connsiteX3" fmla="*/ 454660 w 1699260"/>
                    <a:gd name="connsiteY3" fmla="*/ 1643845 h 1651465"/>
                    <a:gd name="connsiteX4" fmla="*/ 439420 w 1699260"/>
                    <a:gd name="connsiteY4" fmla="*/ 1648925 h 1651465"/>
                    <a:gd name="connsiteX5" fmla="*/ 431800 w 1699260"/>
                    <a:gd name="connsiteY5" fmla="*/ 1651465 h 1651465"/>
                    <a:gd name="connsiteX6" fmla="*/ 414020 w 1699260"/>
                    <a:gd name="connsiteY6" fmla="*/ 1648925 h 1651465"/>
                    <a:gd name="connsiteX7" fmla="*/ 406400 w 1699260"/>
                    <a:gd name="connsiteY7" fmla="*/ 1646385 h 1651465"/>
                    <a:gd name="connsiteX8" fmla="*/ 401320 w 1699260"/>
                    <a:gd name="connsiteY8" fmla="*/ 1638765 h 1651465"/>
                    <a:gd name="connsiteX9" fmla="*/ 388620 w 1699260"/>
                    <a:gd name="connsiteY9" fmla="*/ 1636225 h 1651465"/>
                    <a:gd name="connsiteX10" fmla="*/ 381000 w 1699260"/>
                    <a:gd name="connsiteY10" fmla="*/ 1633685 h 1651465"/>
                    <a:gd name="connsiteX11" fmla="*/ 365760 w 1699260"/>
                    <a:gd name="connsiteY11" fmla="*/ 1623525 h 1651465"/>
                    <a:gd name="connsiteX12" fmla="*/ 358140 w 1699260"/>
                    <a:gd name="connsiteY12" fmla="*/ 1618445 h 1651465"/>
                    <a:gd name="connsiteX13" fmla="*/ 350520 w 1699260"/>
                    <a:gd name="connsiteY13" fmla="*/ 1615905 h 1651465"/>
                    <a:gd name="connsiteX14" fmla="*/ 340360 w 1699260"/>
                    <a:gd name="connsiteY14" fmla="*/ 1600665 h 1651465"/>
                    <a:gd name="connsiteX15" fmla="*/ 337820 w 1699260"/>
                    <a:gd name="connsiteY15" fmla="*/ 1593045 h 1651465"/>
                    <a:gd name="connsiteX16" fmla="*/ 332740 w 1699260"/>
                    <a:gd name="connsiteY16" fmla="*/ 1585425 h 1651465"/>
                    <a:gd name="connsiteX17" fmla="*/ 317500 w 1699260"/>
                    <a:gd name="connsiteY17" fmla="*/ 1580345 h 1651465"/>
                    <a:gd name="connsiteX18" fmla="*/ 302260 w 1699260"/>
                    <a:gd name="connsiteY18" fmla="*/ 1572725 h 1651465"/>
                    <a:gd name="connsiteX19" fmla="*/ 294640 w 1699260"/>
                    <a:gd name="connsiteY19" fmla="*/ 1567645 h 1651465"/>
                    <a:gd name="connsiteX20" fmla="*/ 289560 w 1699260"/>
                    <a:gd name="connsiteY20" fmla="*/ 1552405 h 1651465"/>
                    <a:gd name="connsiteX21" fmla="*/ 287020 w 1699260"/>
                    <a:gd name="connsiteY21" fmla="*/ 1544785 h 1651465"/>
                    <a:gd name="connsiteX22" fmla="*/ 274320 w 1699260"/>
                    <a:gd name="connsiteY22" fmla="*/ 1521925 h 1651465"/>
                    <a:gd name="connsiteX23" fmla="*/ 264160 w 1699260"/>
                    <a:gd name="connsiteY23" fmla="*/ 1476205 h 1651465"/>
                    <a:gd name="connsiteX24" fmla="*/ 256540 w 1699260"/>
                    <a:gd name="connsiteY24" fmla="*/ 1471125 h 1651465"/>
                    <a:gd name="connsiteX25" fmla="*/ 248920 w 1699260"/>
                    <a:gd name="connsiteY25" fmla="*/ 1435565 h 1651465"/>
                    <a:gd name="connsiteX26" fmla="*/ 243840 w 1699260"/>
                    <a:gd name="connsiteY26" fmla="*/ 1420325 h 1651465"/>
                    <a:gd name="connsiteX27" fmla="*/ 228600 w 1699260"/>
                    <a:gd name="connsiteY27" fmla="*/ 1410165 h 1651465"/>
                    <a:gd name="connsiteX28" fmla="*/ 223520 w 1699260"/>
                    <a:gd name="connsiteY28" fmla="*/ 1402545 h 1651465"/>
                    <a:gd name="connsiteX29" fmla="*/ 203200 w 1699260"/>
                    <a:gd name="connsiteY29" fmla="*/ 1379685 h 1651465"/>
                    <a:gd name="connsiteX30" fmla="*/ 200660 w 1699260"/>
                    <a:gd name="connsiteY30" fmla="*/ 1372065 h 1651465"/>
                    <a:gd name="connsiteX31" fmla="*/ 195580 w 1699260"/>
                    <a:gd name="connsiteY31" fmla="*/ 1341585 h 1651465"/>
                    <a:gd name="connsiteX32" fmla="*/ 187960 w 1699260"/>
                    <a:gd name="connsiteY32" fmla="*/ 1326345 h 1651465"/>
                    <a:gd name="connsiteX33" fmla="*/ 182880 w 1699260"/>
                    <a:gd name="connsiteY33" fmla="*/ 1308565 h 1651465"/>
                    <a:gd name="connsiteX34" fmla="*/ 170180 w 1699260"/>
                    <a:gd name="connsiteY34" fmla="*/ 1278085 h 1651465"/>
                    <a:gd name="connsiteX35" fmla="*/ 165100 w 1699260"/>
                    <a:gd name="connsiteY35" fmla="*/ 1267925 h 1651465"/>
                    <a:gd name="connsiteX36" fmla="*/ 154940 w 1699260"/>
                    <a:gd name="connsiteY36" fmla="*/ 1250145 h 1651465"/>
                    <a:gd name="connsiteX37" fmla="*/ 147320 w 1699260"/>
                    <a:gd name="connsiteY37" fmla="*/ 1247605 h 1651465"/>
                    <a:gd name="connsiteX38" fmla="*/ 139700 w 1699260"/>
                    <a:gd name="connsiteY38" fmla="*/ 1250145 h 1651465"/>
                    <a:gd name="connsiteX39" fmla="*/ 137160 w 1699260"/>
                    <a:gd name="connsiteY39" fmla="*/ 1242525 h 1651465"/>
                    <a:gd name="connsiteX40" fmla="*/ 132080 w 1699260"/>
                    <a:gd name="connsiteY40" fmla="*/ 1234905 h 1651465"/>
                    <a:gd name="connsiteX41" fmla="*/ 129540 w 1699260"/>
                    <a:gd name="connsiteY41" fmla="*/ 1224745 h 1651465"/>
                    <a:gd name="connsiteX42" fmla="*/ 124460 w 1699260"/>
                    <a:gd name="connsiteY42" fmla="*/ 1217125 h 1651465"/>
                    <a:gd name="connsiteX43" fmla="*/ 119380 w 1699260"/>
                    <a:gd name="connsiteY43" fmla="*/ 1181565 h 1651465"/>
                    <a:gd name="connsiteX44" fmla="*/ 109220 w 1699260"/>
                    <a:gd name="connsiteY44" fmla="*/ 1166325 h 1651465"/>
                    <a:gd name="connsiteX45" fmla="*/ 104140 w 1699260"/>
                    <a:gd name="connsiteY45" fmla="*/ 1158705 h 1651465"/>
                    <a:gd name="connsiteX46" fmla="*/ 99060 w 1699260"/>
                    <a:gd name="connsiteY46" fmla="*/ 1138385 h 1651465"/>
                    <a:gd name="connsiteX47" fmla="*/ 96520 w 1699260"/>
                    <a:gd name="connsiteY47" fmla="*/ 1128225 h 1651465"/>
                    <a:gd name="connsiteX48" fmla="*/ 86360 w 1699260"/>
                    <a:gd name="connsiteY48" fmla="*/ 1110445 h 1651465"/>
                    <a:gd name="connsiteX49" fmla="*/ 71120 w 1699260"/>
                    <a:gd name="connsiteY49" fmla="*/ 1095205 h 1651465"/>
                    <a:gd name="connsiteX50" fmla="*/ 60960 w 1699260"/>
                    <a:gd name="connsiteY50" fmla="*/ 1090125 h 1651465"/>
                    <a:gd name="connsiteX51" fmla="*/ 35560 w 1699260"/>
                    <a:gd name="connsiteY51" fmla="*/ 1097745 h 1651465"/>
                    <a:gd name="connsiteX52" fmla="*/ 27940 w 1699260"/>
                    <a:gd name="connsiteY52" fmla="*/ 1100285 h 1651465"/>
                    <a:gd name="connsiteX53" fmla="*/ 20320 w 1699260"/>
                    <a:gd name="connsiteY53" fmla="*/ 1105365 h 1651465"/>
                    <a:gd name="connsiteX54" fmla="*/ 17780 w 1699260"/>
                    <a:gd name="connsiteY54" fmla="*/ 1092665 h 1651465"/>
                    <a:gd name="connsiteX55" fmla="*/ 15240 w 1699260"/>
                    <a:gd name="connsiteY55" fmla="*/ 1077425 h 1651465"/>
                    <a:gd name="connsiteX56" fmla="*/ 10160 w 1699260"/>
                    <a:gd name="connsiteY56" fmla="*/ 1062185 h 1651465"/>
                    <a:gd name="connsiteX57" fmla="*/ 0 w 1699260"/>
                    <a:gd name="connsiteY57" fmla="*/ 1046945 h 1651465"/>
                    <a:gd name="connsiteX58" fmla="*/ 2540 w 1699260"/>
                    <a:gd name="connsiteY58" fmla="*/ 993605 h 1651465"/>
                    <a:gd name="connsiteX59" fmla="*/ 5080 w 1699260"/>
                    <a:gd name="connsiteY59" fmla="*/ 978365 h 1651465"/>
                    <a:gd name="connsiteX60" fmla="*/ 0 w 1699260"/>
                    <a:gd name="connsiteY60" fmla="*/ 932645 h 1651465"/>
                    <a:gd name="connsiteX61" fmla="*/ 5080 w 1699260"/>
                    <a:gd name="connsiteY61" fmla="*/ 909785 h 1651465"/>
                    <a:gd name="connsiteX62" fmla="*/ 10160 w 1699260"/>
                    <a:gd name="connsiteY62" fmla="*/ 902165 h 1651465"/>
                    <a:gd name="connsiteX63" fmla="*/ 17780 w 1699260"/>
                    <a:gd name="connsiteY63" fmla="*/ 886925 h 1651465"/>
                    <a:gd name="connsiteX64" fmla="*/ 20320 w 1699260"/>
                    <a:gd name="connsiteY64" fmla="*/ 866605 h 1651465"/>
                    <a:gd name="connsiteX65" fmla="*/ 30480 w 1699260"/>
                    <a:gd name="connsiteY65" fmla="*/ 820885 h 1651465"/>
                    <a:gd name="connsiteX66" fmla="*/ 38100 w 1699260"/>
                    <a:gd name="connsiteY66" fmla="*/ 805645 h 1651465"/>
                    <a:gd name="connsiteX67" fmla="*/ 45720 w 1699260"/>
                    <a:gd name="connsiteY67" fmla="*/ 800565 h 1651465"/>
                    <a:gd name="connsiteX68" fmla="*/ 53340 w 1699260"/>
                    <a:gd name="connsiteY68" fmla="*/ 721825 h 1651465"/>
                    <a:gd name="connsiteX69" fmla="*/ 60960 w 1699260"/>
                    <a:gd name="connsiteY69" fmla="*/ 716745 h 1651465"/>
                    <a:gd name="connsiteX70" fmla="*/ 73660 w 1699260"/>
                    <a:gd name="connsiteY70" fmla="*/ 704045 h 1651465"/>
                    <a:gd name="connsiteX71" fmla="*/ 81280 w 1699260"/>
                    <a:gd name="connsiteY71" fmla="*/ 688805 h 1651465"/>
                    <a:gd name="connsiteX72" fmla="*/ 86360 w 1699260"/>
                    <a:gd name="connsiteY72" fmla="*/ 681185 h 1651465"/>
                    <a:gd name="connsiteX73" fmla="*/ 88900 w 1699260"/>
                    <a:gd name="connsiteY73" fmla="*/ 612605 h 1651465"/>
                    <a:gd name="connsiteX74" fmla="*/ 96520 w 1699260"/>
                    <a:gd name="connsiteY74" fmla="*/ 607525 h 1651465"/>
                    <a:gd name="connsiteX75" fmla="*/ 121920 w 1699260"/>
                    <a:gd name="connsiteY75" fmla="*/ 599905 h 1651465"/>
                    <a:gd name="connsiteX76" fmla="*/ 127000 w 1699260"/>
                    <a:gd name="connsiteY76" fmla="*/ 569425 h 1651465"/>
                    <a:gd name="connsiteX77" fmla="*/ 129540 w 1699260"/>
                    <a:gd name="connsiteY77" fmla="*/ 561805 h 1651465"/>
                    <a:gd name="connsiteX78" fmla="*/ 154940 w 1699260"/>
                    <a:gd name="connsiteY78" fmla="*/ 549105 h 1651465"/>
                    <a:gd name="connsiteX79" fmla="*/ 162560 w 1699260"/>
                    <a:gd name="connsiteY79" fmla="*/ 544025 h 1651465"/>
                    <a:gd name="connsiteX80" fmla="*/ 165100 w 1699260"/>
                    <a:gd name="connsiteY80" fmla="*/ 533865 h 1651465"/>
                    <a:gd name="connsiteX81" fmla="*/ 167640 w 1699260"/>
                    <a:gd name="connsiteY81" fmla="*/ 526245 h 1651465"/>
                    <a:gd name="connsiteX82" fmla="*/ 165100 w 1699260"/>
                    <a:gd name="connsiteY82" fmla="*/ 513545 h 1651465"/>
                    <a:gd name="connsiteX83" fmla="*/ 167640 w 1699260"/>
                    <a:gd name="connsiteY83" fmla="*/ 488145 h 1651465"/>
                    <a:gd name="connsiteX84" fmla="*/ 170180 w 1699260"/>
                    <a:gd name="connsiteY84" fmla="*/ 480525 h 1651465"/>
                    <a:gd name="connsiteX85" fmla="*/ 177800 w 1699260"/>
                    <a:gd name="connsiteY85" fmla="*/ 477985 h 1651465"/>
                    <a:gd name="connsiteX86" fmla="*/ 195580 w 1699260"/>
                    <a:gd name="connsiteY86" fmla="*/ 470365 h 1651465"/>
                    <a:gd name="connsiteX87" fmla="*/ 198120 w 1699260"/>
                    <a:gd name="connsiteY87" fmla="*/ 422105 h 1651465"/>
                    <a:gd name="connsiteX88" fmla="*/ 203200 w 1699260"/>
                    <a:gd name="connsiteY88" fmla="*/ 414485 h 1651465"/>
                    <a:gd name="connsiteX89" fmla="*/ 220980 w 1699260"/>
                    <a:gd name="connsiteY89" fmla="*/ 409405 h 1651465"/>
                    <a:gd name="connsiteX90" fmla="*/ 228600 w 1699260"/>
                    <a:gd name="connsiteY90" fmla="*/ 401785 h 1651465"/>
                    <a:gd name="connsiteX91" fmla="*/ 233680 w 1699260"/>
                    <a:gd name="connsiteY91" fmla="*/ 386545 h 1651465"/>
                    <a:gd name="connsiteX92" fmla="*/ 236220 w 1699260"/>
                    <a:gd name="connsiteY92" fmla="*/ 378925 h 1651465"/>
                    <a:gd name="connsiteX93" fmla="*/ 241300 w 1699260"/>
                    <a:gd name="connsiteY93" fmla="*/ 371305 h 1651465"/>
                    <a:gd name="connsiteX94" fmla="*/ 264160 w 1699260"/>
                    <a:gd name="connsiteY94" fmla="*/ 353525 h 1651465"/>
                    <a:gd name="connsiteX95" fmla="*/ 269240 w 1699260"/>
                    <a:gd name="connsiteY95" fmla="*/ 345905 h 1651465"/>
                    <a:gd name="connsiteX96" fmla="*/ 284480 w 1699260"/>
                    <a:gd name="connsiteY96" fmla="*/ 340825 h 1651465"/>
                    <a:gd name="connsiteX97" fmla="*/ 287020 w 1699260"/>
                    <a:gd name="connsiteY97" fmla="*/ 333205 h 1651465"/>
                    <a:gd name="connsiteX98" fmla="*/ 294640 w 1699260"/>
                    <a:gd name="connsiteY98" fmla="*/ 330665 h 1651465"/>
                    <a:gd name="connsiteX99" fmla="*/ 297180 w 1699260"/>
                    <a:gd name="connsiteY99" fmla="*/ 279865 h 1651465"/>
                    <a:gd name="connsiteX100" fmla="*/ 304800 w 1699260"/>
                    <a:gd name="connsiteY100" fmla="*/ 257005 h 1651465"/>
                    <a:gd name="connsiteX101" fmla="*/ 307340 w 1699260"/>
                    <a:gd name="connsiteY101" fmla="*/ 244305 h 1651465"/>
                    <a:gd name="connsiteX102" fmla="*/ 317500 w 1699260"/>
                    <a:gd name="connsiteY102" fmla="*/ 239225 h 1651465"/>
                    <a:gd name="connsiteX103" fmla="*/ 332740 w 1699260"/>
                    <a:gd name="connsiteY103" fmla="*/ 234145 h 1651465"/>
                    <a:gd name="connsiteX104" fmla="*/ 347980 w 1699260"/>
                    <a:gd name="connsiteY104" fmla="*/ 221445 h 1651465"/>
                    <a:gd name="connsiteX105" fmla="*/ 358140 w 1699260"/>
                    <a:gd name="connsiteY105" fmla="*/ 218905 h 1651465"/>
                    <a:gd name="connsiteX106" fmla="*/ 363220 w 1699260"/>
                    <a:gd name="connsiteY106" fmla="*/ 211285 h 1651465"/>
                    <a:gd name="connsiteX107" fmla="*/ 363220 w 1699260"/>
                    <a:gd name="connsiteY107" fmla="*/ 185885 h 1651465"/>
                    <a:gd name="connsiteX108" fmla="*/ 370840 w 1699260"/>
                    <a:gd name="connsiteY108" fmla="*/ 170645 h 1651465"/>
                    <a:gd name="connsiteX109" fmla="*/ 388620 w 1699260"/>
                    <a:gd name="connsiteY109" fmla="*/ 163025 h 1651465"/>
                    <a:gd name="connsiteX110" fmla="*/ 396240 w 1699260"/>
                    <a:gd name="connsiteY110" fmla="*/ 160485 h 1651465"/>
                    <a:gd name="connsiteX111" fmla="*/ 406400 w 1699260"/>
                    <a:gd name="connsiteY111" fmla="*/ 157945 h 1651465"/>
                    <a:gd name="connsiteX112" fmla="*/ 421640 w 1699260"/>
                    <a:gd name="connsiteY112" fmla="*/ 152865 h 1651465"/>
                    <a:gd name="connsiteX113" fmla="*/ 429260 w 1699260"/>
                    <a:gd name="connsiteY113" fmla="*/ 155405 h 1651465"/>
                    <a:gd name="connsiteX114" fmla="*/ 434340 w 1699260"/>
                    <a:gd name="connsiteY114" fmla="*/ 170645 h 1651465"/>
                    <a:gd name="connsiteX115" fmla="*/ 449580 w 1699260"/>
                    <a:gd name="connsiteY115" fmla="*/ 173185 h 1651465"/>
                    <a:gd name="connsiteX116" fmla="*/ 464820 w 1699260"/>
                    <a:gd name="connsiteY116" fmla="*/ 170645 h 1651465"/>
                    <a:gd name="connsiteX117" fmla="*/ 474980 w 1699260"/>
                    <a:gd name="connsiteY117" fmla="*/ 155405 h 1651465"/>
                    <a:gd name="connsiteX118" fmla="*/ 482600 w 1699260"/>
                    <a:gd name="connsiteY118" fmla="*/ 150325 h 1651465"/>
                    <a:gd name="connsiteX119" fmla="*/ 500380 w 1699260"/>
                    <a:gd name="connsiteY119" fmla="*/ 142705 h 1651465"/>
                    <a:gd name="connsiteX120" fmla="*/ 510540 w 1699260"/>
                    <a:gd name="connsiteY120" fmla="*/ 140165 h 1651465"/>
                    <a:gd name="connsiteX121" fmla="*/ 528320 w 1699260"/>
                    <a:gd name="connsiteY121" fmla="*/ 135085 h 1651465"/>
                    <a:gd name="connsiteX122" fmla="*/ 541020 w 1699260"/>
                    <a:gd name="connsiteY122" fmla="*/ 117305 h 1651465"/>
                    <a:gd name="connsiteX123" fmla="*/ 548640 w 1699260"/>
                    <a:gd name="connsiteY123" fmla="*/ 112225 h 1651465"/>
                    <a:gd name="connsiteX124" fmla="*/ 553720 w 1699260"/>
                    <a:gd name="connsiteY124" fmla="*/ 104605 h 1651465"/>
                    <a:gd name="connsiteX125" fmla="*/ 561340 w 1699260"/>
                    <a:gd name="connsiteY125" fmla="*/ 102065 h 1651465"/>
                    <a:gd name="connsiteX126" fmla="*/ 568960 w 1699260"/>
                    <a:gd name="connsiteY126" fmla="*/ 96985 h 1651465"/>
                    <a:gd name="connsiteX127" fmla="*/ 576580 w 1699260"/>
                    <a:gd name="connsiteY127" fmla="*/ 89365 h 1651465"/>
                    <a:gd name="connsiteX128" fmla="*/ 581660 w 1699260"/>
                    <a:gd name="connsiteY128" fmla="*/ 81745 h 1651465"/>
                    <a:gd name="connsiteX129" fmla="*/ 596900 w 1699260"/>
                    <a:gd name="connsiteY129" fmla="*/ 71585 h 1651465"/>
                    <a:gd name="connsiteX130" fmla="*/ 604520 w 1699260"/>
                    <a:gd name="connsiteY130" fmla="*/ 66505 h 1651465"/>
                    <a:gd name="connsiteX131" fmla="*/ 612140 w 1699260"/>
                    <a:gd name="connsiteY131" fmla="*/ 61425 h 1651465"/>
                    <a:gd name="connsiteX132" fmla="*/ 637540 w 1699260"/>
                    <a:gd name="connsiteY132" fmla="*/ 61425 h 1651465"/>
                    <a:gd name="connsiteX133" fmla="*/ 655320 w 1699260"/>
                    <a:gd name="connsiteY133" fmla="*/ 38565 h 1651465"/>
                    <a:gd name="connsiteX134" fmla="*/ 665480 w 1699260"/>
                    <a:gd name="connsiteY134" fmla="*/ 33485 h 1651465"/>
                    <a:gd name="connsiteX135" fmla="*/ 688340 w 1699260"/>
                    <a:gd name="connsiteY135" fmla="*/ 25865 h 1651465"/>
                    <a:gd name="connsiteX136" fmla="*/ 695960 w 1699260"/>
                    <a:gd name="connsiteY136" fmla="*/ 23325 h 1651465"/>
                    <a:gd name="connsiteX137" fmla="*/ 703580 w 1699260"/>
                    <a:gd name="connsiteY137" fmla="*/ 20785 h 1651465"/>
                    <a:gd name="connsiteX138" fmla="*/ 728980 w 1699260"/>
                    <a:gd name="connsiteY138" fmla="*/ 13165 h 1651465"/>
                    <a:gd name="connsiteX139" fmla="*/ 736600 w 1699260"/>
                    <a:gd name="connsiteY139" fmla="*/ 8085 h 1651465"/>
                    <a:gd name="connsiteX140" fmla="*/ 741680 w 1699260"/>
                    <a:gd name="connsiteY140" fmla="*/ 465 h 1651465"/>
                    <a:gd name="connsiteX141" fmla="*/ 764540 w 1699260"/>
                    <a:gd name="connsiteY141" fmla="*/ 5545 h 1651465"/>
                    <a:gd name="connsiteX142" fmla="*/ 782320 w 1699260"/>
                    <a:gd name="connsiteY142" fmla="*/ 8085 h 1651465"/>
                    <a:gd name="connsiteX143" fmla="*/ 805180 w 1699260"/>
                    <a:gd name="connsiteY143" fmla="*/ 15705 h 1651465"/>
                    <a:gd name="connsiteX144" fmla="*/ 812800 w 1699260"/>
                    <a:gd name="connsiteY144" fmla="*/ 18245 h 1651465"/>
                    <a:gd name="connsiteX145" fmla="*/ 843280 w 1699260"/>
                    <a:gd name="connsiteY145" fmla="*/ 10625 h 1651465"/>
                    <a:gd name="connsiteX146" fmla="*/ 850900 w 1699260"/>
                    <a:gd name="connsiteY146" fmla="*/ 8085 h 1651465"/>
                    <a:gd name="connsiteX147" fmla="*/ 858520 w 1699260"/>
                    <a:gd name="connsiteY147" fmla="*/ 5545 h 1651465"/>
                    <a:gd name="connsiteX148" fmla="*/ 866140 w 1699260"/>
                    <a:gd name="connsiteY148" fmla="*/ 20785 h 1651465"/>
                    <a:gd name="connsiteX149" fmla="*/ 881380 w 1699260"/>
                    <a:gd name="connsiteY149" fmla="*/ 30945 h 1651465"/>
                    <a:gd name="connsiteX150" fmla="*/ 914400 w 1699260"/>
                    <a:gd name="connsiteY150" fmla="*/ 25865 h 1651465"/>
                    <a:gd name="connsiteX151" fmla="*/ 929640 w 1699260"/>
                    <a:gd name="connsiteY151" fmla="*/ 15705 h 1651465"/>
                    <a:gd name="connsiteX152" fmla="*/ 944880 w 1699260"/>
                    <a:gd name="connsiteY152" fmla="*/ 10625 h 1651465"/>
                    <a:gd name="connsiteX153" fmla="*/ 952500 w 1699260"/>
                    <a:gd name="connsiteY153" fmla="*/ 8085 h 1651465"/>
                    <a:gd name="connsiteX154" fmla="*/ 982980 w 1699260"/>
                    <a:gd name="connsiteY154" fmla="*/ 13165 h 1651465"/>
                    <a:gd name="connsiteX155" fmla="*/ 990600 w 1699260"/>
                    <a:gd name="connsiteY155" fmla="*/ 18245 h 1651465"/>
                    <a:gd name="connsiteX156" fmla="*/ 1005840 w 1699260"/>
                    <a:gd name="connsiteY156" fmla="*/ 20785 h 1651465"/>
                    <a:gd name="connsiteX157" fmla="*/ 1023620 w 1699260"/>
                    <a:gd name="connsiteY157" fmla="*/ 25865 h 1651465"/>
                    <a:gd name="connsiteX158" fmla="*/ 1054100 w 1699260"/>
                    <a:gd name="connsiteY158" fmla="*/ 23325 h 1651465"/>
                    <a:gd name="connsiteX159" fmla="*/ 1064260 w 1699260"/>
                    <a:gd name="connsiteY159" fmla="*/ 10625 h 1651465"/>
                    <a:gd name="connsiteX160" fmla="*/ 1071880 w 1699260"/>
                    <a:gd name="connsiteY160" fmla="*/ 8085 h 1651465"/>
                    <a:gd name="connsiteX161" fmla="*/ 1102360 w 1699260"/>
                    <a:gd name="connsiteY161" fmla="*/ 10625 h 1651465"/>
                    <a:gd name="connsiteX162" fmla="*/ 1109980 w 1699260"/>
                    <a:gd name="connsiteY162" fmla="*/ 15705 h 1651465"/>
                    <a:gd name="connsiteX163" fmla="*/ 1125220 w 1699260"/>
                    <a:gd name="connsiteY163" fmla="*/ 20785 h 1651465"/>
                    <a:gd name="connsiteX164" fmla="*/ 1140460 w 1699260"/>
                    <a:gd name="connsiteY164" fmla="*/ 25865 h 1651465"/>
                    <a:gd name="connsiteX165" fmla="*/ 1148080 w 1699260"/>
                    <a:gd name="connsiteY165" fmla="*/ 28405 h 1651465"/>
                    <a:gd name="connsiteX166" fmla="*/ 1163320 w 1699260"/>
                    <a:gd name="connsiteY166" fmla="*/ 36025 h 1651465"/>
                    <a:gd name="connsiteX167" fmla="*/ 1178560 w 1699260"/>
                    <a:gd name="connsiteY167" fmla="*/ 28405 h 1651465"/>
                    <a:gd name="connsiteX168" fmla="*/ 1186180 w 1699260"/>
                    <a:gd name="connsiteY168" fmla="*/ 30945 h 1651465"/>
                    <a:gd name="connsiteX169" fmla="*/ 1196340 w 1699260"/>
                    <a:gd name="connsiteY169" fmla="*/ 46185 h 1651465"/>
                    <a:gd name="connsiteX170" fmla="*/ 1198880 w 1699260"/>
                    <a:gd name="connsiteY170" fmla="*/ 53805 h 1651465"/>
                    <a:gd name="connsiteX171" fmla="*/ 1206500 w 1699260"/>
                    <a:gd name="connsiteY171" fmla="*/ 56345 h 1651465"/>
                    <a:gd name="connsiteX172" fmla="*/ 1214120 w 1699260"/>
                    <a:gd name="connsiteY172" fmla="*/ 61425 h 1651465"/>
                    <a:gd name="connsiteX173" fmla="*/ 1221740 w 1699260"/>
                    <a:gd name="connsiteY173" fmla="*/ 63965 h 1651465"/>
                    <a:gd name="connsiteX174" fmla="*/ 1262380 w 1699260"/>
                    <a:gd name="connsiteY174" fmla="*/ 69045 h 1651465"/>
                    <a:gd name="connsiteX175" fmla="*/ 1270000 w 1699260"/>
                    <a:gd name="connsiteY175" fmla="*/ 74125 h 1651465"/>
                    <a:gd name="connsiteX176" fmla="*/ 1280160 w 1699260"/>
                    <a:gd name="connsiteY176" fmla="*/ 91905 h 1651465"/>
                    <a:gd name="connsiteX177" fmla="*/ 1287780 w 1699260"/>
                    <a:gd name="connsiteY177" fmla="*/ 96985 h 1651465"/>
                    <a:gd name="connsiteX178" fmla="*/ 1295400 w 1699260"/>
                    <a:gd name="connsiteY178" fmla="*/ 109685 h 1651465"/>
                    <a:gd name="connsiteX179" fmla="*/ 1297940 w 1699260"/>
                    <a:gd name="connsiteY179" fmla="*/ 117305 h 1651465"/>
                    <a:gd name="connsiteX180" fmla="*/ 1305560 w 1699260"/>
                    <a:gd name="connsiteY180" fmla="*/ 124925 h 1651465"/>
                    <a:gd name="connsiteX181" fmla="*/ 1313180 w 1699260"/>
                    <a:gd name="connsiteY181" fmla="*/ 142705 h 1651465"/>
                    <a:gd name="connsiteX182" fmla="*/ 1318260 w 1699260"/>
                    <a:gd name="connsiteY182" fmla="*/ 150325 h 1651465"/>
                    <a:gd name="connsiteX183" fmla="*/ 1325880 w 1699260"/>
                    <a:gd name="connsiteY183" fmla="*/ 165565 h 1651465"/>
                    <a:gd name="connsiteX184" fmla="*/ 1351280 w 1699260"/>
                    <a:gd name="connsiteY184" fmla="*/ 178265 h 1651465"/>
                    <a:gd name="connsiteX185" fmla="*/ 1358900 w 1699260"/>
                    <a:gd name="connsiteY185" fmla="*/ 193505 h 1651465"/>
                    <a:gd name="connsiteX186" fmla="*/ 1371600 w 1699260"/>
                    <a:gd name="connsiteY186" fmla="*/ 208745 h 1651465"/>
                    <a:gd name="connsiteX187" fmla="*/ 1384300 w 1699260"/>
                    <a:gd name="connsiteY187" fmla="*/ 221445 h 1651465"/>
                    <a:gd name="connsiteX188" fmla="*/ 1389380 w 1699260"/>
                    <a:gd name="connsiteY188" fmla="*/ 236685 h 1651465"/>
                    <a:gd name="connsiteX189" fmla="*/ 1391920 w 1699260"/>
                    <a:gd name="connsiteY189" fmla="*/ 244305 h 1651465"/>
                    <a:gd name="connsiteX190" fmla="*/ 1394460 w 1699260"/>
                    <a:gd name="connsiteY190" fmla="*/ 257005 h 1651465"/>
                    <a:gd name="connsiteX191" fmla="*/ 1399540 w 1699260"/>
                    <a:gd name="connsiteY191" fmla="*/ 272245 h 1651465"/>
                    <a:gd name="connsiteX192" fmla="*/ 1391920 w 1699260"/>
                    <a:gd name="connsiteY192" fmla="*/ 307805 h 1651465"/>
                    <a:gd name="connsiteX193" fmla="*/ 1376680 w 1699260"/>
                    <a:gd name="connsiteY193" fmla="*/ 317965 h 1651465"/>
                    <a:gd name="connsiteX194" fmla="*/ 1371600 w 1699260"/>
                    <a:gd name="connsiteY194" fmla="*/ 325585 h 1651465"/>
                    <a:gd name="connsiteX195" fmla="*/ 1379220 w 1699260"/>
                    <a:gd name="connsiteY195" fmla="*/ 348445 h 1651465"/>
                    <a:gd name="connsiteX196" fmla="*/ 1386840 w 1699260"/>
                    <a:gd name="connsiteY196" fmla="*/ 353525 h 1651465"/>
                    <a:gd name="connsiteX197" fmla="*/ 1394460 w 1699260"/>
                    <a:gd name="connsiteY197" fmla="*/ 348445 h 1651465"/>
                    <a:gd name="connsiteX198" fmla="*/ 1402080 w 1699260"/>
                    <a:gd name="connsiteY198" fmla="*/ 345905 h 1651465"/>
                    <a:gd name="connsiteX199" fmla="*/ 1465580 w 1699260"/>
                    <a:gd name="connsiteY199" fmla="*/ 348445 h 1651465"/>
                    <a:gd name="connsiteX200" fmla="*/ 1478280 w 1699260"/>
                    <a:gd name="connsiteY200" fmla="*/ 366225 h 1651465"/>
                    <a:gd name="connsiteX201" fmla="*/ 1498600 w 1699260"/>
                    <a:gd name="connsiteY201" fmla="*/ 396705 h 1651465"/>
                    <a:gd name="connsiteX202" fmla="*/ 1503680 w 1699260"/>
                    <a:gd name="connsiteY202" fmla="*/ 404325 h 1651465"/>
                    <a:gd name="connsiteX203" fmla="*/ 1506220 w 1699260"/>
                    <a:gd name="connsiteY203" fmla="*/ 411945 h 1651465"/>
                    <a:gd name="connsiteX204" fmla="*/ 1513840 w 1699260"/>
                    <a:gd name="connsiteY204" fmla="*/ 417025 h 1651465"/>
                    <a:gd name="connsiteX205" fmla="*/ 1524000 w 1699260"/>
                    <a:gd name="connsiteY205" fmla="*/ 432265 h 1651465"/>
                    <a:gd name="connsiteX206" fmla="*/ 1531620 w 1699260"/>
                    <a:gd name="connsiteY206" fmla="*/ 460205 h 1651465"/>
                    <a:gd name="connsiteX207" fmla="*/ 1539240 w 1699260"/>
                    <a:gd name="connsiteY207" fmla="*/ 503385 h 1651465"/>
                    <a:gd name="connsiteX208" fmla="*/ 1546860 w 1699260"/>
                    <a:gd name="connsiteY208" fmla="*/ 518625 h 1651465"/>
                    <a:gd name="connsiteX209" fmla="*/ 1549400 w 1699260"/>
                    <a:gd name="connsiteY209" fmla="*/ 526245 h 1651465"/>
                    <a:gd name="connsiteX210" fmla="*/ 1554480 w 1699260"/>
                    <a:gd name="connsiteY210" fmla="*/ 533865 h 1651465"/>
                    <a:gd name="connsiteX211" fmla="*/ 1559560 w 1699260"/>
                    <a:gd name="connsiteY211" fmla="*/ 549105 h 1651465"/>
                    <a:gd name="connsiteX212" fmla="*/ 1562100 w 1699260"/>
                    <a:gd name="connsiteY212" fmla="*/ 556725 h 1651465"/>
                    <a:gd name="connsiteX213" fmla="*/ 1569720 w 1699260"/>
                    <a:gd name="connsiteY213" fmla="*/ 571965 h 1651465"/>
                    <a:gd name="connsiteX214" fmla="*/ 1577340 w 1699260"/>
                    <a:gd name="connsiteY214" fmla="*/ 577045 h 1651465"/>
                    <a:gd name="connsiteX215" fmla="*/ 1587500 w 1699260"/>
                    <a:gd name="connsiteY215" fmla="*/ 587205 h 1651465"/>
                    <a:gd name="connsiteX216" fmla="*/ 1590040 w 1699260"/>
                    <a:gd name="connsiteY216" fmla="*/ 594825 h 1651465"/>
                    <a:gd name="connsiteX217" fmla="*/ 1579880 w 1699260"/>
                    <a:gd name="connsiteY217" fmla="*/ 607525 h 1651465"/>
                    <a:gd name="connsiteX218" fmla="*/ 1567180 w 1699260"/>
                    <a:gd name="connsiteY218" fmla="*/ 630385 h 1651465"/>
                    <a:gd name="connsiteX219" fmla="*/ 1569720 w 1699260"/>
                    <a:gd name="connsiteY219" fmla="*/ 643085 h 1651465"/>
                    <a:gd name="connsiteX220" fmla="*/ 1587500 w 1699260"/>
                    <a:gd name="connsiteY220" fmla="*/ 663405 h 1651465"/>
                    <a:gd name="connsiteX221" fmla="*/ 1590040 w 1699260"/>
                    <a:gd name="connsiteY221" fmla="*/ 701505 h 1651465"/>
                    <a:gd name="connsiteX222" fmla="*/ 1592580 w 1699260"/>
                    <a:gd name="connsiteY222" fmla="*/ 709125 h 1651465"/>
                    <a:gd name="connsiteX223" fmla="*/ 1595120 w 1699260"/>
                    <a:gd name="connsiteY223" fmla="*/ 724365 h 1651465"/>
                    <a:gd name="connsiteX224" fmla="*/ 1597660 w 1699260"/>
                    <a:gd name="connsiteY224" fmla="*/ 731985 h 1651465"/>
                    <a:gd name="connsiteX225" fmla="*/ 1600200 w 1699260"/>
                    <a:gd name="connsiteY225" fmla="*/ 747225 h 1651465"/>
                    <a:gd name="connsiteX226" fmla="*/ 1615440 w 1699260"/>
                    <a:gd name="connsiteY226" fmla="*/ 749765 h 1651465"/>
                    <a:gd name="connsiteX227" fmla="*/ 1617980 w 1699260"/>
                    <a:gd name="connsiteY227" fmla="*/ 772625 h 1651465"/>
                    <a:gd name="connsiteX228" fmla="*/ 1620520 w 1699260"/>
                    <a:gd name="connsiteY228" fmla="*/ 780245 h 1651465"/>
                    <a:gd name="connsiteX229" fmla="*/ 1628140 w 1699260"/>
                    <a:gd name="connsiteY229" fmla="*/ 782785 h 1651465"/>
                    <a:gd name="connsiteX230" fmla="*/ 1635760 w 1699260"/>
                    <a:gd name="connsiteY230" fmla="*/ 790405 h 1651465"/>
                    <a:gd name="connsiteX231" fmla="*/ 1635760 w 1699260"/>
                    <a:gd name="connsiteY231" fmla="*/ 823425 h 1651465"/>
                    <a:gd name="connsiteX232" fmla="*/ 1633220 w 1699260"/>
                    <a:gd name="connsiteY232" fmla="*/ 831045 h 1651465"/>
                    <a:gd name="connsiteX233" fmla="*/ 1625600 w 1699260"/>
                    <a:gd name="connsiteY233" fmla="*/ 836125 h 1651465"/>
                    <a:gd name="connsiteX234" fmla="*/ 1623060 w 1699260"/>
                    <a:gd name="connsiteY234" fmla="*/ 876765 h 1651465"/>
                    <a:gd name="connsiteX235" fmla="*/ 1630680 w 1699260"/>
                    <a:gd name="connsiteY235" fmla="*/ 884385 h 1651465"/>
                    <a:gd name="connsiteX236" fmla="*/ 1633220 w 1699260"/>
                    <a:gd name="connsiteY236" fmla="*/ 894545 h 1651465"/>
                    <a:gd name="connsiteX237" fmla="*/ 1648460 w 1699260"/>
                    <a:gd name="connsiteY237" fmla="*/ 902165 h 1651465"/>
                    <a:gd name="connsiteX238" fmla="*/ 1651000 w 1699260"/>
                    <a:gd name="connsiteY238" fmla="*/ 909785 h 1651465"/>
                    <a:gd name="connsiteX239" fmla="*/ 1658620 w 1699260"/>
                    <a:gd name="connsiteY239" fmla="*/ 925025 h 1651465"/>
                    <a:gd name="connsiteX240" fmla="*/ 1661160 w 1699260"/>
                    <a:gd name="connsiteY240" fmla="*/ 950425 h 1651465"/>
                    <a:gd name="connsiteX241" fmla="*/ 1673860 w 1699260"/>
                    <a:gd name="connsiteY241" fmla="*/ 973285 h 1651465"/>
                    <a:gd name="connsiteX242" fmla="*/ 1681480 w 1699260"/>
                    <a:gd name="connsiteY242" fmla="*/ 983445 h 1651465"/>
                    <a:gd name="connsiteX243" fmla="*/ 1691640 w 1699260"/>
                    <a:gd name="connsiteY243" fmla="*/ 998685 h 1651465"/>
                    <a:gd name="connsiteX244" fmla="*/ 1694180 w 1699260"/>
                    <a:gd name="connsiteY244" fmla="*/ 1008845 h 1651465"/>
                    <a:gd name="connsiteX245" fmla="*/ 1699260 w 1699260"/>
                    <a:gd name="connsiteY245" fmla="*/ 1016465 h 1651465"/>
                    <a:gd name="connsiteX246" fmla="*/ 1696720 w 1699260"/>
                    <a:gd name="connsiteY246" fmla="*/ 1039325 h 1651465"/>
                    <a:gd name="connsiteX247" fmla="*/ 1694180 w 1699260"/>
                    <a:gd name="connsiteY247" fmla="*/ 1046945 h 1651465"/>
                    <a:gd name="connsiteX248" fmla="*/ 1691640 w 1699260"/>
                    <a:gd name="connsiteY248" fmla="*/ 1079965 h 1651465"/>
                    <a:gd name="connsiteX249" fmla="*/ 1689100 w 1699260"/>
                    <a:gd name="connsiteY249" fmla="*/ 1087585 h 1651465"/>
                    <a:gd name="connsiteX250" fmla="*/ 1673860 w 1699260"/>
                    <a:gd name="connsiteY250" fmla="*/ 1097745 h 1651465"/>
                    <a:gd name="connsiteX251" fmla="*/ 1668780 w 1699260"/>
                    <a:gd name="connsiteY251" fmla="*/ 1107905 h 1651465"/>
                    <a:gd name="connsiteX252" fmla="*/ 1666240 w 1699260"/>
                    <a:gd name="connsiteY252" fmla="*/ 1115525 h 1651465"/>
                    <a:gd name="connsiteX253" fmla="*/ 1661160 w 1699260"/>
                    <a:gd name="connsiteY253" fmla="*/ 1123145 h 1651465"/>
                    <a:gd name="connsiteX254" fmla="*/ 1658620 w 1699260"/>
                    <a:gd name="connsiteY254" fmla="*/ 1130765 h 1651465"/>
                    <a:gd name="connsiteX255" fmla="*/ 1648460 w 1699260"/>
                    <a:gd name="connsiteY255" fmla="*/ 1133305 h 1651465"/>
                    <a:gd name="connsiteX256" fmla="*/ 1640840 w 1699260"/>
                    <a:gd name="connsiteY256" fmla="*/ 1138385 h 1651465"/>
                    <a:gd name="connsiteX257" fmla="*/ 1617980 w 1699260"/>
                    <a:gd name="connsiteY257" fmla="*/ 1156165 h 1651465"/>
                    <a:gd name="connsiteX258" fmla="*/ 1600200 w 1699260"/>
                    <a:gd name="connsiteY258" fmla="*/ 1161245 h 1651465"/>
                    <a:gd name="connsiteX259" fmla="*/ 1582420 w 1699260"/>
                    <a:gd name="connsiteY259" fmla="*/ 1163785 h 1651465"/>
                    <a:gd name="connsiteX260" fmla="*/ 1564640 w 1699260"/>
                    <a:gd name="connsiteY260" fmla="*/ 1168865 h 1651465"/>
                    <a:gd name="connsiteX261" fmla="*/ 1549400 w 1699260"/>
                    <a:gd name="connsiteY261" fmla="*/ 1173945 h 1651465"/>
                    <a:gd name="connsiteX262" fmla="*/ 1541780 w 1699260"/>
                    <a:gd name="connsiteY262" fmla="*/ 1176485 h 1651465"/>
                    <a:gd name="connsiteX263" fmla="*/ 1534160 w 1699260"/>
                    <a:gd name="connsiteY263" fmla="*/ 1179025 h 1651465"/>
                    <a:gd name="connsiteX264" fmla="*/ 1526540 w 1699260"/>
                    <a:gd name="connsiteY264" fmla="*/ 1184105 h 1651465"/>
                    <a:gd name="connsiteX265" fmla="*/ 1516380 w 1699260"/>
                    <a:gd name="connsiteY265" fmla="*/ 1199345 h 1651465"/>
                    <a:gd name="connsiteX266" fmla="*/ 1506220 w 1699260"/>
                    <a:gd name="connsiteY266" fmla="*/ 1201885 h 1651465"/>
                    <a:gd name="connsiteX267" fmla="*/ 1490980 w 1699260"/>
                    <a:gd name="connsiteY267" fmla="*/ 1206965 h 1651465"/>
                    <a:gd name="connsiteX268" fmla="*/ 1483360 w 1699260"/>
                    <a:gd name="connsiteY268" fmla="*/ 1214585 h 1651465"/>
                    <a:gd name="connsiteX269" fmla="*/ 1473200 w 1699260"/>
                    <a:gd name="connsiteY269" fmla="*/ 1219665 h 1651465"/>
                    <a:gd name="connsiteX270" fmla="*/ 1468120 w 1699260"/>
                    <a:gd name="connsiteY270" fmla="*/ 1227285 h 1651465"/>
                    <a:gd name="connsiteX271" fmla="*/ 1460500 w 1699260"/>
                    <a:gd name="connsiteY271" fmla="*/ 1229825 h 1651465"/>
                    <a:gd name="connsiteX272" fmla="*/ 1452880 w 1699260"/>
                    <a:gd name="connsiteY272" fmla="*/ 1234905 h 1651465"/>
                    <a:gd name="connsiteX273" fmla="*/ 1437640 w 1699260"/>
                    <a:gd name="connsiteY273" fmla="*/ 1239985 h 1651465"/>
                    <a:gd name="connsiteX274" fmla="*/ 1422400 w 1699260"/>
                    <a:gd name="connsiteY274" fmla="*/ 1250145 h 1651465"/>
                    <a:gd name="connsiteX275" fmla="*/ 1417320 w 1699260"/>
                    <a:gd name="connsiteY275" fmla="*/ 1257765 h 1651465"/>
                    <a:gd name="connsiteX276" fmla="*/ 1402080 w 1699260"/>
                    <a:gd name="connsiteY276" fmla="*/ 1265385 h 1651465"/>
                    <a:gd name="connsiteX277" fmla="*/ 1394460 w 1699260"/>
                    <a:gd name="connsiteY277" fmla="*/ 1270465 h 1651465"/>
                    <a:gd name="connsiteX278" fmla="*/ 1308100 w 1699260"/>
                    <a:gd name="connsiteY278" fmla="*/ 1278085 h 1651465"/>
                    <a:gd name="connsiteX279" fmla="*/ 1290320 w 1699260"/>
                    <a:gd name="connsiteY279" fmla="*/ 1298405 h 1651465"/>
                    <a:gd name="connsiteX280" fmla="*/ 1285240 w 1699260"/>
                    <a:gd name="connsiteY280" fmla="*/ 1306025 h 1651465"/>
                    <a:gd name="connsiteX281" fmla="*/ 1277620 w 1699260"/>
                    <a:gd name="connsiteY281" fmla="*/ 1311105 h 1651465"/>
                    <a:gd name="connsiteX282" fmla="*/ 1272540 w 1699260"/>
                    <a:gd name="connsiteY282" fmla="*/ 1318725 h 1651465"/>
                    <a:gd name="connsiteX283" fmla="*/ 1264920 w 1699260"/>
                    <a:gd name="connsiteY283" fmla="*/ 1326345 h 1651465"/>
                    <a:gd name="connsiteX284" fmla="*/ 1262380 w 1699260"/>
                    <a:gd name="connsiteY284" fmla="*/ 1333965 h 1651465"/>
                    <a:gd name="connsiteX285" fmla="*/ 1247140 w 1699260"/>
                    <a:gd name="connsiteY285" fmla="*/ 1341585 h 1651465"/>
                    <a:gd name="connsiteX286" fmla="*/ 1231900 w 1699260"/>
                    <a:gd name="connsiteY286" fmla="*/ 1351745 h 1651465"/>
                    <a:gd name="connsiteX287" fmla="*/ 1209040 w 1699260"/>
                    <a:gd name="connsiteY287" fmla="*/ 1356825 h 1651465"/>
                    <a:gd name="connsiteX288" fmla="*/ 1173480 w 1699260"/>
                    <a:gd name="connsiteY288" fmla="*/ 1364445 h 1651465"/>
                    <a:gd name="connsiteX289" fmla="*/ 1102360 w 1699260"/>
                    <a:gd name="connsiteY289" fmla="*/ 1356825 h 1651465"/>
                    <a:gd name="connsiteX290" fmla="*/ 1094740 w 1699260"/>
                    <a:gd name="connsiteY290" fmla="*/ 1349205 h 1651465"/>
                    <a:gd name="connsiteX291" fmla="*/ 1087120 w 1699260"/>
                    <a:gd name="connsiteY291" fmla="*/ 1333965 h 1651465"/>
                    <a:gd name="connsiteX292" fmla="*/ 1079500 w 1699260"/>
                    <a:gd name="connsiteY292" fmla="*/ 1318725 h 1651465"/>
                    <a:gd name="connsiteX293" fmla="*/ 1082040 w 1699260"/>
                    <a:gd name="connsiteY293" fmla="*/ 1288245 h 1651465"/>
                    <a:gd name="connsiteX294" fmla="*/ 1089660 w 1699260"/>
                    <a:gd name="connsiteY294" fmla="*/ 1285705 h 1651465"/>
                    <a:gd name="connsiteX295" fmla="*/ 1087120 w 1699260"/>
                    <a:gd name="connsiteY295" fmla="*/ 1275545 h 1651465"/>
                    <a:gd name="connsiteX296" fmla="*/ 1082040 w 1699260"/>
                    <a:gd name="connsiteY296" fmla="*/ 1260305 h 1651465"/>
                    <a:gd name="connsiteX297" fmla="*/ 1079500 w 1699260"/>
                    <a:gd name="connsiteY297" fmla="*/ 1252685 h 1651465"/>
                    <a:gd name="connsiteX298" fmla="*/ 1082040 w 1699260"/>
                    <a:gd name="connsiteY298" fmla="*/ 1237445 h 1651465"/>
                    <a:gd name="connsiteX299" fmla="*/ 1087120 w 1699260"/>
                    <a:gd name="connsiteY299" fmla="*/ 1229825 h 1651465"/>
                    <a:gd name="connsiteX300" fmla="*/ 1084580 w 1699260"/>
                    <a:gd name="connsiteY300" fmla="*/ 1204425 h 1651465"/>
                    <a:gd name="connsiteX301" fmla="*/ 1049020 w 1699260"/>
                    <a:gd name="connsiteY301" fmla="*/ 1206965 h 1651465"/>
                    <a:gd name="connsiteX302" fmla="*/ 1038860 w 1699260"/>
                    <a:gd name="connsiteY302" fmla="*/ 1209505 h 1651465"/>
                    <a:gd name="connsiteX303" fmla="*/ 1021080 w 1699260"/>
                    <a:gd name="connsiteY303" fmla="*/ 1219665 h 1651465"/>
                    <a:gd name="connsiteX304" fmla="*/ 1005840 w 1699260"/>
                    <a:gd name="connsiteY304" fmla="*/ 1234905 h 1651465"/>
                    <a:gd name="connsiteX305" fmla="*/ 990600 w 1699260"/>
                    <a:gd name="connsiteY305" fmla="*/ 1245065 h 1651465"/>
                    <a:gd name="connsiteX306" fmla="*/ 975360 w 1699260"/>
                    <a:gd name="connsiteY306" fmla="*/ 1270465 h 1651465"/>
                    <a:gd name="connsiteX307" fmla="*/ 972820 w 1699260"/>
                    <a:gd name="connsiteY307" fmla="*/ 1278085 h 1651465"/>
                    <a:gd name="connsiteX308" fmla="*/ 970280 w 1699260"/>
                    <a:gd name="connsiteY308" fmla="*/ 1288245 h 1651465"/>
                    <a:gd name="connsiteX309" fmla="*/ 962660 w 1699260"/>
                    <a:gd name="connsiteY309" fmla="*/ 1308565 h 1651465"/>
                    <a:gd name="connsiteX310" fmla="*/ 952500 w 1699260"/>
                    <a:gd name="connsiteY310" fmla="*/ 1313645 h 1651465"/>
                    <a:gd name="connsiteX311" fmla="*/ 944880 w 1699260"/>
                    <a:gd name="connsiteY311" fmla="*/ 1318725 h 1651465"/>
                    <a:gd name="connsiteX312" fmla="*/ 924560 w 1699260"/>
                    <a:gd name="connsiteY312" fmla="*/ 1326345 h 1651465"/>
                    <a:gd name="connsiteX313" fmla="*/ 919480 w 1699260"/>
                    <a:gd name="connsiteY313" fmla="*/ 1333965 h 1651465"/>
                    <a:gd name="connsiteX314" fmla="*/ 911860 w 1699260"/>
                    <a:gd name="connsiteY314" fmla="*/ 1344125 h 1651465"/>
                    <a:gd name="connsiteX315" fmla="*/ 906780 w 1699260"/>
                    <a:gd name="connsiteY315" fmla="*/ 1361905 h 1651465"/>
                    <a:gd name="connsiteX316" fmla="*/ 904240 w 1699260"/>
                    <a:gd name="connsiteY316" fmla="*/ 1369525 h 1651465"/>
                    <a:gd name="connsiteX317" fmla="*/ 899160 w 1699260"/>
                    <a:gd name="connsiteY317" fmla="*/ 1394925 h 1651465"/>
                    <a:gd name="connsiteX318" fmla="*/ 901700 w 1699260"/>
                    <a:gd name="connsiteY318" fmla="*/ 1458425 h 1651465"/>
                    <a:gd name="connsiteX319" fmla="*/ 924560 w 1699260"/>
                    <a:gd name="connsiteY319" fmla="*/ 1453345 h 1651465"/>
                    <a:gd name="connsiteX320" fmla="*/ 942340 w 1699260"/>
                    <a:gd name="connsiteY320" fmla="*/ 1448265 h 1651465"/>
                    <a:gd name="connsiteX321" fmla="*/ 957580 w 1699260"/>
                    <a:gd name="connsiteY321" fmla="*/ 1440645 h 1651465"/>
                    <a:gd name="connsiteX322" fmla="*/ 965200 w 1699260"/>
                    <a:gd name="connsiteY322" fmla="*/ 1433025 h 1651465"/>
                    <a:gd name="connsiteX323" fmla="*/ 972820 w 1699260"/>
                    <a:gd name="connsiteY323" fmla="*/ 1430485 h 1651465"/>
                    <a:gd name="connsiteX324" fmla="*/ 977900 w 1699260"/>
                    <a:gd name="connsiteY324" fmla="*/ 1422865 h 1651465"/>
                    <a:gd name="connsiteX325" fmla="*/ 985520 w 1699260"/>
                    <a:gd name="connsiteY325" fmla="*/ 1420325 h 1651465"/>
                    <a:gd name="connsiteX326" fmla="*/ 993140 w 1699260"/>
                    <a:gd name="connsiteY326" fmla="*/ 1415245 h 1651465"/>
                    <a:gd name="connsiteX327" fmla="*/ 1010920 w 1699260"/>
                    <a:gd name="connsiteY327" fmla="*/ 1410165 h 1651465"/>
                    <a:gd name="connsiteX328" fmla="*/ 1026160 w 1699260"/>
                    <a:gd name="connsiteY328" fmla="*/ 1405085 h 1651465"/>
                    <a:gd name="connsiteX329" fmla="*/ 1049020 w 1699260"/>
                    <a:gd name="connsiteY329" fmla="*/ 1392385 h 1651465"/>
                    <a:gd name="connsiteX330" fmla="*/ 1104900 w 1699260"/>
                    <a:gd name="connsiteY330" fmla="*/ 1394925 h 1651465"/>
                    <a:gd name="connsiteX331" fmla="*/ 1112520 w 1699260"/>
                    <a:gd name="connsiteY331" fmla="*/ 1397465 h 1651465"/>
                    <a:gd name="connsiteX332" fmla="*/ 1115060 w 1699260"/>
                    <a:gd name="connsiteY332" fmla="*/ 1405085 h 1651465"/>
                    <a:gd name="connsiteX333" fmla="*/ 1122680 w 1699260"/>
                    <a:gd name="connsiteY333" fmla="*/ 1410165 h 1651465"/>
                    <a:gd name="connsiteX334" fmla="*/ 1143000 w 1699260"/>
                    <a:gd name="connsiteY334" fmla="*/ 1430485 h 1651465"/>
                    <a:gd name="connsiteX335" fmla="*/ 1160780 w 1699260"/>
                    <a:gd name="connsiteY335" fmla="*/ 1450805 h 1651465"/>
                    <a:gd name="connsiteX336" fmla="*/ 1163320 w 1699260"/>
                    <a:gd name="connsiteY336" fmla="*/ 1458425 h 1651465"/>
                    <a:gd name="connsiteX337" fmla="*/ 1155700 w 1699260"/>
                    <a:gd name="connsiteY337" fmla="*/ 1473665 h 1651465"/>
                    <a:gd name="connsiteX338" fmla="*/ 1150620 w 1699260"/>
                    <a:gd name="connsiteY338" fmla="*/ 1481285 h 1651465"/>
                    <a:gd name="connsiteX339" fmla="*/ 1148080 w 1699260"/>
                    <a:gd name="connsiteY339" fmla="*/ 1488905 h 1651465"/>
                    <a:gd name="connsiteX340" fmla="*/ 1143000 w 1699260"/>
                    <a:gd name="connsiteY340" fmla="*/ 1499065 h 1651465"/>
                    <a:gd name="connsiteX341" fmla="*/ 1145540 w 1699260"/>
                    <a:gd name="connsiteY341" fmla="*/ 1549865 h 1651465"/>
                    <a:gd name="connsiteX342" fmla="*/ 1148080 w 1699260"/>
                    <a:gd name="connsiteY342" fmla="*/ 1557485 h 1651465"/>
                    <a:gd name="connsiteX343" fmla="*/ 1143000 w 1699260"/>
                    <a:gd name="connsiteY343" fmla="*/ 1575265 h 1651465"/>
                    <a:gd name="connsiteX344" fmla="*/ 1140460 w 1699260"/>
                    <a:gd name="connsiteY344" fmla="*/ 1582885 h 1651465"/>
                    <a:gd name="connsiteX345" fmla="*/ 1132840 w 1699260"/>
                    <a:gd name="connsiteY345" fmla="*/ 1585425 h 1651465"/>
                    <a:gd name="connsiteX346" fmla="*/ 1122680 w 1699260"/>
                    <a:gd name="connsiteY346" fmla="*/ 1593045 h 1651465"/>
                    <a:gd name="connsiteX347" fmla="*/ 1115060 w 1699260"/>
                    <a:gd name="connsiteY347" fmla="*/ 1600665 h 1651465"/>
                    <a:gd name="connsiteX348" fmla="*/ 1099820 w 1699260"/>
                    <a:gd name="connsiteY348" fmla="*/ 1608285 h 1651465"/>
                    <a:gd name="connsiteX349" fmla="*/ 1092200 w 1699260"/>
                    <a:gd name="connsiteY349" fmla="*/ 1615905 h 1651465"/>
                    <a:gd name="connsiteX350" fmla="*/ 1076960 w 1699260"/>
                    <a:gd name="connsiteY350" fmla="*/ 1620985 h 1651465"/>
                    <a:gd name="connsiteX351" fmla="*/ 1069340 w 1699260"/>
                    <a:gd name="connsiteY351" fmla="*/ 1623525 h 1651465"/>
                    <a:gd name="connsiteX352" fmla="*/ 1013460 w 1699260"/>
                    <a:gd name="connsiteY352" fmla="*/ 1628605 h 1651465"/>
                    <a:gd name="connsiteX353" fmla="*/ 1005840 w 1699260"/>
                    <a:gd name="connsiteY353" fmla="*/ 1633685 h 1651465"/>
                    <a:gd name="connsiteX354" fmla="*/ 962660 w 1699260"/>
                    <a:gd name="connsiteY354" fmla="*/ 1633685 h 1651465"/>
                    <a:gd name="connsiteX355" fmla="*/ 942340 w 1699260"/>
                    <a:gd name="connsiteY355" fmla="*/ 1618445 h 1651465"/>
                    <a:gd name="connsiteX356" fmla="*/ 932180 w 1699260"/>
                    <a:gd name="connsiteY356" fmla="*/ 1615905 h 1651465"/>
                    <a:gd name="connsiteX357" fmla="*/ 914400 w 1699260"/>
                    <a:gd name="connsiteY357" fmla="*/ 1610825 h 1651465"/>
                    <a:gd name="connsiteX358" fmla="*/ 878840 w 1699260"/>
                    <a:gd name="connsiteY358" fmla="*/ 1603205 h 1651465"/>
                    <a:gd name="connsiteX359" fmla="*/ 871220 w 1699260"/>
                    <a:gd name="connsiteY359" fmla="*/ 1587965 h 1651465"/>
                    <a:gd name="connsiteX360" fmla="*/ 866140 w 1699260"/>
                    <a:gd name="connsiteY360" fmla="*/ 1552405 h 1651465"/>
                    <a:gd name="connsiteX361" fmla="*/ 858520 w 1699260"/>
                    <a:gd name="connsiteY361" fmla="*/ 1542245 h 1651465"/>
                    <a:gd name="connsiteX362" fmla="*/ 845820 w 1699260"/>
                    <a:gd name="connsiteY362" fmla="*/ 1532085 h 1651465"/>
                    <a:gd name="connsiteX363" fmla="*/ 835660 w 1699260"/>
                    <a:gd name="connsiteY363" fmla="*/ 1542245 h 1651465"/>
                    <a:gd name="connsiteX364" fmla="*/ 828040 w 1699260"/>
                    <a:gd name="connsiteY364" fmla="*/ 1549865 h 1651465"/>
                    <a:gd name="connsiteX365" fmla="*/ 815340 w 1699260"/>
                    <a:gd name="connsiteY365" fmla="*/ 1565105 h 1651465"/>
                    <a:gd name="connsiteX366" fmla="*/ 800100 w 1699260"/>
                    <a:gd name="connsiteY366" fmla="*/ 1572725 h 1651465"/>
                    <a:gd name="connsiteX367" fmla="*/ 792480 w 1699260"/>
                    <a:gd name="connsiteY367" fmla="*/ 1577805 h 1651465"/>
                    <a:gd name="connsiteX368" fmla="*/ 777240 w 1699260"/>
                    <a:gd name="connsiteY368" fmla="*/ 1582885 h 1651465"/>
                    <a:gd name="connsiteX369" fmla="*/ 741680 w 1699260"/>
                    <a:gd name="connsiteY369" fmla="*/ 1567645 h 1651465"/>
                    <a:gd name="connsiteX370" fmla="*/ 726440 w 1699260"/>
                    <a:gd name="connsiteY370" fmla="*/ 1560025 h 1651465"/>
                    <a:gd name="connsiteX371" fmla="*/ 718820 w 1699260"/>
                    <a:gd name="connsiteY371" fmla="*/ 1562565 h 1651465"/>
                    <a:gd name="connsiteX372" fmla="*/ 716280 w 1699260"/>
                    <a:gd name="connsiteY372" fmla="*/ 1570185 h 1651465"/>
                    <a:gd name="connsiteX373" fmla="*/ 713740 w 1699260"/>
                    <a:gd name="connsiteY373" fmla="*/ 1603205 h 1651465"/>
                    <a:gd name="connsiteX374" fmla="*/ 703580 w 1699260"/>
                    <a:gd name="connsiteY374" fmla="*/ 1646385 h 1651465"/>
                    <a:gd name="connsiteX375" fmla="*/ 695960 w 1699260"/>
                    <a:gd name="connsiteY375" fmla="*/ 1651465 h 1651465"/>
                    <a:gd name="connsiteX376" fmla="*/ 673100 w 1699260"/>
                    <a:gd name="connsiteY376" fmla="*/ 1646385 h 1651465"/>
                    <a:gd name="connsiteX377" fmla="*/ 650240 w 1699260"/>
                    <a:gd name="connsiteY377" fmla="*/ 1636225 h 1651465"/>
                    <a:gd name="connsiteX378" fmla="*/ 642620 w 1699260"/>
                    <a:gd name="connsiteY378" fmla="*/ 1633685 h 1651465"/>
                    <a:gd name="connsiteX379" fmla="*/ 632460 w 1699260"/>
                    <a:gd name="connsiteY379" fmla="*/ 1618445 h 1651465"/>
                    <a:gd name="connsiteX380" fmla="*/ 629920 w 1699260"/>
                    <a:gd name="connsiteY380" fmla="*/ 1610825 h 1651465"/>
                    <a:gd name="connsiteX381" fmla="*/ 622300 w 1699260"/>
                    <a:gd name="connsiteY381" fmla="*/ 1608285 h 1651465"/>
                    <a:gd name="connsiteX382" fmla="*/ 607060 w 1699260"/>
                    <a:gd name="connsiteY382" fmla="*/ 1610825 h 1651465"/>
                    <a:gd name="connsiteX383" fmla="*/ 599440 w 1699260"/>
                    <a:gd name="connsiteY383" fmla="*/ 1626065 h 1651465"/>
                    <a:gd name="connsiteX384" fmla="*/ 586740 w 1699260"/>
                    <a:gd name="connsiteY384" fmla="*/ 1636225 h 1651465"/>
                    <a:gd name="connsiteX385" fmla="*/ 571500 w 1699260"/>
                    <a:gd name="connsiteY385" fmla="*/ 1633685 h 1651465"/>
                    <a:gd name="connsiteX386" fmla="*/ 563880 w 1699260"/>
                    <a:gd name="connsiteY386" fmla="*/ 1628605 h 1651465"/>
                    <a:gd name="connsiteX387" fmla="*/ 556260 w 1699260"/>
                    <a:gd name="connsiteY387" fmla="*/ 1620985 h 1651465"/>
                    <a:gd name="connsiteX388" fmla="*/ 538480 w 1699260"/>
                    <a:gd name="connsiteY388" fmla="*/ 1641305 h 165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Lst>
                  <a:rect l="l" t="t" r="r" b="b"/>
                  <a:pathLst>
                    <a:path w="1699260" h="1651465">
                      <a:moveTo>
                        <a:pt x="538480" y="1641305"/>
                      </a:moveTo>
                      <a:cubicBezTo>
                        <a:pt x="533400" y="1645115"/>
                        <a:pt x="530097" y="1643845"/>
                        <a:pt x="525780" y="1643845"/>
                      </a:cubicBezTo>
                      <a:cubicBezTo>
                        <a:pt x="510349" y="1643845"/>
                        <a:pt x="484110" y="1640626"/>
                        <a:pt x="467360" y="1638765"/>
                      </a:cubicBezTo>
                      <a:cubicBezTo>
                        <a:pt x="451587" y="1633507"/>
                        <a:pt x="467219" y="1635995"/>
                        <a:pt x="454660" y="1643845"/>
                      </a:cubicBezTo>
                      <a:cubicBezTo>
                        <a:pt x="450119" y="1646683"/>
                        <a:pt x="444500" y="1647232"/>
                        <a:pt x="439420" y="1648925"/>
                      </a:cubicBezTo>
                      <a:lnTo>
                        <a:pt x="431800" y="1651465"/>
                      </a:lnTo>
                      <a:cubicBezTo>
                        <a:pt x="425873" y="1650618"/>
                        <a:pt x="419891" y="1650099"/>
                        <a:pt x="414020" y="1648925"/>
                      </a:cubicBezTo>
                      <a:cubicBezTo>
                        <a:pt x="411395" y="1648400"/>
                        <a:pt x="408491" y="1648058"/>
                        <a:pt x="406400" y="1646385"/>
                      </a:cubicBezTo>
                      <a:cubicBezTo>
                        <a:pt x="404016" y="1644478"/>
                        <a:pt x="403970" y="1640280"/>
                        <a:pt x="401320" y="1638765"/>
                      </a:cubicBezTo>
                      <a:cubicBezTo>
                        <a:pt x="397572" y="1636623"/>
                        <a:pt x="392808" y="1637272"/>
                        <a:pt x="388620" y="1636225"/>
                      </a:cubicBezTo>
                      <a:cubicBezTo>
                        <a:pt x="386023" y="1635576"/>
                        <a:pt x="383340" y="1634985"/>
                        <a:pt x="381000" y="1633685"/>
                      </a:cubicBezTo>
                      <a:cubicBezTo>
                        <a:pt x="375663" y="1630720"/>
                        <a:pt x="370840" y="1626912"/>
                        <a:pt x="365760" y="1623525"/>
                      </a:cubicBezTo>
                      <a:cubicBezTo>
                        <a:pt x="363220" y="1621832"/>
                        <a:pt x="361036" y="1619410"/>
                        <a:pt x="358140" y="1618445"/>
                      </a:cubicBezTo>
                      <a:lnTo>
                        <a:pt x="350520" y="1615905"/>
                      </a:lnTo>
                      <a:cubicBezTo>
                        <a:pt x="347133" y="1610825"/>
                        <a:pt x="342291" y="1606457"/>
                        <a:pt x="340360" y="1600665"/>
                      </a:cubicBezTo>
                      <a:cubicBezTo>
                        <a:pt x="339513" y="1598125"/>
                        <a:pt x="339017" y="1595440"/>
                        <a:pt x="337820" y="1593045"/>
                      </a:cubicBezTo>
                      <a:cubicBezTo>
                        <a:pt x="336455" y="1590315"/>
                        <a:pt x="335329" y="1587043"/>
                        <a:pt x="332740" y="1585425"/>
                      </a:cubicBezTo>
                      <a:cubicBezTo>
                        <a:pt x="328199" y="1582587"/>
                        <a:pt x="321955" y="1583315"/>
                        <a:pt x="317500" y="1580345"/>
                      </a:cubicBezTo>
                      <a:cubicBezTo>
                        <a:pt x="295662" y="1565786"/>
                        <a:pt x="323292" y="1583241"/>
                        <a:pt x="302260" y="1572725"/>
                      </a:cubicBezTo>
                      <a:cubicBezTo>
                        <a:pt x="299530" y="1571360"/>
                        <a:pt x="297180" y="1569338"/>
                        <a:pt x="294640" y="1567645"/>
                      </a:cubicBezTo>
                      <a:lnTo>
                        <a:pt x="289560" y="1552405"/>
                      </a:lnTo>
                      <a:cubicBezTo>
                        <a:pt x="288713" y="1549865"/>
                        <a:pt x="288505" y="1547013"/>
                        <a:pt x="287020" y="1544785"/>
                      </a:cubicBezTo>
                      <a:cubicBezTo>
                        <a:pt x="275375" y="1527317"/>
                        <a:pt x="278791" y="1535337"/>
                        <a:pt x="274320" y="1521925"/>
                      </a:cubicBezTo>
                      <a:cubicBezTo>
                        <a:pt x="273288" y="1509543"/>
                        <a:pt x="275232" y="1487277"/>
                        <a:pt x="264160" y="1476205"/>
                      </a:cubicBezTo>
                      <a:cubicBezTo>
                        <a:pt x="262001" y="1474046"/>
                        <a:pt x="259080" y="1472818"/>
                        <a:pt x="256540" y="1471125"/>
                      </a:cubicBezTo>
                      <a:cubicBezTo>
                        <a:pt x="244274" y="1434328"/>
                        <a:pt x="258533" y="1480424"/>
                        <a:pt x="248920" y="1435565"/>
                      </a:cubicBezTo>
                      <a:cubicBezTo>
                        <a:pt x="247798" y="1430329"/>
                        <a:pt x="248295" y="1423295"/>
                        <a:pt x="243840" y="1420325"/>
                      </a:cubicBezTo>
                      <a:lnTo>
                        <a:pt x="228600" y="1410165"/>
                      </a:lnTo>
                      <a:cubicBezTo>
                        <a:pt x="226907" y="1407625"/>
                        <a:pt x="225548" y="1404827"/>
                        <a:pt x="223520" y="1402545"/>
                      </a:cubicBezTo>
                      <a:cubicBezTo>
                        <a:pt x="215827" y="1393890"/>
                        <a:pt x="208141" y="1389567"/>
                        <a:pt x="203200" y="1379685"/>
                      </a:cubicBezTo>
                      <a:cubicBezTo>
                        <a:pt x="202003" y="1377290"/>
                        <a:pt x="201185" y="1374690"/>
                        <a:pt x="200660" y="1372065"/>
                      </a:cubicBezTo>
                      <a:cubicBezTo>
                        <a:pt x="198640" y="1361965"/>
                        <a:pt x="198837" y="1351357"/>
                        <a:pt x="195580" y="1341585"/>
                      </a:cubicBezTo>
                      <a:cubicBezTo>
                        <a:pt x="189196" y="1322432"/>
                        <a:pt x="197808" y="1346040"/>
                        <a:pt x="187960" y="1326345"/>
                      </a:cubicBezTo>
                      <a:cubicBezTo>
                        <a:pt x="185764" y="1321952"/>
                        <a:pt x="184182" y="1312797"/>
                        <a:pt x="182880" y="1308565"/>
                      </a:cubicBezTo>
                      <a:cubicBezTo>
                        <a:pt x="171544" y="1271723"/>
                        <a:pt x="180761" y="1296602"/>
                        <a:pt x="170180" y="1278085"/>
                      </a:cubicBezTo>
                      <a:cubicBezTo>
                        <a:pt x="168301" y="1274797"/>
                        <a:pt x="166429" y="1271470"/>
                        <a:pt x="165100" y="1267925"/>
                      </a:cubicBezTo>
                      <a:cubicBezTo>
                        <a:pt x="161049" y="1257121"/>
                        <a:pt x="165687" y="1257310"/>
                        <a:pt x="154940" y="1250145"/>
                      </a:cubicBezTo>
                      <a:cubicBezTo>
                        <a:pt x="152712" y="1248660"/>
                        <a:pt x="149860" y="1248452"/>
                        <a:pt x="147320" y="1247605"/>
                      </a:cubicBezTo>
                      <a:cubicBezTo>
                        <a:pt x="144780" y="1248452"/>
                        <a:pt x="142095" y="1251342"/>
                        <a:pt x="139700" y="1250145"/>
                      </a:cubicBezTo>
                      <a:cubicBezTo>
                        <a:pt x="137305" y="1248948"/>
                        <a:pt x="138357" y="1244920"/>
                        <a:pt x="137160" y="1242525"/>
                      </a:cubicBezTo>
                      <a:cubicBezTo>
                        <a:pt x="135795" y="1239795"/>
                        <a:pt x="133773" y="1237445"/>
                        <a:pt x="132080" y="1234905"/>
                      </a:cubicBezTo>
                      <a:cubicBezTo>
                        <a:pt x="131233" y="1231518"/>
                        <a:pt x="130915" y="1227954"/>
                        <a:pt x="129540" y="1224745"/>
                      </a:cubicBezTo>
                      <a:cubicBezTo>
                        <a:pt x="128337" y="1221939"/>
                        <a:pt x="125263" y="1220070"/>
                        <a:pt x="124460" y="1217125"/>
                      </a:cubicBezTo>
                      <a:cubicBezTo>
                        <a:pt x="124202" y="1216179"/>
                        <a:pt x="120839" y="1185066"/>
                        <a:pt x="119380" y="1181565"/>
                      </a:cubicBezTo>
                      <a:cubicBezTo>
                        <a:pt x="117032" y="1175929"/>
                        <a:pt x="112607" y="1171405"/>
                        <a:pt x="109220" y="1166325"/>
                      </a:cubicBezTo>
                      <a:lnTo>
                        <a:pt x="104140" y="1158705"/>
                      </a:lnTo>
                      <a:cubicBezTo>
                        <a:pt x="98976" y="1132885"/>
                        <a:pt x="104267" y="1156609"/>
                        <a:pt x="99060" y="1138385"/>
                      </a:cubicBezTo>
                      <a:cubicBezTo>
                        <a:pt x="98101" y="1135028"/>
                        <a:pt x="97746" y="1131494"/>
                        <a:pt x="96520" y="1128225"/>
                      </a:cubicBezTo>
                      <a:cubicBezTo>
                        <a:pt x="95028" y="1124247"/>
                        <a:pt x="89547" y="1114030"/>
                        <a:pt x="86360" y="1110445"/>
                      </a:cubicBezTo>
                      <a:cubicBezTo>
                        <a:pt x="81587" y="1105075"/>
                        <a:pt x="77546" y="1098418"/>
                        <a:pt x="71120" y="1095205"/>
                      </a:cubicBezTo>
                      <a:lnTo>
                        <a:pt x="60960" y="1090125"/>
                      </a:lnTo>
                      <a:cubicBezTo>
                        <a:pt x="45605" y="1093964"/>
                        <a:pt x="54112" y="1091561"/>
                        <a:pt x="35560" y="1097745"/>
                      </a:cubicBezTo>
                      <a:cubicBezTo>
                        <a:pt x="33020" y="1098592"/>
                        <a:pt x="30168" y="1098800"/>
                        <a:pt x="27940" y="1100285"/>
                      </a:cubicBezTo>
                      <a:lnTo>
                        <a:pt x="20320" y="1105365"/>
                      </a:lnTo>
                      <a:cubicBezTo>
                        <a:pt x="19473" y="1101132"/>
                        <a:pt x="18552" y="1096913"/>
                        <a:pt x="17780" y="1092665"/>
                      </a:cubicBezTo>
                      <a:cubicBezTo>
                        <a:pt x="16859" y="1087598"/>
                        <a:pt x="16489" y="1082421"/>
                        <a:pt x="15240" y="1077425"/>
                      </a:cubicBezTo>
                      <a:cubicBezTo>
                        <a:pt x="13941" y="1072230"/>
                        <a:pt x="13130" y="1066640"/>
                        <a:pt x="10160" y="1062185"/>
                      </a:cubicBezTo>
                      <a:lnTo>
                        <a:pt x="0" y="1046945"/>
                      </a:lnTo>
                      <a:cubicBezTo>
                        <a:pt x="847" y="1029165"/>
                        <a:pt x="1225" y="1011357"/>
                        <a:pt x="2540" y="993605"/>
                      </a:cubicBezTo>
                      <a:cubicBezTo>
                        <a:pt x="2920" y="988469"/>
                        <a:pt x="5080" y="983515"/>
                        <a:pt x="5080" y="978365"/>
                      </a:cubicBezTo>
                      <a:cubicBezTo>
                        <a:pt x="5080" y="945748"/>
                        <a:pt x="5993" y="950625"/>
                        <a:pt x="0" y="932645"/>
                      </a:cubicBezTo>
                      <a:cubicBezTo>
                        <a:pt x="976" y="926792"/>
                        <a:pt x="1954" y="916038"/>
                        <a:pt x="5080" y="909785"/>
                      </a:cubicBezTo>
                      <a:cubicBezTo>
                        <a:pt x="6445" y="907055"/>
                        <a:pt x="8795" y="904895"/>
                        <a:pt x="10160" y="902165"/>
                      </a:cubicBezTo>
                      <a:cubicBezTo>
                        <a:pt x="20676" y="881133"/>
                        <a:pt x="3221" y="908763"/>
                        <a:pt x="17780" y="886925"/>
                      </a:cubicBezTo>
                      <a:cubicBezTo>
                        <a:pt x="18627" y="880152"/>
                        <a:pt x="19307" y="873356"/>
                        <a:pt x="20320" y="866605"/>
                      </a:cubicBezTo>
                      <a:cubicBezTo>
                        <a:pt x="25197" y="834094"/>
                        <a:pt x="22706" y="844206"/>
                        <a:pt x="30480" y="820885"/>
                      </a:cubicBezTo>
                      <a:cubicBezTo>
                        <a:pt x="32546" y="814687"/>
                        <a:pt x="33176" y="810569"/>
                        <a:pt x="38100" y="805645"/>
                      </a:cubicBezTo>
                      <a:cubicBezTo>
                        <a:pt x="40259" y="803486"/>
                        <a:pt x="43180" y="802258"/>
                        <a:pt x="45720" y="800565"/>
                      </a:cubicBezTo>
                      <a:cubicBezTo>
                        <a:pt x="65123" y="771460"/>
                        <a:pt x="41640" y="809572"/>
                        <a:pt x="53340" y="721825"/>
                      </a:cubicBezTo>
                      <a:cubicBezTo>
                        <a:pt x="53743" y="718799"/>
                        <a:pt x="58420" y="718438"/>
                        <a:pt x="60960" y="716745"/>
                      </a:cubicBezTo>
                      <a:cubicBezTo>
                        <a:pt x="74507" y="696425"/>
                        <a:pt x="56727" y="720978"/>
                        <a:pt x="73660" y="704045"/>
                      </a:cubicBezTo>
                      <a:cubicBezTo>
                        <a:pt x="80939" y="696766"/>
                        <a:pt x="77148" y="697068"/>
                        <a:pt x="81280" y="688805"/>
                      </a:cubicBezTo>
                      <a:cubicBezTo>
                        <a:pt x="82645" y="686075"/>
                        <a:pt x="84667" y="683725"/>
                        <a:pt x="86360" y="681185"/>
                      </a:cubicBezTo>
                      <a:cubicBezTo>
                        <a:pt x="87207" y="658325"/>
                        <a:pt x="85774" y="635266"/>
                        <a:pt x="88900" y="612605"/>
                      </a:cubicBezTo>
                      <a:cubicBezTo>
                        <a:pt x="89317" y="609581"/>
                        <a:pt x="93730" y="608765"/>
                        <a:pt x="96520" y="607525"/>
                      </a:cubicBezTo>
                      <a:cubicBezTo>
                        <a:pt x="104471" y="603991"/>
                        <a:pt x="113476" y="602016"/>
                        <a:pt x="121920" y="599905"/>
                      </a:cubicBezTo>
                      <a:cubicBezTo>
                        <a:pt x="127875" y="582041"/>
                        <a:pt x="121329" y="603453"/>
                        <a:pt x="127000" y="569425"/>
                      </a:cubicBezTo>
                      <a:cubicBezTo>
                        <a:pt x="127440" y="566784"/>
                        <a:pt x="127826" y="563862"/>
                        <a:pt x="129540" y="561805"/>
                      </a:cubicBezTo>
                      <a:cubicBezTo>
                        <a:pt x="141311" y="547679"/>
                        <a:pt x="139064" y="559689"/>
                        <a:pt x="154940" y="549105"/>
                      </a:cubicBezTo>
                      <a:lnTo>
                        <a:pt x="162560" y="544025"/>
                      </a:lnTo>
                      <a:cubicBezTo>
                        <a:pt x="163407" y="540638"/>
                        <a:pt x="164141" y="537222"/>
                        <a:pt x="165100" y="533865"/>
                      </a:cubicBezTo>
                      <a:cubicBezTo>
                        <a:pt x="165836" y="531291"/>
                        <a:pt x="167640" y="528922"/>
                        <a:pt x="167640" y="526245"/>
                      </a:cubicBezTo>
                      <a:cubicBezTo>
                        <a:pt x="167640" y="521928"/>
                        <a:pt x="165947" y="517778"/>
                        <a:pt x="165100" y="513545"/>
                      </a:cubicBezTo>
                      <a:cubicBezTo>
                        <a:pt x="165947" y="505078"/>
                        <a:pt x="166346" y="496555"/>
                        <a:pt x="167640" y="488145"/>
                      </a:cubicBezTo>
                      <a:cubicBezTo>
                        <a:pt x="168047" y="485499"/>
                        <a:pt x="168287" y="482418"/>
                        <a:pt x="170180" y="480525"/>
                      </a:cubicBezTo>
                      <a:cubicBezTo>
                        <a:pt x="172073" y="478632"/>
                        <a:pt x="175405" y="479182"/>
                        <a:pt x="177800" y="477985"/>
                      </a:cubicBezTo>
                      <a:cubicBezTo>
                        <a:pt x="195341" y="469214"/>
                        <a:pt x="174435" y="475651"/>
                        <a:pt x="195580" y="470365"/>
                      </a:cubicBezTo>
                      <a:cubicBezTo>
                        <a:pt x="196427" y="454278"/>
                        <a:pt x="195943" y="438066"/>
                        <a:pt x="198120" y="422105"/>
                      </a:cubicBezTo>
                      <a:cubicBezTo>
                        <a:pt x="198532" y="419080"/>
                        <a:pt x="200816" y="416392"/>
                        <a:pt x="203200" y="414485"/>
                      </a:cubicBezTo>
                      <a:cubicBezTo>
                        <a:pt x="204856" y="413160"/>
                        <a:pt x="220316" y="409571"/>
                        <a:pt x="220980" y="409405"/>
                      </a:cubicBezTo>
                      <a:cubicBezTo>
                        <a:pt x="223520" y="406865"/>
                        <a:pt x="226856" y="404925"/>
                        <a:pt x="228600" y="401785"/>
                      </a:cubicBezTo>
                      <a:cubicBezTo>
                        <a:pt x="231201" y="397104"/>
                        <a:pt x="231987" y="391625"/>
                        <a:pt x="233680" y="386545"/>
                      </a:cubicBezTo>
                      <a:cubicBezTo>
                        <a:pt x="234527" y="384005"/>
                        <a:pt x="234735" y="381153"/>
                        <a:pt x="236220" y="378925"/>
                      </a:cubicBezTo>
                      <a:cubicBezTo>
                        <a:pt x="237913" y="376385"/>
                        <a:pt x="239003" y="373315"/>
                        <a:pt x="241300" y="371305"/>
                      </a:cubicBezTo>
                      <a:cubicBezTo>
                        <a:pt x="258728" y="356055"/>
                        <a:pt x="252694" y="367284"/>
                        <a:pt x="264160" y="353525"/>
                      </a:cubicBezTo>
                      <a:cubicBezTo>
                        <a:pt x="266114" y="351180"/>
                        <a:pt x="266651" y="347523"/>
                        <a:pt x="269240" y="345905"/>
                      </a:cubicBezTo>
                      <a:cubicBezTo>
                        <a:pt x="273781" y="343067"/>
                        <a:pt x="284480" y="340825"/>
                        <a:pt x="284480" y="340825"/>
                      </a:cubicBezTo>
                      <a:cubicBezTo>
                        <a:pt x="285327" y="338285"/>
                        <a:pt x="285127" y="335098"/>
                        <a:pt x="287020" y="333205"/>
                      </a:cubicBezTo>
                      <a:cubicBezTo>
                        <a:pt x="288913" y="331312"/>
                        <a:pt x="294139" y="333295"/>
                        <a:pt x="294640" y="330665"/>
                      </a:cubicBezTo>
                      <a:cubicBezTo>
                        <a:pt x="297812" y="314010"/>
                        <a:pt x="295237" y="296708"/>
                        <a:pt x="297180" y="279865"/>
                      </a:cubicBezTo>
                      <a:cubicBezTo>
                        <a:pt x="298565" y="267858"/>
                        <a:pt x="302837" y="266819"/>
                        <a:pt x="304800" y="257005"/>
                      </a:cubicBezTo>
                      <a:cubicBezTo>
                        <a:pt x="305647" y="252772"/>
                        <a:pt x="304831" y="247818"/>
                        <a:pt x="307340" y="244305"/>
                      </a:cubicBezTo>
                      <a:cubicBezTo>
                        <a:pt x="309541" y="241224"/>
                        <a:pt x="313984" y="240631"/>
                        <a:pt x="317500" y="239225"/>
                      </a:cubicBezTo>
                      <a:cubicBezTo>
                        <a:pt x="322472" y="237236"/>
                        <a:pt x="332740" y="234145"/>
                        <a:pt x="332740" y="234145"/>
                      </a:cubicBezTo>
                      <a:cubicBezTo>
                        <a:pt x="337317" y="229568"/>
                        <a:pt x="341792" y="224097"/>
                        <a:pt x="347980" y="221445"/>
                      </a:cubicBezTo>
                      <a:cubicBezTo>
                        <a:pt x="351189" y="220070"/>
                        <a:pt x="354753" y="219752"/>
                        <a:pt x="358140" y="218905"/>
                      </a:cubicBezTo>
                      <a:cubicBezTo>
                        <a:pt x="359833" y="216365"/>
                        <a:pt x="361855" y="214015"/>
                        <a:pt x="363220" y="211285"/>
                      </a:cubicBezTo>
                      <a:cubicBezTo>
                        <a:pt x="368146" y="201433"/>
                        <a:pt x="365037" y="198605"/>
                        <a:pt x="363220" y="185885"/>
                      </a:cubicBezTo>
                      <a:cubicBezTo>
                        <a:pt x="365286" y="179687"/>
                        <a:pt x="365916" y="175569"/>
                        <a:pt x="370840" y="170645"/>
                      </a:cubicBezTo>
                      <a:cubicBezTo>
                        <a:pt x="377027" y="164458"/>
                        <a:pt x="380459" y="165357"/>
                        <a:pt x="388620" y="163025"/>
                      </a:cubicBezTo>
                      <a:cubicBezTo>
                        <a:pt x="391194" y="162289"/>
                        <a:pt x="393666" y="161221"/>
                        <a:pt x="396240" y="160485"/>
                      </a:cubicBezTo>
                      <a:cubicBezTo>
                        <a:pt x="399597" y="159526"/>
                        <a:pt x="403056" y="158948"/>
                        <a:pt x="406400" y="157945"/>
                      </a:cubicBezTo>
                      <a:cubicBezTo>
                        <a:pt x="411529" y="156406"/>
                        <a:pt x="421640" y="152865"/>
                        <a:pt x="421640" y="152865"/>
                      </a:cubicBezTo>
                      <a:cubicBezTo>
                        <a:pt x="424180" y="153712"/>
                        <a:pt x="427704" y="153226"/>
                        <a:pt x="429260" y="155405"/>
                      </a:cubicBezTo>
                      <a:cubicBezTo>
                        <a:pt x="432372" y="159762"/>
                        <a:pt x="429058" y="169765"/>
                        <a:pt x="434340" y="170645"/>
                      </a:cubicBezTo>
                      <a:lnTo>
                        <a:pt x="449580" y="173185"/>
                      </a:lnTo>
                      <a:cubicBezTo>
                        <a:pt x="454660" y="172338"/>
                        <a:pt x="460601" y="173598"/>
                        <a:pt x="464820" y="170645"/>
                      </a:cubicBezTo>
                      <a:cubicBezTo>
                        <a:pt x="469822" y="167144"/>
                        <a:pt x="469900" y="158792"/>
                        <a:pt x="474980" y="155405"/>
                      </a:cubicBezTo>
                      <a:cubicBezTo>
                        <a:pt x="477520" y="153712"/>
                        <a:pt x="479950" y="151840"/>
                        <a:pt x="482600" y="150325"/>
                      </a:cubicBezTo>
                      <a:cubicBezTo>
                        <a:pt x="489373" y="146455"/>
                        <a:pt x="493256" y="144740"/>
                        <a:pt x="500380" y="142705"/>
                      </a:cubicBezTo>
                      <a:cubicBezTo>
                        <a:pt x="503737" y="141746"/>
                        <a:pt x="507183" y="141124"/>
                        <a:pt x="510540" y="140165"/>
                      </a:cubicBezTo>
                      <a:cubicBezTo>
                        <a:pt x="536047" y="132877"/>
                        <a:pt x="496558" y="143025"/>
                        <a:pt x="528320" y="135085"/>
                      </a:cubicBezTo>
                      <a:cubicBezTo>
                        <a:pt x="535940" y="112225"/>
                        <a:pt x="527473" y="124078"/>
                        <a:pt x="541020" y="117305"/>
                      </a:cubicBezTo>
                      <a:cubicBezTo>
                        <a:pt x="543750" y="115940"/>
                        <a:pt x="546100" y="113918"/>
                        <a:pt x="548640" y="112225"/>
                      </a:cubicBezTo>
                      <a:cubicBezTo>
                        <a:pt x="550333" y="109685"/>
                        <a:pt x="551336" y="106512"/>
                        <a:pt x="553720" y="104605"/>
                      </a:cubicBezTo>
                      <a:cubicBezTo>
                        <a:pt x="555811" y="102932"/>
                        <a:pt x="558945" y="103262"/>
                        <a:pt x="561340" y="102065"/>
                      </a:cubicBezTo>
                      <a:cubicBezTo>
                        <a:pt x="564070" y="100700"/>
                        <a:pt x="566615" y="98939"/>
                        <a:pt x="568960" y="96985"/>
                      </a:cubicBezTo>
                      <a:cubicBezTo>
                        <a:pt x="571720" y="94685"/>
                        <a:pt x="574280" y="92125"/>
                        <a:pt x="576580" y="89365"/>
                      </a:cubicBezTo>
                      <a:cubicBezTo>
                        <a:pt x="578534" y="87020"/>
                        <a:pt x="579363" y="83755"/>
                        <a:pt x="581660" y="81745"/>
                      </a:cubicBezTo>
                      <a:cubicBezTo>
                        <a:pt x="586255" y="77725"/>
                        <a:pt x="591820" y="74972"/>
                        <a:pt x="596900" y="71585"/>
                      </a:cubicBezTo>
                      <a:lnTo>
                        <a:pt x="604520" y="66505"/>
                      </a:lnTo>
                      <a:lnTo>
                        <a:pt x="612140" y="61425"/>
                      </a:lnTo>
                      <a:cubicBezTo>
                        <a:pt x="615223" y="61865"/>
                        <a:pt x="631998" y="66967"/>
                        <a:pt x="637540" y="61425"/>
                      </a:cubicBezTo>
                      <a:cubicBezTo>
                        <a:pt x="650670" y="48295"/>
                        <a:pt x="642808" y="47502"/>
                        <a:pt x="655320" y="38565"/>
                      </a:cubicBezTo>
                      <a:cubicBezTo>
                        <a:pt x="658401" y="36364"/>
                        <a:pt x="661964" y="34891"/>
                        <a:pt x="665480" y="33485"/>
                      </a:cubicBezTo>
                      <a:lnTo>
                        <a:pt x="688340" y="25865"/>
                      </a:lnTo>
                      <a:lnTo>
                        <a:pt x="695960" y="23325"/>
                      </a:lnTo>
                      <a:cubicBezTo>
                        <a:pt x="698500" y="22478"/>
                        <a:pt x="700983" y="21434"/>
                        <a:pt x="703580" y="20785"/>
                      </a:cubicBezTo>
                      <a:cubicBezTo>
                        <a:pt x="709259" y="19365"/>
                        <a:pt x="725270" y="15639"/>
                        <a:pt x="728980" y="13165"/>
                      </a:cubicBezTo>
                      <a:lnTo>
                        <a:pt x="736600" y="8085"/>
                      </a:lnTo>
                      <a:cubicBezTo>
                        <a:pt x="738293" y="5545"/>
                        <a:pt x="738718" y="1205"/>
                        <a:pt x="741680" y="465"/>
                      </a:cubicBezTo>
                      <a:cubicBezTo>
                        <a:pt x="750132" y="-1648"/>
                        <a:pt x="756936" y="4024"/>
                        <a:pt x="764540" y="5545"/>
                      </a:cubicBezTo>
                      <a:cubicBezTo>
                        <a:pt x="770411" y="6719"/>
                        <a:pt x="776393" y="7238"/>
                        <a:pt x="782320" y="8085"/>
                      </a:cubicBezTo>
                      <a:lnTo>
                        <a:pt x="805180" y="15705"/>
                      </a:lnTo>
                      <a:lnTo>
                        <a:pt x="812800" y="18245"/>
                      </a:lnTo>
                      <a:cubicBezTo>
                        <a:pt x="833322" y="14825"/>
                        <a:pt x="823154" y="17334"/>
                        <a:pt x="843280" y="10625"/>
                      </a:cubicBezTo>
                      <a:lnTo>
                        <a:pt x="850900" y="8085"/>
                      </a:lnTo>
                      <a:lnTo>
                        <a:pt x="858520" y="5545"/>
                      </a:lnTo>
                      <a:cubicBezTo>
                        <a:pt x="860332" y="10980"/>
                        <a:pt x="861506" y="16730"/>
                        <a:pt x="866140" y="20785"/>
                      </a:cubicBezTo>
                      <a:cubicBezTo>
                        <a:pt x="870735" y="24805"/>
                        <a:pt x="881380" y="30945"/>
                        <a:pt x="881380" y="30945"/>
                      </a:cubicBezTo>
                      <a:cubicBezTo>
                        <a:pt x="885117" y="30571"/>
                        <a:pt x="906363" y="30330"/>
                        <a:pt x="914400" y="25865"/>
                      </a:cubicBezTo>
                      <a:cubicBezTo>
                        <a:pt x="919737" y="22900"/>
                        <a:pt x="923848" y="17636"/>
                        <a:pt x="929640" y="15705"/>
                      </a:cubicBezTo>
                      <a:lnTo>
                        <a:pt x="944880" y="10625"/>
                      </a:lnTo>
                      <a:lnTo>
                        <a:pt x="952500" y="8085"/>
                      </a:lnTo>
                      <a:cubicBezTo>
                        <a:pt x="959743" y="8890"/>
                        <a:pt x="974469" y="8910"/>
                        <a:pt x="982980" y="13165"/>
                      </a:cubicBezTo>
                      <a:cubicBezTo>
                        <a:pt x="985710" y="14530"/>
                        <a:pt x="987704" y="17280"/>
                        <a:pt x="990600" y="18245"/>
                      </a:cubicBezTo>
                      <a:cubicBezTo>
                        <a:pt x="995486" y="19874"/>
                        <a:pt x="1000790" y="19775"/>
                        <a:pt x="1005840" y="20785"/>
                      </a:cubicBezTo>
                      <a:cubicBezTo>
                        <a:pt x="1013813" y="22380"/>
                        <a:pt x="1016357" y="23444"/>
                        <a:pt x="1023620" y="25865"/>
                      </a:cubicBezTo>
                      <a:cubicBezTo>
                        <a:pt x="1033780" y="25018"/>
                        <a:pt x="1044103" y="25324"/>
                        <a:pt x="1054100" y="23325"/>
                      </a:cubicBezTo>
                      <a:cubicBezTo>
                        <a:pt x="1068195" y="20506"/>
                        <a:pt x="1057030" y="17855"/>
                        <a:pt x="1064260" y="10625"/>
                      </a:cubicBezTo>
                      <a:cubicBezTo>
                        <a:pt x="1066153" y="8732"/>
                        <a:pt x="1069340" y="8932"/>
                        <a:pt x="1071880" y="8085"/>
                      </a:cubicBezTo>
                      <a:cubicBezTo>
                        <a:pt x="1082040" y="8932"/>
                        <a:pt x="1092363" y="8626"/>
                        <a:pt x="1102360" y="10625"/>
                      </a:cubicBezTo>
                      <a:cubicBezTo>
                        <a:pt x="1105353" y="11224"/>
                        <a:pt x="1107190" y="14465"/>
                        <a:pt x="1109980" y="15705"/>
                      </a:cubicBezTo>
                      <a:cubicBezTo>
                        <a:pt x="1114873" y="17880"/>
                        <a:pt x="1120140" y="19092"/>
                        <a:pt x="1125220" y="20785"/>
                      </a:cubicBezTo>
                      <a:lnTo>
                        <a:pt x="1140460" y="25865"/>
                      </a:lnTo>
                      <a:cubicBezTo>
                        <a:pt x="1143000" y="26712"/>
                        <a:pt x="1145852" y="26920"/>
                        <a:pt x="1148080" y="28405"/>
                      </a:cubicBezTo>
                      <a:cubicBezTo>
                        <a:pt x="1157928" y="34970"/>
                        <a:pt x="1152804" y="32520"/>
                        <a:pt x="1163320" y="36025"/>
                      </a:cubicBezTo>
                      <a:cubicBezTo>
                        <a:pt x="1167173" y="33457"/>
                        <a:pt x="1173302" y="28405"/>
                        <a:pt x="1178560" y="28405"/>
                      </a:cubicBezTo>
                      <a:cubicBezTo>
                        <a:pt x="1181237" y="28405"/>
                        <a:pt x="1183640" y="30098"/>
                        <a:pt x="1186180" y="30945"/>
                      </a:cubicBezTo>
                      <a:cubicBezTo>
                        <a:pt x="1189567" y="36025"/>
                        <a:pt x="1194409" y="40393"/>
                        <a:pt x="1196340" y="46185"/>
                      </a:cubicBezTo>
                      <a:cubicBezTo>
                        <a:pt x="1197187" y="48725"/>
                        <a:pt x="1196987" y="51912"/>
                        <a:pt x="1198880" y="53805"/>
                      </a:cubicBezTo>
                      <a:cubicBezTo>
                        <a:pt x="1200773" y="55698"/>
                        <a:pt x="1204105" y="55148"/>
                        <a:pt x="1206500" y="56345"/>
                      </a:cubicBezTo>
                      <a:cubicBezTo>
                        <a:pt x="1209230" y="57710"/>
                        <a:pt x="1211390" y="60060"/>
                        <a:pt x="1214120" y="61425"/>
                      </a:cubicBezTo>
                      <a:cubicBezTo>
                        <a:pt x="1216515" y="62622"/>
                        <a:pt x="1219166" y="63229"/>
                        <a:pt x="1221740" y="63965"/>
                      </a:cubicBezTo>
                      <a:cubicBezTo>
                        <a:pt x="1238252" y="68683"/>
                        <a:pt x="1238755" y="67076"/>
                        <a:pt x="1262380" y="69045"/>
                      </a:cubicBezTo>
                      <a:cubicBezTo>
                        <a:pt x="1264920" y="70738"/>
                        <a:pt x="1268046" y="71780"/>
                        <a:pt x="1270000" y="74125"/>
                      </a:cubicBezTo>
                      <a:cubicBezTo>
                        <a:pt x="1279961" y="86078"/>
                        <a:pt x="1270145" y="81890"/>
                        <a:pt x="1280160" y="91905"/>
                      </a:cubicBezTo>
                      <a:cubicBezTo>
                        <a:pt x="1282319" y="94064"/>
                        <a:pt x="1285240" y="95292"/>
                        <a:pt x="1287780" y="96985"/>
                      </a:cubicBezTo>
                      <a:cubicBezTo>
                        <a:pt x="1290320" y="101218"/>
                        <a:pt x="1293192" y="105269"/>
                        <a:pt x="1295400" y="109685"/>
                      </a:cubicBezTo>
                      <a:cubicBezTo>
                        <a:pt x="1296597" y="112080"/>
                        <a:pt x="1296455" y="115077"/>
                        <a:pt x="1297940" y="117305"/>
                      </a:cubicBezTo>
                      <a:cubicBezTo>
                        <a:pt x="1299933" y="120294"/>
                        <a:pt x="1303472" y="122002"/>
                        <a:pt x="1305560" y="124925"/>
                      </a:cubicBezTo>
                      <a:cubicBezTo>
                        <a:pt x="1314369" y="137258"/>
                        <a:pt x="1307652" y="131650"/>
                        <a:pt x="1313180" y="142705"/>
                      </a:cubicBezTo>
                      <a:cubicBezTo>
                        <a:pt x="1314545" y="145435"/>
                        <a:pt x="1316895" y="147595"/>
                        <a:pt x="1318260" y="150325"/>
                      </a:cubicBezTo>
                      <a:cubicBezTo>
                        <a:pt x="1321682" y="157170"/>
                        <a:pt x="1319410" y="159903"/>
                        <a:pt x="1325880" y="165565"/>
                      </a:cubicBezTo>
                      <a:cubicBezTo>
                        <a:pt x="1337976" y="176149"/>
                        <a:pt x="1338655" y="175109"/>
                        <a:pt x="1351280" y="178265"/>
                      </a:cubicBezTo>
                      <a:cubicBezTo>
                        <a:pt x="1365839" y="200103"/>
                        <a:pt x="1348384" y="172473"/>
                        <a:pt x="1358900" y="193505"/>
                      </a:cubicBezTo>
                      <a:cubicBezTo>
                        <a:pt x="1363630" y="202965"/>
                        <a:pt x="1364578" y="200319"/>
                        <a:pt x="1371600" y="208745"/>
                      </a:cubicBezTo>
                      <a:cubicBezTo>
                        <a:pt x="1382183" y="221445"/>
                        <a:pt x="1370330" y="212132"/>
                        <a:pt x="1384300" y="221445"/>
                      </a:cubicBezTo>
                      <a:lnTo>
                        <a:pt x="1389380" y="236685"/>
                      </a:lnTo>
                      <a:cubicBezTo>
                        <a:pt x="1390227" y="239225"/>
                        <a:pt x="1391395" y="241680"/>
                        <a:pt x="1391920" y="244305"/>
                      </a:cubicBezTo>
                      <a:cubicBezTo>
                        <a:pt x="1392767" y="248538"/>
                        <a:pt x="1393324" y="252840"/>
                        <a:pt x="1394460" y="257005"/>
                      </a:cubicBezTo>
                      <a:cubicBezTo>
                        <a:pt x="1395869" y="262171"/>
                        <a:pt x="1399540" y="272245"/>
                        <a:pt x="1399540" y="272245"/>
                      </a:cubicBezTo>
                      <a:cubicBezTo>
                        <a:pt x="1398665" y="281868"/>
                        <a:pt x="1401554" y="299376"/>
                        <a:pt x="1391920" y="307805"/>
                      </a:cubicBezTo>
                      <a:cubicBezTo>
                        <a:pt x="1387325" y="311825"/>
                        <a:pt x="1376680" y="317965"/>
                        <a:pt x="1376680" y="317965"/>
                      </a:cubicBezTo>
                      <a:cubicBezTo>
                        <a:pt x="1374987" y="320505"/>
                        <a:pt x="1371937" y="322551"/>
                        <a:pt x="1371600" y="325585"/>
                      </a:cubicBezTo>
                      <a:cubicBezTo>
                        <a:pt x="1370749" y="333248"/>
                        <a:pt x="1373591" y="342816"/>
                        <a:pt x="1379220" y="348445"/>
                      </a:cubicBezTo>
                      <a:cubicBezTo>
                        <a:pt x="1381379" y="350604"/>
                        <a:pt x="1384300" y="351832"/>
                        <a:pt x="1386840" y="353525"/>
                      </a:cubicBezTo>
                      <a:cubicBezTo>
                        <a:pt x="1389380" y="351832"/>
                        <a:pt x="1391730" y="349810"/>
                        <a:pt x="1394460" y="348445"/>
                      </a:cubicBezTo>
                      <a:cubicBezTo>
                        <a:pt x="1396855" y="347248"/>
                        <a:pt x="1399403" y="345905"/>
                        <a:pt x="1402080" y="345905"/>
                      </a:cubicBezTo>
                      <a:cubicBezTo>
                        <a:pt x="1423264" y="345905"/>
                        <a:pt x="1444413" y="347598"/>
                        <a:pt x="1465580" y="348445"/>
                      </a:cubicBezTo>
                      <a:cubicBezTo>
                        <a:pt x="1482090" y="353948"/>
                        <a:pt x="1464733" y="345905"/>
                        <a:pt x="1478280" y="366225"/>
                      </a:cubicBezTo>
                      <a:lnTo>
                        <a:pt x="1498600" y="396705"/>
                      </a:lnTo>
                      <a:cubicBezTo>
                        <a:pt x="1500293" y="399245"/>
                        <a:pt x="1502715" y="401429"/>
                        <a:pt x="1503680" y="404325"/>
                      </a:cubicBezTo>
                      <a:cubicBezTo>
                        <a:pt x="1504527" y="406865"/>
                        <a:pt x="1504547" y="409854"/>
                        <a:pt x="1506220" y="411945"/>
                      </a:cubicBezTo>
                      <a:cubicBezTo>
                        <a:pt x="1508127" y="414329"/>
                        <a:pt x="1511300" y="415332"/>
                        <a:pt x="1513840" y="417025"/>
                      </a:cubicBezTo>
                      <a:cubicBezTo>
                        <a:pt x="1517227" y="422105"/>
                        <a:pt x="1522069" y="426473"/>
                        <a:pt x="1524000" y="432265"/>
                      </a:cubicBezTo>
                      <a:cubicBezTo>
                        <a:pt x="1528219" y="444921"/>
                        <a:pt x="1529825" y="447639"/>
                        <a:pt x="1531620" y="460205"/>
                      </a:cubicBezTo>
                      <a:cubicBezTo>
                        <a:pt x="1534681" y="481635"/>
                        <a:pt x="1532528" y="483248"/>
                        <a:pt x="1539240" y="503385"/>
                      </a:cubicBezTo>
                      <a:cubicBezTo>
                        <a:pt x="1545624" y="522538"/>
                        <a:pt x="1537012" y="498930"/>
                        <a:pt x="1546860" y="518625"/>
                      </a:cubicBezTo>
                      <a:cubicBezTo>
                        <a:pt x="1548057" y="521020"/>
                        <a:pt x="1548203" y="523850"/>
                        <a:pt x="1549400" y="526245"/>
                      </a:cubicBezTo>
                      <a:cubicBezTo>
                        <a:pt x="1550765" y="528975"/>
                        <a:pt x="1553240" y="531075"/>
                        <a:pt x="1554480" y="533865"/>
                      </a:cubicBezTo>
                      <a:cubicBezTo>
                        <a:pt x="1556655" y="538758"/>
                        <a:pt x="1557867" y="544025"/>
                        <a:pt x="1559560" y="549105"/>
                      </a:cubicBezTo>
                      <a:lnTo>
                        <a:pt x="1562100" y="556725"/>
                      </a:lnTo>
                      <a:cubicBezTo>
                        <a:pt x="1564166" y="562923"/>
                        <a:pt x="1564796" y="567041"/>
                        <a:pt x="1569720" y="571965"/>
                      </a:cubicBezTo>
                      <a:cubicBezTo>
                        <a:pt x="1571879" y="574124"/>
                        <a:pt x="1574800" y="575352"/>
                        <a:pt x="1577340" y="577045"/>
                      </a:cubicBezTo>
                      <a:cubicBezTo>
                        <a:pt x="1584113" y="597365"/>
                        <a:pt x="1573953" y="573658"/>
                        <a:pt x="1587500" y="587205"/>
                      </a:cubicBezTo>
                      <a:cubicBezTo>
                        <a:pt x="1589393" y="589098"/>
                        <a:pt x="1589193" y="592285"/>
                        <a:pt x="1590040" y="594825"/>
                      </a:cubicBezTo>
                      <a:cubicBezTo>
                        <a:pt x="1584320" y="611985"/>
                        <a:pt x="1592253" y="593385"/>
                        <a:pt x="1579880" y="607525"/>
                      </a:cubicBezTo>
                      <a:cubicBezTo>
                        <a:pt x="1570474" y="618274"/>
                        <a:pt x="1570669" y="619919"/>
                        <a:pt x="1567180" y="630385"/>
                      </a:cubicBezTo>
                      <a:cubicBezTo>
                        <a:pt x="1568027" y="634618"/>
                        <a:pt x="1567934" y="639155"/>
                        <a:pt x="1569720" y="643085"/>
                      </a:cubicBezTo>
                      <a:cubicBezTo>
                        <a:pt x="1576162" y="657257"/>
                        <a:pt x="1577506" y="656742"/>
                        <a:pt x="1587500" y="663405"/>
                      </a:cubicBezTo>
                      <a:cubicBezTo>
                        <a:pt x="1588347" y="676105"/>
                        <a:pt x="1588634" y="688855"/>
                        <a:pt x="1590040" y="701505"/>
                      </a:cubicBezTo>
                      <a:cubicBezTo>
                        <a:pt x="1590336" y="704166"/>
                        <a:pt x="1591999" y="706511"/>
                        <a:pt x="1592580" y="709125"/>
                      </a:cubicBezTo>
                      <a:cubicBezTo>
                        <a:pt x="1593697" y="714152"/>
                        <a:pt x="1594003" y="719338"/>
                        <a:pt x="1595120" y="724365"/>
                      </a:cubicBezTo>
                      <a:cubicBezTo>
                        <a:pt x="1595701" y="726979"/>
                        <a:pt x="1597079" y="729371"/>
                        <a:pt x="1597660" y="731985"/>
                      </a:cubicBezTo>
                      <a:cubicBezTo>
                        <a:pt x="1598777" y="737012"/>
                        <a:pt x="1596558" y="743583"/>
                        <a:pt x="1600200" y="747225"/>
                      </a:cubicBezTo>
                      <a:cubicBezTo>
                        <a:pt x="1603842" y="750867"/>
                        <a:pt x="1610360" y="748918"/>
                        <a:pt x="1615440" y="749765"/>
                      </a:cubicBezTo>
                      <a:cubicBezTo>
                        <a:pt x="1616287" y="757385"/>
                        <a:pt x="1616720" y="765062"/>
                        <a:pt x="1617980" y="772625"/>
                      </a:cubicBezTo>
                      <a:cubicBezTo>
                        <a:pt x="1618420" y="775266"/>
                        <a:pt x="1618627" y="778352"/>
                        <a:pt x="1620520" y="780245"/>
                      </a:cubicBezTo>
                      <a:cubicBezTo>
                        <a:pt x="1622413" y="782138"/>
                        <a:pt x="1625600" y="781938"/>
                        <a:pt x="1628140" y="782785"/>
                      </a:cubicBezTo>
                      <a:cubicBezTo>
                        <a:pt x="1630680" y="785325"/>
                        <a:pt x="1633978" y="787286"/>
                        <a:pt x="1635760" y="790405"/>
                      </a:cubicBezTo>
                      <a:cubicBezTo>
                        <a:pt x="1640921" y="799437"/>
                        <a:pt x="1637013" y="815909"/>
                        <a:pt x="1635760" y="823425"/>
                      </a:cubicBezTo>
                      <a:cubicBezTo>
                        <a:pt x="1635320" y="826066"/>
                        <a:pt x="1634893" y="828954"/>
                        <a:pt x="1633220" y="831045"/>
                      </a:cubicBezTo>
                      <a:cubicBezTo>
                        <a:pt x="1631313" y="833429"/>
                        <a:pt x="1628140" y="834432"/>
                        <a:pt x="1625600" y="836125"/>
                      </a:cubicBezTo>
                      <a:cubicBezTo>
                        <a:pt x="1615652" y="851047"/>
                        <a:pt x="1615746" y="847511"/>
                        <a:pt x="1623060" y="876765"/>
                      </a:cubicBezTo>
                      <a:cubicBezTo>
                        <a:pt x="1623931" y="880250"/>
                        <a:pt x="1628140" y="881845"/>
                        <a:pt x="1630680" y="884385"/>
                      </a:cubicBezTo>
                      <a:cubicBezTo>
                        <a:pt x="1631527" y="887772"/>
                        <a:pt x="1631284" y="891640"/>
                        <a:pt x="1633220" y="894545"/>
                      </a:cubicBezTo>
                      <a:cubicBezTo>
                        <a:pt x="1636034" y="898765"/>
                        <a:pt x="1644113" y="900716"/>
                        <a:pt x="1648460" y="902165"/>
                      </a:cubicBezTo>
                      <a:cubicBezTo>
                        <a:pt x="1649307" y="904705"/>
                        <a:pt x="1649803" y="907390"/>
                        <a:pt x="1651000" y="909785"/>
                      </a:cubicBezTo>
                      <a:cubicBezTo>
                        <a:pt x="1660848" y="929480"/>
                        <a:pt x="1652236" y="905872"/>
                        <a:pt x="1658620" y="925025"/>
                      </a:cubicBezTo>
                      <a:cubicBezTo>
                        <a:pt x="1659467" y="933492"/>
                        <a:pt x="1659592" y="942062"/>
                        <a:pt x="1661160" y="950425"/>
                      </a:cubicBezTo>
                      <a:cubicBezTo>
                        <a:pt x="1664575" y="968639"/>
                        <a:pt x="1664332" y="962169"/>
                        <a:pt x="1673860" y="973285"/>
                      </a:cubicBezTo>
                      <a:cubicBezTo>
                        <a:pt x="1676615" y="976499"/>
                        <a:pt x="1678940" y="980058"/>
                        <a:pt x="1681480" y="983445"/>
                      </a:cubicBezTo>
                      <a:cubicBezTo>
                        <a:pt x="1689410" y="1007236"/>
                        <a:pt x="1676419" y="972048"/>
                        <a:pt x="1691640" y="998685"/>
                      </a:cubicBezTo>
                      <a:cubicBezTo>
                        <a:pt x="1693372" y="1001716"/>
                        <a:pt x="1692805" y="1005636"/>
                        <a:pt x="1694180" y="1008845"/>
                      </a:cubicBezTo>
                      <a:cubicBezTo>
                        <a:pt x="1695383" y="1011651"/>
                        <a:pt x="1697567" y="1013925"/>
                        <a:pt x="1699260" y="1016465"/>
                      </a:cubicBezTo>
                      <a:cubicBezTo>
                        <a:pt x="1698413" y="1024085"/>
                        <a:pt x="1697980" y="1031762"/>
                        <a:pt x="1696720" y="1039325"/>
                      </a:cubicBezTo>
                      <a:cubicBezTo>
                        <a:pt x="1696280" y="1041966"/>
                        <a:pt x="1694512" y="1044288"/>
                        <a:pt x="1694180" y="1046945"/>
                      </a:cubicBezTo>
                      <a:cubicBezTo>
                        <a:pt x="1692811" y="1057899"/>
                        <a:pt x="1693009" y="1069011"/>
                        <a:pt x="1691640" y="1079965"/>
                      </a:cubicBezTo>
                      <a:cubicBezTo>
                        <a:pt x="1691308" y="1082622"/>
                        <a:pt x="1690993" y="1085692"/>
                        <a:pt x="1689100" y="1087585"/>
                      </a:cubicBezTo>
                      <a:cubicBezTo>
                        <a:pt x="1684783" y="1091902"/>
                        <a:pt x="1673860" y="1097745"/>
                        <a:pt x="1673860" y="1097745"/>
                      </a:cubicBezTo>
                      <a:cubicBezTo>
                        <a:pt x="1672167" y="1101132"/>
                        <a:pt x="1670272" y="1104425"/>
                        <a:pt x="1668780" y="1107905"/>
                      </a:cubicBezTo>
                      <a:cubicBezTo>
                        <a:pt x="1667725" y="1110366"/>
                        <a:pt x="1667437" y="1113130"/>
                        <a:pt x="1666240" y="1115525"/>
                      </a:cubicBezTo>
                      <a:cubicBezTo>
                        <a:pt x="1664875" y="1118255"/>
                        <a:pt x="1662525" y="1120415"/>
                        <a:pt x="1661160" y="1123145"/>
                      </a:cubicBezTo>
                      <a:cubicBezTo>
                        <a:pt x="1659963" y="1125540"/>
                        <a:pt x="1660711" y="1129092"/>
                        <a:pt x="1658620" y="1130765"/>
                      </a:cubicBezTo>
                      <a:cubicBezTo>
                        <a:pt x="1655894" y="1132946"/>
                        <a:pt x="1651847" y="1132458"/>
                        <a:pt x="1648460" y="1133305"/>
                      </a:cubicBezTo>
                      <a:cubicBezTo>
                        <a:pt x="1645920" y="1134998"/>
                        <a:pt x="1643185" y="1136431"/>
                        <a:pt x="1640840" y="1138385"/>
                      </a:cubicBezTo>
                      <a:cubicBezTo>
                        <a:pt x="1632074" y="1145690"/>
                        <a:pt x="1630819" y="1151885"/>
                        <a:pt x="1617980" y="1156165"/>
                      </a:cubicBezTo>
                      <a:cubicBezTo>
                        <a:pt x="1611451" y="1158341"/>
                        <a:pt x="1607217" y="1159969"/>
                        <a:pt x="1600200" y="1161245"/>
                      </a:cubicBezTo>
                      <a:cubicBezTo>
                        <a:pt x="1594310" y="1162316"/>
                        <a:pt x="1588347" y="1162938"/>
                        <a:pt x="1582420" y="1163785"/>
                      </a:cubicBezTo>
                      <a:cubicBezTo>
                        <a:pt x="1556811" y="1172321"/>
                        <a:pt x="1596534" y="1159297"/>
                        <a:pt x="1564640" y="1168865"/>
                      </a:cubicBezTo>
                      <a:cubicBezTo>
                        <a:pt x="1559511" y="1170404"/>
                        <a:pt x="1554480" y="1172252"/>
                        <a:pt x="1549400" y="1173945"/>
                      </a:cubicBezTo>
                      <a:lnTo>
                        <a:pt x="1541780" y="1176485"/>
                      </a:lnTo>
                      <a:cubicBezTo>
                        <a:pt x="1539240" y="1177332"/>
                        <a:pt x="1536388" y="1177540"/>
                        <a:pt x="1534160" y="1179025"/>
                      </a:cubicBezTo>
                      <a:lnTo>
                        <a:pt x="1526540" y="1184105"/>
                      </a:lnTo>
                      <a:cubicBezTo>
                        <a:pt x="1524115" y="1191379"/>
                        <a:pt x="1524214" y="1194868"/>
                        <a:pt x="1516380" y="1199345"/>
                      </a:cubicBezTo>
                      <a:cubicBezTo>
                        <a:pt x="1513349" y="1201077"/>
                        <a:pt x="1509564" y="1200882"/>
                        <a:pt x="1506220" y="1201885"/>
                      </a:cubicBezTo>
                      <a:cubicBezTo>
                        <a:pt x="1501091" y="1203424"/>
                        <a:pt x="1490980" y="1206965"/>
                        <a:pt x="1490980" y="1206965"/>
                      </a:cubicBezTo>
                      <a:cubicBezTo>
                        <a:pt x="1488440" y="1209505"/>
                        <a:pt x="1486283" y="1212497"/>
                        <a:pt x="1483360" y="1214585"/>
                      </a:cubicBezTo>
                      <a:cubicBezTo>
                        <a:pt x="1480279" y="1216786"/>
                        <a:pt x="1476109" y="1217241"/>
                        <a:pt x="1473200" y="1219665"/>
                      </a:cubicBezTo>
                      <a:cubicBezTo>
                        <a:pt x="1470855" y="1221619"/>
                        <a:pt x="1470504" y="1225378"/>
                        <a:pt x="1468120" y="1227285"/>
                      </a:cubicBezTo>
                      <a:cubicBezTo>
                        <a:pt x="1466029" y="1228958"/>
                        <a:pt x="1462895" y="1228628"/>
                        <a:pt x="1460500" y="1229825"/>
                      </a:cubicBezTo>
                      <a:cubicBezTo>
                        <a:pt x="1457770" y="1231190"/>
                        <a:pt x="1455670" y="1233665"/>
                        <a:pt x="1452880" y="1234905"/>
                      </a:cubicBezTo>
                      <a:cubicBezTo>
                        <a:pt x="1447987" y="1237080"/>
                        <a:pt x="1442095" y="1237015"/>
                        <a:pt x="1437640" y="1239985"/>
                      </a:cubicBezTo>
                      <a:lnTo>
                        <a:pt x="1422400" y="1250145"/>
                      </a:lnTo>
                      <a:cubicBezTo>
                        <a:pt x="1420707" y="1252685"/>
                        <a:pt x="1419479" y="1255606"/>
                        <a:pt x="1417320" y="1257765"/>
                      </a:cubicBezTo>
                      <a:cubicBezTo>
                        <a:pt x="1410041" y="1265044"/>
                        <a:pt x="1410343" y="1261253"/>
                        <a:pt x="1402080" y="1265385"/>
                      </a:cubicBezTo>
                      <a:cubicBezTo>
                        <a:pt x="1399350" y="1266750"/>
                        <a:pt x="1397250" y="1269225"/>
                        <a:pt x="1394460" y="1270465"/>
                      </a:cubicBezTo>
                      <a:cubicBezTo>
                        <a:pt x="1366976" y="1282680"/>
                        <a:pt x="1339117" y="1276977"/>
                        <a:pt x="1308100" y="1278085"/>
                      </a:cubicBezTo>
                      <a:cubicBezTo>
                        <a:pt x="1295400" y="1286552"/>
                        <a:pt x="1302173" y="1280625"/>
                        <a:pt x="1290320" y="1298405"/>
                      </a:cubicBezTo>
                      <a:cubicBezTo>
                        <a:pt x="1288627" y="1300945"/>
                        <a:pt x="1287780" y="1304332"/>
                        <a:pt x="1285240" y="1306025"/>
                      </a:cubicBezTo>
                      <a:lnTo>
                        <a:pt x="1277620" y="1311105"/>
                      </a:lnTo>
                      <a:cubicBezTo>
                        <a:pt x="1275927" y="1313645"/>
                        <a:pt x="1274494" y="1316380"/>
                        <a:pt x="1272540" y="1318725"/>
                      </a:cubicBezTo>
                      <a:cubicBezTo>
                        <a:pt x="1270240" y="1321485"/>
                        <a:pt x="1266913" y="1323356"/>
                        <a:pt x="1264920" y="1326345"/>
                      </a:cubicBezTo>
                      <a:cubicBezTo>
                        <a:pt x="1263435" y="1328573"/>
                        <a:pt x="1264053" y="1331874"/>
                        <a:pt x="1262380" y="1333965"/>
                      </a:cubicBezTo>
                      <a:cubicBezTo>
                        <a:pt x="1256968" y="1340731"/>
                        <a:pt x="1253766" y="1337904"/>
                        <a:pt x="1247140" y="1341585"/>
                      </a:cubicBezTo>
                      <a:cubicBezTo>
                        <a:pt x="1241803" y="1344550"/>
                        <a:pt x="1237692" y="1349814"/>
                        <a:pt x="1231900" y="1351745"/>
                      </a:cubicBezTo>
                      <a:cubicBezTo>
                        <a:pt x="1218066" y="1356356"/>
                        <a:pt x="1229475" y="1352993"/>
                        <a:pt x="1209040" y="1356825"/>
                      </a:cubicBezTo>
                      <a:cubicBezTo>
                        <a:pt x="1185982" y="1361148"/>
                        <a:pt x="1189686" y="1360394"/>
                        <a:pt x="1173480" y="1364445"/>
                      </a:cubicBezTo>
                      <a:cubicBezTo>
                        <a:pt x="1143734" y="1363255"/>
                        <a:pt x="1122302" y="1373443"/>
                        <a:pt x="1102360" y="1356825"/>
                      </a:cubicBezTo>
                      <a:cubicBezTo>
                        <a:pt x="1099600" y="1354525"/>
                        <a:pt x="1097280" y="1351745"/>
                        <a:pt x="1094740" y="1349205"/>
                      </a:cubicBezTo>
                      <a:cubicBezTo>
                        <a:pt x="1088356" y="1330052"/>
                        <a:pt x="1096968" y="1353660"/>
                        <a:pt x="1087120" y="1333965"/>
                      </a:cubicBezTo>
                      <a:cubicBezTo>
                        <a:pt x="1076604" y="1312933"/>
                        <a:pt x="1094059" y="1340563"/>
                        <a:pt x="1079500" y="1318725"/>
                      </a:cubicBezTo>
                      <a:cubicBezTo>
                        <a:pt x="1080347" y="1308565"/>
                        <a:pt x="1079042" y="1297989"/>
                        <a:pt x="1082040" y="1288245"/>
                      </a:cubicBezTo>
                      <a:cubicBezTo>
                        <a:pt x="1082827" y="1285686"/>
                        <a:pt x="1088666" y="1288191"/>
                        <a:pt x="1089660" y="1285705"/>
                      </a:cubicBezTo>
                      <a:cubicBezTo>
                        <a:pt x="1090956" y="1282464"/>
                        <a:pt x="1088123" y="1278889"/>
                        <a:pt x="1087120" y="1275545"/>
                      </a:cubicBezTo>
                      <a:cubicBezTo>
                        <a:pt x="1085581" y="1270416"/>
                        <a:pt x="1083733" y="1265385"/>
                        <a:pt x="1082040" y="1260305"/>
                      </a:cubicBezTo>
                      <a:lnTo>
                        <a:pt x="1079500" y="1252685"/>
                      </a:lnTo>
                      <a:cubicBezTo>
                        <a:pt x="1080347" y="1247605"/>
                        <a:pt x="1080411" y="1242331"/>
                        <a:pt x="1082040" y="1237445"/>
                      </a:cubicBezTo>
                      <a:cubicBezTo>
                        <a:pt x="1083005" y="1234549"/>
                        <a:pt x="1086886" y="1232869"/>
                        <a:pt x="1087120" y="1229825"/>
                      </a:cubicBezTo>
                      <a:cubicBezTo>
                        <a:pt x="1087773" y="1221341"/>
                        <a:pt x="1085427" y="1212892"/>
                        <a:pt x="1084580" y="1204425"/>
                      </a:cubicBezTo>
                      <a:cubicBezTo>
                        <a:pt x="1072727" y="1205272"/>
                        <a:pt x="1060831" y="1205653"/>
                        <a:pt x="1049020" y="1206965"/>
                      </a:cubicBezTo>
                      <a:cubicBezTo>
                        <a:pt x="1045550" y="1207351"/>
                        <a:pt x="1041982" y="1207944"/>
                        <a:pt x="1038860" y="1209505"/>
                      </a:cubicBezTo>
                      <a:cubicBezTo>
                        <a:pt x="1008105" y="1224882"/>
                        <a:pt x="1044387" y="1211896"/>
                        <a:pt x="1021080" y="1219665"/>
                      </a:cubicBezTo>
                      <a:cubicBezTo>
                        <a:pt x="1016000" y="1224745"/>
                        <a:pt x="1011818" y="1230920"/>
                        <a:pt x="1005840" y="1234905"/>
                      </a:cubicBezTo>
                      <a:lnTo>
                        <a:pt x="990600" y="1245065"/>
                      </a:lnTo>
                      <a:cubicBezTo>
                        <a:pt x="983377" y="1255899"/>
                        <a:pt x="980046" y="1259530"/>
                        <a:pt x="975360" y="1270465"/>
                      </a:cubicBezTo>
                      <a:cubicBezTo>
                        <a:pt x="974305" y="1272926"/>
                        <a:pt x="973556" y="1275511"/>
                        <a:pt x="972820" y="1278085"/>
                      </a:cubicBezTo>
                      <a:cubicBezTo>
                        <a:pt x="971861" y="1281442"/>
                        <a:pt x="971037" y="1284837"/>
                        <a:pt x="970280" y="1288245"/>
                      </a:cubicBezTo>
                      <a:cubicBezTo>
                        <a:pt x="968635" y="1295646"/>
                        <a:pt x="969078" y="1303216"/>
                        <a:pt x="962660" y="1308565"/>
                      </a:cubicBezTo>
                      <a:cubicBezTo>
                        <a:pt x="959751" y="1310989"/>
                        <a:pt x="955788" y="1311766"/>
                        <a:pt x="952500" y="1313645"/>
                      </a:cubicBezTo>
                      <a:cubicBezTo>
                        <a:pt x="949850" y="1315160"/>
                        <a:pt x="947610" y="1317360"/>
                        <a:pt x="944880" y="1318725"/>
                      </a:cubicBezTo>
                      <a:cubicBezTo>
                        <a:pt x="938806" y="1321762"/>
                        <a:pt x="931155" y="1324147"/>
                        <a:pt x="924560" y="1326345"/>
                      </a:cubicBezTo>
                      <a:cubicBezTo>
                        <a:pt x="922867" y="1328885"/>
                        <a:pt x="921254" y="1331481"/>
                        <a:pt x="919480" y="1333965"/>
                      </a:cubicBezTo>
                      <a:cubicBezTo>
                        <a:pt x="917019" y="1337410"/>
                        <a:pt x="913960" y="1340449"/>
                        <a:pt x="911860" y="1344125"/>
                      </a:cubicBezTo>
                      <a:cubicBezTo>
                        <a:pt x="910120" y="1347170"/>
                        <a:pt x="907487" y="1359431"/>
                        <a:pt x="906780" y="1361905"/>
                      </a:cubicBezTo>
                      <a:cubicBezTo>
                        <a:pt x="906044" y="1364479"/>
                        <a:pt x="904842" y="1366916"/>
                        <a:pt x="904240" y="1369525"/>
                      </a:cubicBezTo>
                      <a:cubicBezTo>
                        <a:pt x="902298" y="1377938"/>
                        <a:pt x="899160" y="1394925"/>
                        <a:pt x="899160" y="1394925"/>
                      </a:cubicBezTo>
                      <a:cubicBezTo>
                        <a:pt x="900007" y="1416092"/>
                        <a:pt x="893254" y="1438998"/>
                        <a:pt x="901700" y="1458425"/>
                      </a:cubicBezTo>
                      <a:cubicBezTo>
                        <a:pt x="904812" y="1465584"/>
                        <a:pt x="916954" y="1455100"/>
                        <a:pt x="924560" y="1453345"/>
                      </a:cubicBezTo>
                      <a:cubicBezTo>
                        <a:pt x="927583" y="1452647"/>
                        <a:pt x="938874" y="1449998"/>
                        <a:pt x="942340" y="1448265"/>
                      </a:cubicBezTo>
                      <a:cubicBezTo>
                        <a:pt x="962035" y="1438417"/>
                        <a:pt x="938427" y="1447029"/>
                        <a:pt x="957580" y="1440645"/>
                      </a:cubicBezTo>
                      <a:cubicBezTo>
                        <a:pt x="960120" y="1438105"/>
                        <a:pt x="962211" y="1435018"/>
                        <a:pt x="965200" y="1433025"/>
                      </a:cubicBezTo>
                      <a:cubicBezTo>
                        <a:pt x="967428" y="1431540"/>
                        <a:pt x="970729" y="1432158"/>
                        <a:pt x="972820" y="1430485"/>
                      </a:cubicBezTo>
                      <a:cubicBezTo>
                        <a:pt x="975204" y="1428578"/>
                        <a:pt x="975516" y="1424772"/>
                        <a:pt x="977900" y="1422865"/>
                      </a:cubicBezTo>
                      <a:cubicBezTo>
                        <a:pt x="979991" y="1421192"/>
                        <a:pt x="983125" y="1421522"/>
                        <a:pt x="985520" y="1420325"/>
                      </a:cubicBezTo>
                      <a:cubicBezTo>
                        <a:pt x="988250" y="1418960"/>
                        <a:pt x="990410" y="1416610"/>
                        <a:pt x="993140" y="1415245"/>
                      </a:cubicBezTo>
                      <a:cubicBezTo>
                        <a:pt x="997408" y="1413111"/>
                        <a:pt x="1006851" y="1411386"/>
                        <a:pt x="1010920" y="1410165"/>
                      </a:cubicBezTo>
                      <a:cubicBezTo>
                        <a:pt x="1016049" y="1408626"/>
                        <a:pt x="1021705" y="1408055"/>
                        <a:pt x="1026160" y="1405085"/>
                      </a:cubicBezTo>
                      <a:cubicBezTo>
                        <a:pt x="1043628" y="1393440"/>
                        <a:pt x="1035608" y="1396856"/>
                        <a:pt x="1049020" y="1392385"/>
                      </a:cubicBezTo>
                      <a:cubicBezTo>
                        <a:pt x="1067647" y="1393232"/>
                        <a:pt x="1086313" y="1393438"/>
                        <a:pt x="1104900" y="1394925"/>
                      </a:cubicBezTo>
                      <a:cubicBezTo>
                        <a:pt x="1107569" y="1395139"/>
                        <a:pt x="1110627" y="1395572"/>
                        <a:pt x="1112520" y="1397465"/>
                      </a:cubicBezTo>
                      <a:cubicBezTo>
                        <a:pt x="1114413" y="1399358"/>
                        <a:pt x="1113387" y="1402994"/>
                        <a:pt x="1115060" y="1405085"/>
                      </a:cubicBezTo>
                      <a:cubicBezTo>
                        <a:pt x="1116967" y="1407469"/>
                        <a:pt x="1120421" y="1408112"/>
                        <a:pt x="1122680" y="1410165"/>
                      </a:cubicBezTo>
                      <a:cubicBezTo>
                        <a:pt x="1129768" y="1416608"/>
                        <a:pt x="1136227" y="1423712"/>
                        <a:pt x="1143000" y="1430485"/>
                      </a:cubicBezTo>
                      <a:cubicBezTo>
                        <a:pt x="1149621" y="1437106"/>
                        <a:pt x="1156580" y="1442404"/>
                        <a:pt x="1160780" y="1450805"/>
                      </a:cubicBezTo>
                      <a:cubicBezTo>
                        <a:pt x="1161977" y="1453200"/>
                        <a:pt x="1162473" y="1455885"/>
                        <a:pt x="1163320" y="1458425"/>
                      </a:cubicBezTo>
                      <a:cubicBezTo>
                        <a:pt x="1148761" y="1480263"/>
                        <a:pt x="1166216" y="1452633"/>
                        <a:pt x="1155700" y="1473665"/>
                      </a:cubicBezTo>
                      <a:cubicBezTo>
                        <a:pt x="1154335" y="1476395"/>
                        <a:pt x="1151985" y="1478555"/>
                        <a:pt x="1150620" y="1481285"/>
                      </a:cubicBezTo>
                      <a:cubicBezTo>
                        <a:pt x="1149423" y="1483680"/>
                        <a:pt x="1149135" y="1486444"/>
                        <a:pt x="1148080" y="1488905"/>
                      </a:cubicBezTo>
                      <a:cubicBezTo>
                        <a:pt x="1146588" y="1492385"/>
                        <a:pt x="1144693" y="1495678"/>
                        <a:pt x="1143000" y="1499065"/>
                      </a:cubicBezTo>
                      <a:cubicBezTo>
                        <a:pt x="1143847" y="1515998"/>
                        <a:pt x="1144071" y="1532974"/>
                        <a:pt x="1145540" y="1549865"/>
                      </a:cubicBezTo>
                      <a:cubicBezTo>
                        <a:pt x="1145772" y="1552532"/>
                        <a:pt x="1148346" y="1554821"/>
                        <a:pt x="1148080" y="1557485"/>
                      </a:cubicBezTo>
                      <a:cubicBezTo>
                        <a:pt x="1147467" y="1563618"/>
                        <a:pt x="1144771" y="1569361"/>
                        <a:pt x="1143000" y="1575265"/>
                      </a:cubicBezTo>
                      <a:cubicBezTo>
                        <a:pt x="1142231" y="1577829"/>
                        <a:pt x="1142353" y="1580992"/>
                        <a:pt x="1140460" y="1582885"/>
                      </a:cubicBezTo>
                      <a:cubicBezTo>
                        <a:pt x="1138567" y="1584778"/>
                        <a:pt x="1135380" y="1584578"/>
                        <a:pt x="1132840" y="1585425"/>
                      </a:cubicBezTo>
                      <a:cubicBezTo>
                        <a:pt x="1129453" y="1587965"/>
                        <a:pt x="1125894" y="1590290"/>
                        <a:pt x="1122680" y="1593045"/>
                      </a:cubicBezTo>
                      <a:cubicBezTo>
                        <a:pt x="1119953" y="1595383"/>
                        <a:pt x="1118049" y="1598672"/>
                        <a:pt x="1115060" y="1600665"/>
                      </a:cubicBezTo>
                      <a:cubicBezTo>
                        <a:pt x="1092149" y="1615939"/>
                        <a:pt x="1123800" y="1588301"/>
                        <a:pt x="1099820" y="1608285"/>
                      </a:cubicBezTo>
                      <a:cubicBezTo>
                        <a:pt x="1097060" y="1610585"/>
                        <a:pt x="1095340" y="1614161"/>
                        <a:pt x="1092200" y="1615905"/>
                      </a:cubicBezTo>
                      <a:cubicBezTo>
                        <a:pt x="1087519" y="1618506"/>
                        <a:pt x="1082040" y="1619292"/>
                        <a:pt x="1076960" y="1620985"/>
                      </a:cubicBezTo>
                      <a:cubicBezTo>
                        <a:pt x="1074420" y="1621832"/>
                        <a:pt x="1071981" y="1623085"/>
                        <a:pt x="1069340" y="1623525"/>
                      </a:cubicBezTo>
                      <a:cubicBezTo>
                        <a:pt x="1040712" y="1628296"/>
                        <a:pt x="1059240" y="1625744"/>
                        <a:pt x="1013460" y="1628605"/>
                      </a:cubicBezTo>
                      <a:cubicBezTo>
                        <a:pt x="1010920" y="1630298"/>
                        <a:pt x="1008570" y="1632320"/>
                        <a:pt x="1005840" y="1633685"/>
                      </a:cubicBezTo>
                      <a:cubicBezTo>
                        <a:pt x="992457" y="1640377"/>
                        <a:pt x="976432" y="1634669"/>
                        <a:pt x="962660" y="1633685"/>
                      </a:cubicBezTo>
                      <a:cubicBezTo>
                        <a:pt x="961386" y="1632666"/>
                        <a:pt x="946695" y="1620311"/>
                        <a:pt x="942340" y="1618445"/>
                      </a:cubicBezTo>
                      <a:cubicBezTo>
                        <a:pt x="939131" y="1617070"/>
                        <a:pt x="935537" y="1616864"/>
                        <a:pt x="932180" y="1615905"/>
                      </a:cubicBezTo>
                      <a:cubicBezTo>
                        <a:pt x="918853" y="1612097"/>
                        <a:pt x="930281" y="1614228"/>
                        <a:pt x="914400" y="1610825"/>
                      </a:cubicBezTo>
                      <a:cubicBezTo>
                        <a:pt x="874048" y="1602178"/>
                        <a:pt x="902038" y="1609004"/>
                        <a:pt x="878840" y="1603205"/>
                      </a:cubicBezTo>
                      <a:cubicBezTo>
                        <a:pt x="875073" y="1597554"/>
                        <a:pt x="872272" y="1594800"/>
                        <a:pt x="871220" y="1587965"/>
                      </a:cubicBezTo>
                      <a:cubicBezTo>
                        <a:pt x="871074" y="1587017"/>
                        <a:pt x="869619" y="1559363"/>
                        <a:pt x="866140" y="1552405"/>
                      </a:cubicBezTo>
                      <a:cubicBezTo>
                        <a:pt x="864247" y="1548619"/>
                        <a:pt x="860981" y="1545690"/>
                        <a:pt x="858520" y="1542245"/>
                      </a:cubicBezTo>
                      <a:cubicBezTo>
                        <a:pt x="851339" y="1532192"/>
                        <a:pt x="856876" y="1535770"/>
                        <a:pt x="845820" y="1532085"/>
                      </a:cubicBezTo>
                      <a:cubicBezTo>
                        <a:pt x="831306" y="1536923"/>
                        <a:pt x="843401" y="1530634"/>
                        <a:pt x="835660" y="1542245"/>
                      </a:cubicBezTo>
                      <a:cubicBezTo>
                        <a:pt x="833667" y="1545234"/>
                        <a:pt x="830340" y="1547105"/>
                        <a:pt x="828040" y="1549865"/>
                      </a:cubicBezTo>
                      <a:cubicBezTo>
                        <a:pt x="818958" y="1560763"/>
                        <a:pt x="827483" y="1554986"/>
                        <a:pt x="815340" y="1565105"/>
                      </a:cubicBezTo>
                      <a:cubicBezTo>
                        <a:pt x="804421" y="1574204"/>
                        <a:pt x="811556" y="1566997"/>
                        <a:pt x="800100" y="1572725"/>
                      </a:cubicBezTo>
                      <a:cubicBezTo>
                        <a:pt x="797370" y="1574090"/>
                        <a:pt x="795270" y="1576565"/>
                        <a:pt x="792480" y="1577805"/>
                      </a:cubicBezTo>
                      <a:cubicBezTo>
                        <a:pt x="787587" y="1579980"/>
                        <a:pt x="777240" y="1582885"/>
                        <a:pt x="777240" y="1582885"/>
                      </a:cubicBezTo>
                      <a:cubicBezTo>
                        <a:pt x="750779" y="1578475"/>
                        <a:pt x="771552" y="1583939"/>
                        <a:pt x="741680" y="1567645"/>
                      </a:cubicBezTo>
                      <a:cubicBezTo>
                        <a:pt x="712761" y="1551871"/>
                        <a:pt x="757270" y="1580579"/>
                        <a:pt x="726440" y="1560025"/>
                      </a:cubicBezTo>
                      <a:cubicBezTo>
                        <a:pt x="723900" y="1560872"/>
                        <a:pt x="720713" y="1560672"/>
                        <a:pt x="718820" y="1562565"/>
                      </a:cubicBezTo>
                      <a:cubicBezTo>
                        <a:pt x="716927" y="1564458"/>
                        <a:pt x="716612" y="1567528"/>
                        <a:pt x="716280" y="1570185"/>
                      </a:cubicBezTo>
                      <a:cubicBezTo>
                        <a:pt x="714911" y="1581139"/>
                        <a:pt x="714657" y="1592204"/>
                        <a:pt x="713740" y="1603205"/>
                      </a:cubicBezTo>
                      <a:cubicBezTo>
                        <a:pt x="712723" y="1615405"/>
                        <a:pt x="714130" y="1635835"/>
                        <a:pt x="703580" y="1646385"/>
                      </a:cubicBezTo>
                      <a:cubicBezTo>
                        <a:pt x="701421" y="1648544"/>
                        <a:pt x="698500" y="1649772"/>
                        <a:pt x="695960" y="1651465"/>
                      </a:cubicBezTo>
                      <a:cubicBezTo>
                        <a:pt x="688340" y="1649772"/>
                        <a:pt x="680606" y="1648529"/>
                        <a:pt x="673100" y="1646385"/>
                      </a:cubicBezTo>
                      <a:cubicBezTo>
                        <a:pt x="661284" y="1643009"/>
                        <a:pt x="660824" y="1640761"/>
                        <a:pt x="650240" y="1636225"/>
                      </a:cubicBezTo>
                      <a:cubicBezTo>
                        <a:pt x="647779" y="1635170"/>
                        <a:pt x="645160" y="1634532"/>
                        <a:pt x="642620" y="1633685"/>
                      </a:cubicBezTo>
                      <a:cubicBezTo>
                        <a:pt x="639233" y="1628605"/>
                        <a:pt x="634391" y="1624237"/>
                        <a:pt x="632460" y="1618445"/>
                      </a:cubicBezTo>
                      <a:cubicBezTo>
                        <a:pt x="631613" y="1615905"/>
                        <a:pt x="631813" y="1612718"/>
                        <a:pt x="629920" y="1610825"/>
                      </a:cubicBezTo>
                      <a:cubicBezTo>
                        <a:pt x="628027" y="1608932"/>
                        <a:pt x="624840" y="1609132"/>
                        <a:pt x="622300" y="1608285"/>
                      </a:cubicBezTo>
                      <a:cubicBezTo>
                        <a:pt x="617220" y="1609132"/>
                        <a:pt x="611666" y="1608522"/>
                        <a:pt x="607060" y="1610825"/>
                      </a:cubicBezTo>
                      <a:cubicBezTo>
                        <a:pt x="602207" y="1613251"/>
                        <a:pt x="601444" y="1622058"/>
                        <a:pt x="599440" y="1626065"/>
                      </a:cubicBezTo>
                      <a:cubicBezTo>
                        <a:pt x="594844" y="1635256"/>
                        <a:pt x="595529" y="1633295"/>
                        <a:pt x="586740" y="1636225"/>
                      </a:cubicBezTo>
                      <a:cubicBezTo>
                        <a:pt x="581660" y="1635378"/>
                        <a:pt x="576386" y="1635314"/>
                        <a:pt x="571500" y="1633685"/>
                      </a:cubicBezTo>
                      <a:cubicBezTo>
                        <a:pt x="568604" y="1632720"/>
                        <a:pt x="566225" y="1630559"/>
                        <a:pt x="563880" y="1628605"/>
                      </a:cubicBezTo>
                      <a:cubicBezTo>
                        <a:pt x="561120" y="1626305"/>
                        <a:pt x="559668" y="1622121"/>
                        <a:pt x="556260" y="1620985"/>
                      </a:cubicBezTo>
                      <a:cubicBezTo>
                        <a:pt x="551441" y="1619379"/>
                        <a:pt x="543560" y="1637495"/>
                        <a:pt x="538480" y="1641305"/>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srgbClr val="FFFFFF"/>
                    </a:solidFill>
                    <a:latin typeface="Times"/>
                  </a:endParaRPr>
                </a:p>
              </p:txBody>
            </p:sp>
          </p:grpSp>
          <p:grpSp>
            <p:nvGrpSpPr>
              <p:cNvPr id="96" name="Group 95"/>
              <p:cNvGrpSpPr/>
              <p:nvPr/>
            </p:nvGrpSpPr>
            <p:grpSpPr>
              <a:xfrm>
                <a:off x="565419" y="3875715"/>
                <a:ext cx="457200" cy="457200"/>
                <a:chOff x="307073" y="106115"/>
                <a:chExt cx="1645920" cy="1645920"/>
              </a:xfrm>
            </p:grpSpPr>
            <p:sp>
              <p:nvSpPr>
                <p:cNvPr id="97" name="Oval 96"/>
                <p:cNvSpPr/>
                <p:nvPr/>
              </p:nvSpPr>
              <p:spPr bwMode="auto">
                <a:xfrm>
                  <a:off x="307073" y="106115"/>
                  <a:ext cx="1645920" cy="1645920"/>
                </a:xfrm>
                <a:prstGeom prst="ellipse">
                  <a:avLst/>
                </a:prstGeom>
                <a:solidFill>
                  <a:srgbClr val="DF8191">
                    <a:alpha val="84000"/>
                  </a:srgb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defRPr/>
                  </a:pPr>
                  <a:endParaRPr lang="en-AU" sz="2400" b="1" dirty="0">
                    <a:solidFill>
                      <a:srgbClr val="FFFFFF"/>
                    </a:solidFill>
                    <a:latin typeface="Arial" panose="020B0604020202020204" pitchFamily="34" charset="0"/>
                    <a:ea typeface="ＭＳ Ｐゴシック" panose="020B0600070205080204" pitchFamily="34" charset="-128"/>
                    <a:cs typeface="ＭＳ Ｐゴシック" pitchFamily="-1" charset="-128"/>
                  </a:endParaRPr>
                </a:p>
              </p:txBody>
            </p:sp>
            <p:pic>
              <p:nvPicPr>
                <p:cNvPr id="98" name="Picture 9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852166">
                  <a:off x="1007774" y="670443"/>
                  <a:ext cx="608691" cy="247436"/>
                </a:xfrm>
                <a:prstGeom prst="rect">
                  <a:avLst/>
                </a:prstGeom>
              </p:spPr>
            </p:pic>
            <p:pic>
              <p:nvPicPr>
                <p:cNvPr id="99" name="Picture 9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999069">
                  <a:off x="416094" y="711064"/>
                  <a:ext cx="420961" cy="234767"/>
                </a:xfrm>
                <a:prstGeom prst="rect">
                  <a:avLst/>
                </a:prstGeom>
              </p:spPr>
            </p:pic>
            <p:pic>
              <p:nvPicPr>
                <p:cNvPr id="100" name="Picture 9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700645">
                  <a:off x="1530503" y="553334"/>
                  <a:ext cx="136268" cy="82420"/>
                </a:xfrm>
                <a:prstGeom prst="rect">
                  <a:avLst/>
                </a:prstGeom>
              </p:spPr>
            </p:pic>
            <p:pic>
              <p:nvPicPr>
                <p:cNvPr id="101" name="Picture 10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201171">
                  <a:off x="1481270" y="426870"/>
                  <a:ext cx="136268" cy="82420"/>
                </a:xfrm>
                <a:prstGeom prst="rect">
                  <a:avLst/>
                </a:prstGeom>
              </p:spPr>
            </p:pic>
            <p:pic>
              <p:nvPicPr>
                <p:cNvPr id="102" name="Picture 10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36564">
                  <a:off x="1399561" y="507015"/>
                  <a:ext cx="109743" cy="66377"/>
                </a:xfrm>
                <a:prstGeom prst="rect">
                  <a:avLst/>
                </a:prstGeom>
              </p:spPr>
            </p:pic>
            <p:pic>
              <p:nvPicPr>
                <p:cNvPr id="103" name="Picture 10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36564">
                  <a:off x="1595867" y="480629"/>
                  <a:ext cx="80123" cy="48461"/>
                </a:xfrm>
                <a:prstGeom prst="rect">
                  <a:avLst/>
                </a:prstGeom>
              </p:spPr>
            </p:pic>
            <p:pic>
              <p:nvPicPr>
                <p:cNvPr id="104" name="Picture 103"/>
                <p:cNvPicPr>
                  <a:picLocks noChangeAspect="1"/>
                </p:cNvPicPr>
                <p:nvPr/>
              </p:nvPicPr>
              <p:blipFill rotWithShape="1">
                <a:blip r:embed="rId10"/>
                <a:srcRect/>
                <a:stretch/>
              </p:blipFill>
              <p:spPr>
                <a:xfrm>
                  <a:off x="1133891" y="338197"/>
                  <a:ext cx="133221" cy="72454"/>
                </a:xfrm>
                <a:prstGeom prst="rect">
                  <a:avLst/>
                </a:prstGeom>
              </p:spPr>
            </p:pic>
            <p:pic>
              <p:nvPicPr>
                <p:cNvPr id="105" name="Picture 104"/>
                <p:cNvPicPr>
                  <a:picLocks noChangeAspect="1"/>
                </p:cNvPicPr>
                <p:nvPr/>
              </p:nvPicPr>
              <p:blipFill rotWithShape="1">
                <a:blip r:embed="rId11" cstate="screen">
                  <a:extLst>
                    <a:ext uri="{28A0092B-C50C-407E-A947-70E740481C1C}">
                      <a14:useLocalDpi xmlns:a14="http://schemas.microsoft.com/office/drawing/2010/main"/>
                    </a:ext>
                  </a:extLst>
                </a:blip>
                <a:srcRect l="85354" t="38727" r="3381" b="55050"/>
                <a:stretch/>
              </p:blipFill>
              <p:spPr>
                <a:xfrm>
                  <a:off x="716867" y="439397"/>
                  <a:ext cx="82022" cy="44608"/>
                </a:xfrm>
                <a:prstGeom prst="rect">
                  <a:avLst/>
                </a:prstGeom>
              </p:spPr>
            </p:pic>
            <p:pic>
              <p:nvPicPr>
                <p:cNvPr id="106" name="Picture 105"/>
                <p:cNvPicPr>
                  <a:picLocks noChangeAspect="1"/>
                </p:cNvPicPr>
                <p:nvPr/>
              </p:nvPicPr>
              <p:blipFill rotWithShape="1">
                <a:blip r:embed="rId11" cstate="screen">
                  <a:extLst>
                    <a:ext uri="{28A0092B-C50C-407E-A947-70E740481C1C}">
                      <a14:useLocalDpi xmlns:a14="http://schemas.microsoft.com/office/drawing/2010/main"/>
                    </a:ext>
                  </a:extLst>
                </a:blip>
                <a:srcRect l="85354" t="38727" r="3381" b="55050"/>
                <a:stretch/>
              </p:blipFill>
              <p:spPr>
                <a:xfrm>
                  <a:off x="810931" y="479154"/>
                  <a:ext cx="82022" cy="44608"/>
                </a:xfrm>
                <a:prstGeom prst="rect">
                  <a:avLst/>
                </a:prstGeom>
              </p:spPr>
            </p:pic>
            <p:pic>
              <p:nvPicPr>
                <p:cNvPr id="107" name="Picture 106"/>
                <p:cNvPicPr>
                  <a:picLocks noChangeAspect="1"/>
                </p:cNvPicPr>
                <p:nvPr/>
              </p:nvPicPr>
              <p:blipFill rotWithShape="1">
                <a:blip r:embed="rId12" cstate="screen">
                  <a:extLst>
                    <a:ext uri="{28A0092B-C50C-407E-A947-70E740481C1C}">
                      <a14:useLocalDpi xmlns:a14="http://schemas.microsoft.com/office/drawing/2010/main"/>
                    </a:ext>
                  </a:extLst>
                </a:blip>
                <a:srcRect l="85354" t="38727" r="3381" b="55050"/>
                <a:stretch/>
              </p:blipFill>
              <p:spPr>
                <a:xfrm flipH="1">
                  <a:off x="914912" y="503708"/>
                  <a:ext cx="108443" cy="58977"/>
                </a:xfrm>
                <a:prstGeom prst="rect">
                  <a:avLst/>
                </a:prstGeom>
              </p:spPr>
            </p:pic>
            <p:pic>
              <p:nvPicPr>
                <p:cNvPr id="108" name="Picture 107"/>
                <p:cNvPicPr>
                  <a:picLocks noChangeAspect="1"/>
                </p:cNvPicPr>
                <p:nvPr/>
              </p:nvPicPr>
              <p:blipFill rotWithShape="1">
                <a:blip r:embed="rId11" cstate="screen">
                  <a:extLst>
                    <a:ext uri="{28A0092B-C50C-407E-A947-70E740481C1C}">
                      <a14:useLocalDpi xmlns:a14="http://schemas.microsoft.com/office/drawing/2010/main"/>
                    </a:ext>
                  </a:extLst>
                </a:blip>
                <a:srcRect l="85354" t="38727" r="3381" b="55050"/>
                <a:stretch/>
              </p:blipFill>
              <p:spPr>
                <a:xfrm>
                  <a:off x="802917" y="410438"/>
                  <a:ext cx="82022" cy="44608"/>
                </a:xfrm>
                <a:prstGeom prst="rect">
                  <a:avLst/>
                </a:prstGeom>
              </p:spPr>
            </p:pic>
            <p:pic>
              <p:nvPicPr>
                <p:cNvPr id="109" name="Picture 10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17063">
                  <a:off x="517655" y="926707"/>
                  <a:ext cx="420961" cy="234767"/>
                </a:xfrm>
                <a:prstGeom prst="rect">
                  <a:avLst/>
                </a:prstGeom>
              </p:spPr>
            </p:pic>
            <p:pic>
              <p:nvPicPr>
                <p:cNvPr id="110" name="Picture 10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89683">
                  <a:off x="740738" y="842745"/>
                  <a:ext cx="232426" cy="129622"/>
                </a:xfrm>
                <a:prstGeom prst="rect">
                  <a:avLst/>
                </a:prstGeom>
              </p:spPr>
            </p:pic>
            <p:pic>
              <p:nvPicPr>
                <p:cNvPr id="111" name="Picture 11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74595" y="1090172"/>
                  <a:ext cx="874431" cy="397468"/>
                </a:xfrm>
                <a:prstGeom prst="rect">
                  <a:avLst/>
                </a:prstGeom>
              </p:spPr>
            </p:pic>
            <p:pic>
              <p:nvPicPr>
                <p:cNvPr id="112" name="Picture 11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0974919" flipH="1">
                  <a:off x="1365877" y="916562"/>
                  <a:ext cx="239513" cy="192260"/>
                </a:xfrm>
                <a:prstGeom prst="rect">
                  <a:avLst/>
                </a:prstGeom>
              </p:spPr>
            </p:pic>
            <p:pic>
              <p:nvPicPr>
                <p:cNvPr id="113" name="Picture 1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700645">
                  <a:off x="1429071" y="756202"/>
                  <a:ext cx="136268" cy="82420"/>
                </a:xfrm>
                <a:prstGeom prst="rect">
                  <a:avLst/>
                </a:prstGeom>
              </p:spPr>
            </p:pic>
            <p:pic>
              <p:nvPicPr>
                <p:cNvPr id="114" name="Picture 1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201171">
                  <a:off x="1362282" y="577069"/>
                  <a:ext cx="136268" cy="82420"/>
                </a:xfrm>
                <a:prstGeom prst="rect">
                  <a:avLst/>
                </a:prstGeom>
              </p:spPr>
            </p:pic>
            <p:pic>
              <p:nvPicPr>
                <p:cNvPr id="115" name="Picture 1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36564">
                  <a:off x="1274720" y="686475"/>
                  <a:ext cx="109743" cy="66377"/>
                </a:xfrm>
                <a:prstGeom prst="rect">
                  <a:avLst/>
                </a:prstGeom>
              </p:spPr>
            </p:pic>
            <p:pic>
              <p:nvPicPr>
                <p:cNvPr id="116" name="Picture 1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36564">
                  <a:off x="1471027" y="660088"/>
                  <a:ext cx="80123" cy="48461"/>
                </a:xfrm>
                <a:prstGeom prst="rect">
                  <a:avLst/>
                </a:prstGeom>
              </p:spPr>
            </p:pic>
            <p:pic>
              <p:nvPicPr>
                <p:cNvPr id="117" name="Picture 1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36564">
                  <a:off x="1272059" y="484527"/>
                  <a:ext cx="80123" cy="48461"/>
                </a:xfrm>
                <a:prstGeom prst="rect">
                  <a:avLst/>
                </a:prstGeom>
              </p:spPr>
            </p:pic>
            <p:pic>
              <p:nvPicPr>
                <p:cNvPr id="118" name="Picture 11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0974919" flipH="1">
                  <a:off x="1450715" y="956825"/>
                  <a:ext cx="324584" cy="260547"/>
                </a:xfrm>
                <a:prstGeom prst="rect">
                  <a:avLst/>
                </a:prstGeom>
              </p:spPr>
            </p:pic>
          </p:grpSp>
        </p:grpSp>
        <p:sp>
          <p:nvSpPr>
            <p:cNvPr id="129" name="TextBox 128"/>
            <p:cNvSpPr txBox="1"/>
            <p:nvPr/>
          </p:nvSpPr>
          <p:spPr>
            <a:xfrm>
              <a:off x="6273213" y="4560655"/>
              <a:ext cx="1606134" cy="357470"/>
            </a:xfrm>
            <a:prstGeom prst="rect">
              <a:avLst/>
            </a:prstGeom>
            <a:noFill/>
          </p:spPr>
          <p:txBody>
            <a:bodyPr wrap="none" rtlCol="0">
              <a:spAutoFit/>
            </a:bodyPr>
            <a:lstStyle/>
            <a:p>
              <a:pPr defTabSz="457200">
                <a:defRPr/>
              </a:pPr>
              <a:r>
                <a:rPr lang="en-US" b="1" dirty="0">
                  <a:solidFill>
                    <a:srgbClr val="FF0000"/>
                  </a:solidFill>
                  <a:latin typeface="Arial" panose="020B0604020202020204" pitchFamily="34" charset="0"/>
                  <a:cs typeface="Arial" panose="020B0604020202020204" pitchFamily="34" charset="0"/>
                </a:rPr>
                <a:t>Disturbance?</a:t>
              </a:r>
              <a:endParaRPr lang="en-AU" b="1" dirty="0">
                <a:solidFill>
                  <a:srgbClr val="FF0000"/>
                </a:solidFill>
                <a:latin typeface="Arial" panose="020B0604020202020204" pitchFamily="34" charset="0"/>
                <a:cs typeface="Arial" panose="020B0604020202020204" pitchFamily="34" charset="0"/>
              </a:endParaRPr>
            </a:p>
          </p:txBody>
        </p:sp>
      </p:grpSp>
      <p:cxnSp>
        <p:nvCxnSpPr>
          <p:cNvPr id="119" name="Straight Connector 118">
            <a:extLst>
              <a:ext uri="{FF2B5EF4-FFF2-40B4-BE49-F238E27FC236}">
                <a16:creationId xmlns:a16="http://schemas.microsoft.com/office/drawing/2014/main" id="{E439CC67-AD0F-4979-B037-4091C107DEFA}"/>
              </a:ext>
            </a:extLst>
          </p:cNvPr>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6B9EE0F-C8ED-BDEE-5FE5-A7549E76EFA9}"/>
              </a:ext>
            </a:extLst>
          </p:cNvPr>
          <p:cNvSpPr txBox="1"/>
          <p:nvPr/>
        </p:nvSpPr>
        <p:spPr>
          <a:xfrm>
            <a:off x="138755" y="1428519"/>
            <a:ext cx="2160251" cy="646331"/>
          </a:xfrm>
          <a:prstGeom prst="rect">
            <a:avLst/>
          </a:prstGeom>
          <a:noFill/>
        </p:spPr>
        <p:txBody>
          <a:bodyPr wrap="square">
            <a:spAutoFit/>
          </a:bodyPr>
          <a:lstStyle/>
          <a:p>
            <a:pPr>
              <a:defRPr/>
            </a:pPr>
            <a:r>
              <a:rPr lang="en-AU" sz="1200" dirty="0">
                <a:solidFill>
                  <a:prstClr val="white"/>
                </a:solidFill>
              </a:rPr>
              <a:t>Richardson et al. (2020) </a:t>
            </a:r>
            <a:r>
              <a:rPr lang="en-AU" sz="1200" i="1" dirty="0">
                <a:solidFill>
                  <a:prstClr val="white"/>
                </a:solidFill>
              </a:rPr>
              <a:t>Proc B</a:t>
            </a:r>
          </a:p>
          <a:p>
            <a:pPr>
              <a:defRPr/>
            </a:pPr>
            <a:r>
              <a:rPr lang="en-GB" sz="1200" i="0" u="none" strike="noStrike" dirty="0">
                <a:solidFill>
                  <a:srgbClr val="BA0C2F"/>
                </a:solidFill>
                <a:effectLst/>
                <a:hlinkClick r:id="rId15"/>
              </a:rPr>
              <a:t>https://doi.org/10.1098/rspb.2019.2214</a:t>
            </a:r>
            <a:endParaRPr lang="en-AU" sz="1200" i="1" dirty="0">
              <a:solidFill>
                <a:prstClr val="white"/>
              </a:solidFill>
            </a:endParaRPr>
          </a:p>
        </p:txBody>
      </p:sp>
      <p:sp>
        <p:nvSpPr>
          <p:cNvPr id="10" name="TextBox 9">
            <a:extLst>
              <a:ext uri="{FF2B5EF4-FFF2-40B4-BE49-F238E27FC236}">
                <a16:creationId xmlns:a16="http://schemas.microsoft.com/office/drawing/2014/main" id="{BD77E4AB-22FE-028D-B1BB-6229736FBA01}"/>
              </a:ext>
            </a:extLst>
          </p:cNvPr>
          <p:cNvSpPr txBox="1"/>
          <p:nvPr/>
        </p:nvSpPr>
        <p:spPr>
          <a:xfrm>
            <a:off x="9990664" y="1140725"/>
            <a:ext cx="1957291" cy="830997"/>
          </a:xfrm>
          <a:prstGeom prst="rect">
            <a:avLst/>
          </a:prstGeom>
          <a:noFill/>
        </p:spPr>
        <p:txBody>
          <a:bodyPr wrap="square">
            <a:spAutoFit/>
          </a:bodyPr>
          <a:lstStyle/>
          <a:p>
            <a:pPr algn="r">
              <a:defRPr/>
            </a:pPr>
            <a:r>
              <a:rPr lang="en-AU" sz="1200" dirty="0">
                <a:solidFill>
                  <a:prstClr val="white"/>
                </a:solidFill>
              </a:rPr>
              <a:t>Richardson et al. (2017) </a:t>
            </a:r>
            <a:r>
              <a:rPr lang="en-AU" sz="1200" i="1" dirty="0">
                <a:solidFill>
                  <a:prstClr val="white"/>
                </a:solidFill>
              </a:rPr>
              <a:t>Environ Biol Fish</a:t>
            </a:r>
          </a:p>
          <a:p>
            <a:pPr algn="r">
              <a:defRPr/>
            </a:pPr>
            <a:r>
              <a:rPr lang="en-GB" sz="1200" b="0" i="0" dirty="0">
                <a:solidFill>
                  <a:srgbClr val="222222"/>
                </a:solidFill>
                <a:effectLst/>
                <a:hlinkClick r:id="rId16"/>
              </a:rPr>
              <a:t>https://doi.org/10.1007/s10641-016-0571-0</a:t>
            </a:r>
            <a:r>
              <a:rPr lang="en-AU" sz="1200" b="0" i="1" dirty="0">
                <a:solidFill>
                  <a:prstClr val="white"/>
                </a:solidFill>
                <a:effectLst/>
              </a:rPr>
              <a:t> </a:t>
            </a:r>
            <a:endParaRPr lang="en-AU" sz="1200" i="1" dirty="0">
              <a:solidFill>
                <a:prstClr val="white"/>
              </a:solidFill>
            </a:endParaRPr>
          </a:p>
        </p:txBody>
      </p:sp>
      <p:sp>
        <p:nvSpPr>
          <p:cNvPr id="14" name="TextBox 13">
            <a:extLst>
              <a:ext uri="{FF2B5EF4-FFF2-40B4-BE49-F238E27FC236}">
                <a16:creationId xmlns:a16="http://schemas.microsoft.com/office/drawing/2014/main" id="{A9829AFE-3D99-6615-5B00-26CC3CF109D4}"/>
              </a:ext>
            </a:extLst>
          </p:cNvPr>
          <p:cNvSpPr txBox="1"/>
          <p:nvPr/>
        </p:nvSpPr>
        <p:spPr>
          <a:xfrm>
            <a:off x="2850965" y="5564043"/>
            <a:ext cx="2510414" cy="646331"/>
          </a:xfrm>
          <a:prstGeom prst="rect">
            <a:avLst/>
          </a:prstGeom>
          <a:noFill/>
        </p:spPr>
        <p:txBody>
          <a:bodyPr wrap="square">
            <a:spAutoFit/>
          </a:bodyPr>
          <a:lstStyle/>
          <a:p>
            <a:pPr>
              <a:defRPr/>
            </a:pPr>
            <a:r>
              <a:rPr lang="en-AU" sz="1200" dirty="0">
                <a:solidFill>
                  <a:prstClr val="white"/>
                </a:solidFill>
              </a:rPr>
              <a:t>Richardson et al. (2017) </a:t>
            </a:r>
            <a:r>
              <a:rPr lang="en-AU" sz="1200" i="1" dirty="0">
                <a:solidFill>
                  <a:prstClr val="white"/>
                </a:solidFill>
              </a:rPr>
              <a:t>Sci Rep </a:t>
            </a:r>
            <a:r>
              <a:rPr lang="en-GB" sz="1200" b="0" i="0" dirty="0">
                <a:solidFill>
                  <a:srgbClr val="222222"/>
                </a:solidFill>
                <a:effectLst/>
                <a:hlinkClick r:id="rId17"/>
              </a:rPr>
              <a:t>https://doi.org/10.1038/s41598-017-08109-4</a:t>
            </a:r>
            <a:r>
              <a:rPr lang="en-GB" sz="1200" b="0" i="0" dirty="0">
                <a:solidFill>
                  <a:srgbClr val="222222"/>
                </a:solidFill>
                <a:effectLst/>
              </a:rPr>
              <a:t> </a:t>
            </a:r>
            <a:endParaRPr lang="en-AU" sz="1200" i="1" dirty="0">
              <a:solidFill>
                <a:prstClr val="white"/>
              </a:solidFill>
            </a:endParaRPr>
          </a:p>
        </p:txBody>
      </p:sp>
      <p:sp>
        <p:nvSpPr>
          <p:cNvPr id="15" name="TextBox 14">
            <a:extLst>
              <a:ext uri="{FF2B5EF4-FFF2-40B4-BE49-F238E27FC236}">
                <a16:creationId xmlns:a16="http://schemas.microsoft.com/office/drawing/2014/main" id="{1DA3A029-10E6-7B85-E897-945F0F009CE6}"/>
              </a:ext>
            </a:extLst>
          </p:cNvPr>
          <p:cNvSpPr txBox="1"/>
          <p:nvPr/>
        </p:nvSpPr>
        <p:spPr>
          <a:xfrm>
            <a:off x="10027495" y="5400698"/>
            <a:ext cx="1946503" cy="830997"/>
          </a:xfrm>
          <a:prstGeom prst="rect">
            <a:avLst/>
          </a:prstGeom>
          <a:noFill/>
        </p:spPr>
        <p:txBody>
          <a:bodyPr wrap="square">
            <a:spAutoFit/>
          </a:bodyPr>
          <a:lstStyle/>
          <a:p>
            <a:pPr algn="r">
              <a:defRPr/>
            </a:pPr>
            <a:r>
              <a:rPr lang="en-AU" sz="1200" dirty="0">
                <a:solidFill>
                  <a:prstClr val="white"/>
                </a:solidFill>
                <a:latin typeface="Calibri" panose="020F0502020204030204"/>
              </a:rPr>
              <a:t>Richardson et al. (2018) </a:t>
            </a:r>
            <a:r>
              <a:rPr lang="en-AU" sz="1200" i="1" dirty="0">
                <a:solidFill>
                  <a:prstClr val="white"/>
                </a:solidFill>
                <a:latin typeface="Calibri" panose="020F0502020204030204"/>
              </a:rPr>
              <a:t>Glob Chang Biol</a:t>
            </a:r>
          </a:p>
          <a:p>
            <a:pPr algn="r">
              <a:defRPr/>
            </a:pPr>
            <a:r>
              <a:rPr lang="en-AU" sz="1200" dirty="0">
                <a:solidFill>
                  <a:prstClr val="white"/>
                </a:solidFill>
                <a:latin typeface="Calibri" panose="020F0502020204030204"/>
                <a:hlinkClick r:id="rId18"/>
              </a:rPr>
              <a:t>https://doi.org/10.1111/gcb.14119</a:t>
            </a:r>
            <a:endParaRPr lang="en-AU" sz="1200"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05A3FCC3-8AB1-5666-2DF3-7343DDC52E8F}"/>
              </a:ext>
            </a:extLst>
          </p:cNvPr>
          <p:cNvSpPr txBox="1"/>
          <p:nvPr/>
        </p:nvSpPr>
        <p:spPr>
          <a:xfrm>
            <a:off x="138755" y="6507035"/>
            <a:ext cx="1786066" cy="261610"/>
          </a:xfrm>
          <a:prstGeom prst="rect">
            <a:avLst/>
          </a:prstGeom>
          <a:noFill/>
        </p:spPr>
        <p:txBody>
          <a:bodyPr wrap="none" rtlCol="0">
            <a:spAutoFit/>
          </a:bodyPr>
          <a:lstStyle/>
          <a:p>
            <a:r>
              <a:rPr lang="en-GB" sz="1100" dirty="0">
                <a:solidFill>
                  <a:schemeClr val="bg1"/>
                </a:solidFill>
              </a:rPr>
              <a:t>Image credits: L. Richardson</a:t>
            </a:r>
          </a:p>
        </p:txBody>
      </p:sp>
    </p:spTree>
    <p:extLst>
      <p:ext uri="{BB962C8B-B14F-4D97-AF65-F5344CB8AC3E}">
        <p14:creationId xmlns:p14="http://schemas.microsoft.com/office/powerpoint/2010/main" val="998179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7586C-8256-4C97-91AA-A5C6DD0CF02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6071564" y="3292604"/>
            <a:ext cx="4411226" cy="3377154"/>
          </a:xfrm>
          <a:prstGeom prst="rect">
            <a:avLst/>
          </a:prstGeom>
          <a:ln>
            <a:noFill/>
          </a:ln>
          <a:effectLst>
            <a:outerShdw blurRad="50800" dist="38100" dir="2700000" algn="tl" rotWithShape="0">
              <a:prstClr val="black">
                <a:alpha val="40000"/>
              </a:prstClr>
            </a:outerShdw>
          </a:effectLst>
        </p:spPr>
      </p:pic>
      <p:sp>
        <p:nvSpPr>
          <p:cNvPr id="5" name="Title 2">
            <a:extLst>
              <a:ext uri="{FF2B5EF4-FFF2-40B4-BE49-F238E27FC236}">
                <a16:creationId xmlns:a16="http://schemas.microsoft.com/office/drawing/2014/main" id="{14130C18-659A-4903-BD3A-775A1DE05AE2}"/>
              </a:ext>
            </a:extLst>
          </p:cNvPr>
          <p:cNvSpPr txBox="1">
            <a:spLocks/>
          </p:cNvSpPr>
          <p:nvPr/>
        </p:nvSpPr>
        <p:spPr>
          <a:xfrm>
            <a:off x="1650283" y="119364"/>
            <a:ext cx="6535774" cy="676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00B0F0"/>
                </a:solidFill>
                <a:latin typeface="Arial" panose="020B0604020202020204" pitchFamily="34" charset="0"/>
                <a:ea typeface="ＭＳ Ｐゴシック" panose="020B0600070205080204" pitchFamily="34" charset="-128"/>
              </a:rPr>
              <a:t>What conditions do coral reefs need to thrive?</a:t>
            </a:r>
            <a:endParaRPr lang="en-AU" sz="2400" dirty="0">
              <a:solidFill>
                <a:srgbClr val="00B0F0"/>
              </a:solidFill>
              <a:latin typeface="Arial" panose="020B0604020202020204" pitchFamily="34" charset="0"/>
              <a:ea typeface="ＭＳ Ｐゴシック" panose="020B0600070205080204" pitchFamily="34" charset="-128"/>
            </a:endParaRPr>
          </a:p>
        </p:txBody>
      </p:sp>
      <p:cxnSp>
        <p:nvCxnSpPr>
          <p:cNvPr id="6" name="Straight Connector 5">
            <a:extLst>
              <a:ext uri="{FF2B5EF4-FFF2-40B4-BE49-F238E27FC236}">
                <a16:creationId xmlns:a16="http://schemas.microsoft.com/office/drawing/2014/main" id="{6D875168-243A-4F47-A397-149B41B14FDA}"/>
              </a:ext>
            </a:extLst>
          </p:cNvPr>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2DAD82D-EB92-49B6-87D3-AF5FFD88379E}"/>
              </a:ext>
            </a:extLst>
          </p:cNvPr>
          <p:cNvSpPr txBox="1"/>
          <p:nvPr/>
        </p:nvSpPr>
        <p:spPr>
          <a:xfrm>
            <a:off x="1709210" y="4496197"/>
            <a:ext cx="3763792" cy="461665"/>
          </a:xfrm>
          <a:prstGeom prst="rect">
            <a:avLst/>
          </a:prstGeom>
          <a:noFill/>
        </p:spPr>
        <p:txBody>
          <a:bodyPr wrap="square" rtlCol="0">
            <a:spAutoFit/>
          </a:bodyPr>
          <a:lstStyle/>
          <a:p>
            <a:r>
              <a:rPr lang="en-GB" sz="2400" b="1" dirty="0">
                <a:solidFill>
                  <a:schemeClr val="bg1"/>
                </a:solidFill>
              </a:rPr>
              <a:t>Warm water</a:t>
            </a:r>
            <a:endParaRPr lang="en-GB" sz="2000" dirty="0">
              <a:solidFill>
                <a:srgbClr val="FFC000"/>
              </a:solidFill>
            </a:endParaRPr>
          </a:p>
        </p:txBody>
      </p:sp>
      <p:sp>
        <p:nvSpPr>
          <p:cNvPr id="8" name="TextBox 7">
            <a:extLst>
              <a:ext uri="{FF2B5EF4-FFF2-40B4-BE49-F238E27FC236}">
                <a16:creationId xmlns:a16="http://schemas.microsoft.com/office/drawing/2014/main" id="{4FCF645C-009C-4F36-B270-DAA516A06EB4}"/>
              </a:ext>
            </a:extLst>
          </p:cNvPr>
          <p:cNvSpPr txBox="1"/>
          <p:nvPr/>
        </p:nvSpPr>
        <p:spPr>
          <a:xfrm>
            <a:off x="1709210" y="5465870"/>
            <a:ext cx="3763792" cy="461665"/>
          </a:xfrm>
          <a:prstGeom prst="rect">
            <a:avLst/>
          </a:prstGeom>
          <a:noFill/>
        </p:spPr>
        <p:txBody>
          <a:bodyPr wrap="square" rtlCol="0">
            <a:spAutoFit/>
          </a:bodyPr>
          <a:lstStyle/>
          <a:p>
            <a:r>
              <a:rPr lang="en-GB" sz="2400" b="1" dirty="0">
                <a:solidFill>
                  <a:schemeClr val="bg1"/>
                </a:solidFill>
              </a:rPr>
              <a:t>Saline (salty) water</a:t>
            </a:r>
            <a:endParaRPr lang="en-GB" sz="2000" dirty="0">
              <a:solidFill>
                <a:srgbClr val="FFC000"/>
              </a:solidFill>
            </a:endParaRPr>
          </a:p>
        </p:txBody>
      </p:sp>
      <p:sp>
        <p:nvSpPr>
          <p:cNvPr id="9" name="TextBox 8">
            <a:extLst>
              <a:ext uri="{FF2B5EF4-FFF2-40B4-BE49-F238E27FC236}">
                <a16:creationId xmlns:a16="http://schemas.microsoft.com/office/drawing/2014/main" id="{B46231EA-B769-4935-879E-1F103C512B2C}"/>
              </a:ext>
            </a:extLst>
          </p:cNvPr>
          <p:cNvSpPr txBox="1"/>
          <p:nvPr/>
        </p:nvSpPr>
        <p:spPr>
          <a:xfrm>
            <a:off x="1709210" y="2556853"/>
            <a:ext cx="3763792" cy="461665"/>
          </a:xfrm>
          <a:prstGeom prst="rect">
            <a:avLst/>
          </a:prstGeom>
          <a:noFill/>
        </p:spPr>
        <p:txBody>
          <a:bodyPr wrap="square" rtlCol="0">
            <a:spAutoFit/>
          </a:bodyPr>
          <a:lstStyle/>
          <a:p>
            <a:r>
              <a:rPr lang="en-GB" sz="2400" b="1" dirty="0">
                <a:solidFill>
                  <a:schemeClr val="bg1"/>
                </a:solidFill>
              </a:rPr>
              <a:t>Clear water</a:t>
            </a:r>
            <a:endParaRPr lang="en-GB" sz="2000" dirty="0">
              <a:solidFill>
                <a:srgbClr val="FFC000"/>
              </a:solidFill>
            </a:endParaRPr>
          </a:p>
        </p:txBody>
      </p:sp>
      <p:sp>
        <p:nvSpPr>
          <p:cNvPr id="10" name="TextBox 9">
            <a:extLst>
              <a:ext uri="{FF2B5EF4-FFF2-40B4-BE49-F238E27FC236}">
                <a16:creationId xmlns:a16="http://schemas.microsoft.com/office/drawing/2014/main" id="{9351EC70-7528-4953-BC0A-67412295CAD1}"/>
              </a:ext>
            </a:extLst>
          </p:cNvPr>
          <p:cNvSpPr txBox="1"/>
          <p:nvPr/>
        </p:nvSpPr>
        <p:spPr>
          <a:xfrm>
            <a:off x="1709210" y="3526525"/>
            <a:ext cx="3763792" cy="461665"/>
          </a:xfrm>
          <a:prstGeom prst="rect">
            <a:avLst/>
          </a:prstGeom>
          <a:noFill/>
        </p:spPr>
        <p:txBody>
          <a:bodyPr wrap="square" rtlCol="0">
            <a:spAutoFit/>
          </a:bodyPr>
          <a:lstStyle/>
          <a:p>
            <a:r>
              <a:rPr lang="en-GB" sz="2400" b="1" dirty="0">
                <a:solidFill>
                  <a:schemeClr val="bg1"/>
                </a:solidFill>
              </a:rPr>
              <a:t>Clean water</a:t>
            </a:r>
            <a:endParaRPr lang="en-GB" sz="2000" dirty="0">
              <a:solidFill>
                <a:srgbClr val="FFC000"/>
              </a:solidFill>
            </a:endParaRPr>
          </a:p>
        </p:txBody>
      </p:sp>
      <p:sp>
        <p:nvSpPr>
          <p:cNvPr id="11" name="TextBox 10">
            <a:extLst>
              <a:ext uri="{FF2B5EF4-FFF2-40B4-BE49-F238E27FC236}">
                <a16:creationId xmlns:a16="http://schemas.microsoft.com/office/drawing/2014/main" id="{B402AD9C-7BB2-47A8-B9CF-90D301FC8F6B}"/>
              </a:ext>
            </a:extLst>
          </p:cNvPr>
          <p:cNvSpPr txBox="1"/>
          <p:nvPr/>
        </p:nvSpPr>
        <p:spPr>
          <a:xfrm>
            <a:off x="1709210" y="1587181"/>
            <a:ext cx="3763791" cy="461665"/>
          </a:xfrm>
          <a:prstGeom prst="rect">
            <a:avLst/>
          </a:prstGeom>
          <a:noFill/>
        </p:spPr>
        <p:txBody>
          <a:bodyPr wrap="square" rtlCol="0">
            <a:spAutoFit/>
          </a:bodyPr>
          <a:lstStyle/>
          <a:p>
            <a:r>
              <a:rPr lang="en-GB" sz="2400" b="1" dirty="0">
                <a:solidFill>
                  <a:schemeClr val="bg1"/>
                </a:solidFill>
              </a:rPr>
              <a:t>Sunlight</a:t>
            </a:r>
            <a:endParaRPr lang="en-GB" sz="2000" dirty="0">
              <a:solidFill>
                <a:srgbClr val="FFC000"/>
              </a:solidFill>
            </a:endParaRPr>
          </a:p>
        </p:txBody>
      </p:sp>
      <p:pic>
        <p:nvPicPr>
          <p:cNvPr id="12" name="Picture 11">
            <a:extLst>
              <a:ext uri="{FF2B5EF4-FFF2-40B4-BE49-F238E27FC236}">
                <a16:creationId xmlns:a16="http://schemas.microsoft.com/office/drawing/2014/main" id="{1BE42BE3-A778-462D-84CC-FD2C80FAC3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71563" y="881743"/>
            <a:ext cx="4411226" cy="2343464"/>
          </a:xfrm>
          <a:prstGeom prst="rect">
            <a:avLst/>
          </a:prstGeom>
          <a:ln>
            <a:noFill/>
          </a:ln>
        </p:spPr>
      </p:pic>
      <p:sp>
        <p:nvSpPr>
          <p:cNvPr id="2" name="Rectangle 1">
            <a:extLst>
              <a:ext uri="{FF2B5EF4-FFF2-40B4-BE49-F238E27FC236}">
                <a16:creationId xmlns:a16="http://schemas.microsoft.com/office/drawing/2014/main" id="{02A7860F-97BD-66F4-8F33-FD5519B0A953}"/>
              </a:ext>
            </a:extLst>
          </p:cNvPr>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3" name="TextBox 2">
            <a:extLst>
              <a:ext uri="{FF2B5EF4-FFF2-40B4-BE49-F238E27FC236}">
                <a16:creationId xmlns:a16="http://schemas.microsoft.com/office/drawing/2014/main" id="{3B2DD775-C1F2-629C-1D18-2E9A6983B544}"/>
              </a:ext>
            </a:extLst>
          </p:cNvPr>
          <p:cNvSpPr txBox="1"/>
          <p:nvPr/>
        </p:nvSpPr>
        <p:spPr>
          <a:xfrm>
            <a:off x="10583273" y="6115760"/>
            <a:ext cx="1447641" cy="553998"/>
          </a:xfrm>
          <a:prstGeom prst="rect">
            <a:avLst/>
          </a:prstGeom>
          <a:noFill/>
        </p:spPr>
        <p:txBody>
          <a:bodyPr wrap="square">
            <a:spAutoFit/>
          </a:bodyPr>
          <a:lstStyle/>
          <a:p>
            <a:r>
              <a:rPr lang="en-GB" sz="1000" b="0" i="0" dirty="0">
                <a:solidFill>
                  <a:srgbClr val="FFC000"/>
                </a:solidFill>
                <a:effectLst/>
                <a:latin typeface="Open Sans" panose="020B0606030504020204" pitchFamily="34" charset="0"/>
              </a:rPr>
              <a:t>Image credits: NOAA (top); Jurgen Freund (bottom)</a:t>
            </a:r>
            <a:endParaRPr lang="en-GB" sz="1000" dirty="0">
              <a:solidFill>
                <a:srgbClr val="FFC000"/>
              </a:solidFill>
            </a:endParaRPr>
          </a:p>
        </p:txBody>
      </p:sp>
    </p:spTree>
    <p:extLst>
      <p:ext uri="{BB962C8B-B14F-4D97-AF65-F5344CB8AC3E}">
        <p14:creationId xmlns:p14="http://schemas.microsoft.com/office/powerpoint/2010/main" val="477821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B8F0E7A-FFF6-49B4-A5AF-F38188BB977F}"/>
              </a:ext>
            </a:extLst>
          </p:cNvPr>
          <p:cNvSpPr/>
          <p:nvPr/>
        </p:nvSpPr>
        <p:spPr>
          <a:xfrm>
            <a:off x="5663921" y="4456218"/>
            <a:ext cx="4919352" cy="234463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6C1DF80-0D57-4792-BB02-287CFEDBBE8E}"/>
              </a:ext>
            </a:extLst>
          </p:cNvPr>
          <p:cNvSpPr/>
          <p:nvPr/>
        </p:nvSpPr>
        <p:spPr>
          <a:xfrm>
            <a:off x="5663921" y="2757572"/>
            <a:ext cx="4919352" cy="162168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AD060CC-21C6-49DD-A75F-8D9B1AC59DE2}"/>
              </a:ext>
            </a:extLst>
          </p:cNvPr>
          <p:cNvSpPr/>
          <p:nvPr/>
        </p:nvSpPr>
        <p:spPr>
          <a:xfrm>
            <a:off x="5663921" y="827300"/>
            <a:ext cx="4919352" cy="18420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Fish catc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093067" y="887588"/>
            <a:ext cx="1444301" cy="17593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1650284" y="119364"/>
            <a:ext cx="3940175" cy="676275"/>
          </a:xfrm>
        </p:spPr>
        <p:txBody>
          <a:bodyPr>
            <a:normAutofit/>
          </a:bodyPr>
          <a:lstStyle/>
          <a:p>
            <a:pPr algn="l"/>
            <a:r>
              <a:rPr lang="en-US" sz="2400" dirty="0">
                <a:solidFill>
                  <a:srgbClr val="00B0F0"/>
                </a:solidFill>
                <a:latin typeface="Arial" panose="020B0604020202020204" pitchFamily="34" charset="0"/>
                <a:ea typeface="ＭＳ Ｐゴシック" panose="020B0600070205080204" pitchFamily="34" charset="-128"/>
              </a:rPr>
              <a:t>Threats to coral reefs</a:t>
            </a:r>
            <a:endParaRPr lang="en-AU" sz="2400" dirty="0">
              <a:solidFill>
                <a:srgbClr val="00B0F0"/>
              </a:solidFill>
              <a:latin typeface="Arial" panose="020B0604020202020204" pitchFamily="34" charset="0"/>
              <a:ea typeface="ＭＳ Ｐゴシック" panose="020B0600070205080204" pitchFamily="34" charset="-128"/>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79667" y="2809388"/>
            <a:ext cx="2360271" cy="1508976"/>
          </a:xfrm>
          <a:prstGeom prst="rect">
            <a:avLst/>
          </a:prstGeom>
        </p:spPr>
      </p:pic>
      <p:sp>
        <p:nvSpPr>
          <p:cNvPr id="11" name="Content Placeholder 4"/>
          <p:cNvSpPr txBox="1">
            <a:spLocks/>
          </p:cNvSpPr>
          <p:nvPr/>
        </p:nvSpPr>
        <p:spPr bwMode="auto">
          <a:xfrm>
            <a:off x="5836000" y="215660"/>
            <a:ext cx="4715800" cy="37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 charset="-128"/>
              </a:defRPr>
            </a:lvl9pPr>
          </a:lstStyle>
          <a:p>
            <a:pPr marL="0" indent="0" defTabSz="457200">
              <a:buClr>
                <a:srgbClr val="FF9621"/>
              </a:buClr>
              <a:buNone/>
              <a:defRPr/>
            </a:pPr>
            <a:r>
              <a:rPr lang="en-US" sz="1100" kern="0" dirty="0">
                <a:solidFill>
                  <a:srgbClr val="FFC000"/>
                </a:solidFill>
                <a:latin typeface="Arial" panose="020B0604020202020204" pitchFamily="34" charset="0"/>
                <a:ea typeface="ＭＳ Ｐゴシック" panose="020B0600070205080204" pitchFamily="34" charset="-128"/>
              </a:rPr>
              <a:t>Jackson et al. 2001, Hughes et al. 2003, </a:t>
            </a:r>
            <a:r>
              <a:rPr lang="en-US" sz="1100" kern="0" dirty="0" err="1">
                <a:solidFill>
                  <a:srgbClr val="FFC000"/>
                </a:solidFill>
                <a:latin typeface="Arial" panose="020B0604020202020204" pitchFamily="34" charset="0"/>
                <a:ea typeface="ＭＳ Ｐゴシック" panose="020B0600070205080204" pitchFamily="34" charset="-128"/>
              </a:rPr>
              <a:t>Fabricius</a:t>
            </a:r>
            <a:r>
              <a:rPr lang="en-US" sz="1100" kern="0" dirty="0">
                <a:solidFill>
                  <a:srgbClr val="FFC000"/>
                </a:solidFill>
                <a:latin typeface="Arial" panose="020B0604020202020204" pitchFamily="34" charset="0"/>
                <a:ea typeface="ＭＳ Ｐゴシック" panose="020B0600070205080204" pitchFamily="34" charset="-128"/>
              </a:rPr>
              <a:t> 2005, </a:t>
            </a:r>
            <a:r>
              <a:rPr lang="en-US" sz="1100" kern="0" dirty="0" err="1">
                <a:solidFill>
                  <a:srgbClr val="FFC000"/>
                </a:solidFill>
                <a:latin typeface="Arial" panose="020B0604020202020204" pitchFamily="34" charset="0"/>
                <a:ea typeface="ＭＳ Ｐゴシック" panose="020B0600070205080204" pitchFamily="34" charset="-128"/>
              </a:rPr>
              <a:t>Hoegh-Guldberg</a:t>
            </a:r>
            <a:r>
              <a:rPr lang="en-US" sz="1100" kern="0" dirty="0">
                <a:solidFill>
                  <a:srgbClr val="FFC000"/>
                </a:solidFill>
                <a:latin typeface="Arial" panose="020B0604020202020204" pitchFamily="34" charset="0"/>
                <a:ea typeface="ＭＳ Ｐゴシック" panose="020B0600070205080204" pitchFamily="34" charset="-128"/>
              </a:rPr>
              <a:t> et al. 2007, </a:t>
            </a:r>
            <a:r>
              <a:rPr lang="en-US" sz="1100" kern="0" dirty="0" err="1">
                <a:solidFill>
                  <a:srgbClr val="FFC000"/>
                </a:solidFill>
                <a:latin typeface="Arial" panose="020B0604020202020204" pitchFamily="34" charset="0"/>
                <a:ea typeface="ＭＳ Ｐゴシック" panose="020B0600070205080204" pitchFamily="34" charset="-128"/>
              </a:rPr>
              <a:t>Mumby</a:t>
            </a:r>
            <a:r>
              <a:rPr lang="en-US" sz="1100" kern="0" dirty="0">
                <a:solidFill>
                  <a:srgbClr val="FFC000"/>
                </a:solidFill>
                <a:latin typeface="Arial" panose="020B0604020202020204" pitchFamily="34" charset="0"/>
                <a:ea typeface="ＭＳ Ｐゴシック" panose="020B0600070205080204" pitchFamily="34" charset="-128"/>
              </a:rPr>
              <a:t> and </a:t>
            </a:r>
            <a:r>
              <a:rPr lang="en-US" sz="1100" kern="0" dirty="0" err="1">
                <a:solidFill>
                  <a:srgbClr val="FFC000"/>
                </a:solidFill>
                <a:latin typeface="Arial" panose="020B0604020202020204" pitchFamily="34" charset="0"/>
                <a:ea typeface="ＭＳ Ｐゴシック" panose="020B0600070205080204" pitchFamily="34" charset="-128"/>
              </a:rPr>
              <a:t>Steneck</a:t>
            </a:r>
            <a:r>
              <a:rPr lang="en-US" sz="1100" kern="0" dirty="0">
                <a:solidFill>
                  <a:srgbClr val="FFC000"/>
                </a:solidFill>
                <a:latin typeface="Arial" panose="020B0604020202020204" pitchFamily="34" charset="0"/>
                <a:ea typeface="ＭＳ Ｐゴシック" panose="020B0600070205080204" pitchFamily="34" charset="-128"/>
              </a:rPr>
              <a:t> 2008</a:t>
            </a:r>
            <a:endParaRPr lang="en-AU" sz="1100" kern="0" dirty="0">
              <a:solidFill>
                <a:srgbClr val="FFC000"/>
              </a:solidFill>
              <a:latin typeface="Arial" panose="020B0604020202020204" pitchFamily="34" charset="0"/>
              <a:ea typeface="ＭＳ Ｐゴシック" panose="020B0600070205080204" pitchFamily="34" charset="-128"/>
            </a:endParaRPr>
          </a:p>
        </p:txBody>
      </p:sp>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58813" y="2809388"/>
            <a:ext cx="2356750" cy="150897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66931" y="887588"/>
            <a:ext cx="2345987" cy="1757925"/>
          </a:xfrm>
          <a:prstGeom prst="rect">
            <a:avLst/>
          </a:prstGeom>
        </p:spPr>
      </p:pic>
      <p:pic>
        <p:nvPicPr>
          <p:cNvPr id="1026" name="Picture 2" descr="http://www.newsofinterest.tv/_sam_noitv/global_warming/effects/storm_intensity/pdf_cyclones_1900/thumbnail_images/pdf_cyclones_large.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240502" y="4539426"/>
            <a:ext cx="1677549" cy="136321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85B74286-2BD9-49BA-9771-98F2C30B30A4}"/>
              </a:ext>
            </a:extLst>
          </p:cNvPr>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63A618E-C194-464D-BCFF-F42560DEC30B}"/>
              </a:ext>
            </a:extLst>
          </p:cNvPr>
          <p:cNvSpPr txBox="1"/>
          <p:nvPr/>
        </p:nvSpPr>
        <p:spPr>
          <a:xfrm>
            <a:off x="2752931" y="1350618"/>
            <a:ext cx="1405385" cy="400110"/>
          </a:xfrm>
          <a:prstGeom prst="rect">
            <a:avLst/>
          </a:prstGeom>
          <a:noFill/>
        </p:spPr>
        <p:txBody>
          <a:bodyPr wrap="none" rtlCol="0">
            <a:spAutoFit/>
          </a:bodyPr>
          <a:lstStyle/>
          <a:p>
            <a:r>
              <a:rPr lang="en-GB" sz="2000" b="1" dirty="0">
                <a:solidFill>
                  <a:schemeClr val="bg1"/>
                </a:solidFill>
              </a:rPr>
              <a:t>Overfishing</a:t>
            </a:r>
          </a:p>
        </p:txBody>
      </p:sp>
      <p:sp>
        <p:nvSpPr>
          <p:cNvPr id="24" name="TextBox 23">
            <a:extLst>
              <a:ext uri="{FF2B5EF4-FFF2-40B4-BE49-F238E27FC236}">
                <a16:creationId xmlns:a16="http://schemas.microsoft.com/office/drawing/2014/main" id="{D484DE36-7422-4562-A52F-623CED0E79CD}"/>
              </a:ext>
            </a:extLst>
          </p:cNvPr>
          <p:cNvSpPr txBox="1"/>
          <p:nvPr/>
        </p:nvSpPr>
        <p:spPr>
          <a:xfrm>
            <a:off x="1853326" y="3095252"/>
            <a:ext cx="3204595" cy="400110"/>
          </a:xfrm>
          <a:prstGeom prst="rect">
            <a:avLst/>
          </a:prstGeom>
          <a:noFill/>
        </p:spPr>
        <p:txBody>
          <a:bodyPr wrap="none" rtlCol="0">
            <a:spAutoFit/>
          </a:bodyPr>
          <a:lstStyle/>
          <a:p>
            <a:r>
              <a:rPr lang="en-GB" sz="2000" b="1" dirty="0">
                <a:solidFill>
                  <a:schemeClr val="bg1"/>
                </a:solidFill>
              </a:rPr>
              <a:t>Pollution and sedimentation</a:t>
            </a:r>
          </a:p>
        </p:txBody>
      </p:sp>
      <p:sp>
        <p:nvSpPr>
          <p:cNvPr id="25" name="TextBox 24">
            <a:extLst>
              <a:ext uri="{FF2B5EF4-FFF2-40B4-BE49-F238E27FC236}">
                <a16:creationId xmlns:a16="http://schemas.microsoft.com/office/drawing/2014/main" id="{4649D2EF-49C5-4447-A31E-D18332F9AEFD}"/>
              </a:ext>
            </a:extLst>
          </p:cNvPr>
          <p:cNvSpPr txBox="1"/>
          <p:nvPr/>
        </p:nvSpPr>
        <p:spPr>
          <a:xfrm>
            <a:off x="2070784" y="4844938"/>
            <a:ext cx="2769679" cy="1015663"/>
          </a:xfrm>
          <a:prstGeom prst="rect">
            <a:avLst/>
          </a:prstGeom>
          <a:noFill/>
        </p:spPr>
        <p:txBody>
          <a:bodyPr wrap="square" rtlCol="0">
            <a:spAutoFit/>
          </a:bodyPr>
          <a:lstStyle/>
          <a:p>
            <a:pPr algn="ctr"/>
            <a:r>
              <a:rPr lang="en-GB" sz="2000" b="1" dirty="0">
                <a:solidFill>
                  <a:schemeClr val="bg1"/>
                </a:solidFill>
              </a:rPr>
              <a:t>Climate change</a:t>
            </a:r>
          </a:p>
          <a:p>
            <a:pPr algn="ctr"/>
            <a:r>
              <a:rPr lang="en-GB" sz="2000" dirty="0">
                <a:solidFill>
                  <a:schemeClr val="bg1"/>
                </a:solidFill>
              </a:rPr>
              <a:t>(large storms; extreme heatwaves)</a:t>
            </a:r>
          </a:p>
        </p:txBody>
      </p:sp>
      <p:pic>
        <p:nvPicPr>
          <p:cNvPr id="6" name="Picture 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083019" y="5797508"/>
            <a:ext cx="1454349" cy="948699"/>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58813" y="5049982"/>
            <a:ext cx="2467646" cy="1579294"/>
          </a:xfrm>
          <a:prstGeom prst="rect">
            <a:avLst/>
          </a:prstGeom>
        </p:spPr>
      </p:pic>
      <p:sp>
        <p:nvSpPr>
          <p:cNvPr id="9" name="Rectangle 8">
            <a:extLst>
              <a:ext uri="{FF2B5EF4-FFF2-40B4-BE49-F238E27FC236}">
                <a16:creationId xmlns:a16="http://schemas.microsoft.com/office/drawing/2014/main" id="{D22BF8F2-FE9E-44A7-9FDA-124A05494818}"/>
              </a:ext>
            </a:extLst>
          </p:cNvPr>
          <p:cNvSpPr/>
          <p:nvPr/>
        </p:nvSpPr>
        <p:spPr>
          <a:xfrm>
            <a:off x="2043673" y="4579570"/>
            <a:ext cx="6215886" cy="21666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FD5F485-C8C6-AB65-14B4-235C1D5BB364}"/>
              </a:ext>
            </a:extLst>
          </p:cNvPr>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8" name="TextBox 7">
            <a:extLst>
              <a:ext uri="{FF2B5EF4-FFF2-40B4-BE49-F238E27FC236}">
                <a16:creationId xmlns:a16="http://schemas.microsoft.com/office/drawing/2014/main" id="{9938EA7E-5E07-ECC9-0395-8B118EC700E5}"/>
              </a:ext>
            </a:extLst>
          </p:cNvPr>
          <p:cNvSpPr txBox="1"/>
          <p:nvPr/>
        </p:nvSpPr>
        <p:spPr>
          <a:xfrm>
            <a:off x="10637007" y="5628534"/>
            <a:ext cx="1447641" cy="1169551"/>
          </a:xfrm>
          <a:prstGeom prst="rect">
            <a:avLst/>
          </a:prstGeom>
          <a:noFill/>
        </p:spPr>
        <p:txBody>
          <a:bodyPr wrap="square">
            <a:spAutoFit/>
          </a:bodyPr>
          <a:lstStyle/>
          <a:p>
            <a:r>
              <a:rPr lang="en-GB" sz="1000" b="0" i="0" dirty="0">
                <a:solidFill>
                  <a:srgbClr val="FFC000"/>
                </a:solidFill>
                <a:effectLst/>
                <a:latin typeface="Open Sans" panose="020B0606030504020204" pitchFamily="34" charset="0"/>
              </a:rPr>
              <a:t>Image credits (clockwise from top): Cayman Islands Dept of Environment; Getty Images; NOAA; Laura Richardson; Georgette </a:t>
            </a:r>
            <a:r>
              <a:rPr lang="en-GB" sz="1000" b="0" i="0" dirty="0" err="1">
                <a:solidFill>
                  <a:srgbClr val="FFC000"/>
                </a:solidFill>
                <a:effectLst/>
                <a:latin typeface="Open Sans" panose="020B0606030504020204" pitchFamily="34" charset="0"/>
              </a:rPr>
              <a:t>Douwma</a:t>
            </a:r>
            <a:r>
              <a:rPr lang="en-GB" sz="1000" b="0" i="0" dirty="0">
                <a:solidFill>
                  <a:srgbClr val="FFC000"/>
                </a:solidFill>
                <a:effectLst/>
                <a:latin typeface="Open Sans" panose="020B0606030504020204" pitchFamily="34" charset="0"/>
              </a:rPr>
              <a:t> </a:t>
            </a:r>
            <a:endParaRPr lang="en-GB" sz="1000" dirty="0">
              <a:solidFill>
                <a:srgbClr val="FFC000"/>
              </a:solidFill>
            </a:endParaRPr>
          </a:p>
        </p:txBody>
      </p:sp>
    </p:spTree>
    <p:extLst>
      <p:ext uri="{BB962C8B-B14F-4D97-AF65-F5344CB8AC3E}">
        <p14:creationId xmlns:p14="http://schemas.microsoft.com/office/powerpoint/2010/main" val="2388768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3E7DF92-D001-4567-9335-137DDA6C200A}"/>
              </a:ext>
            </a:extLst>
          </p:cNvPr>
          <p:cNvCxnSpPr/>
          <p:nvPr/>
        </p:nvCxnSpPr>
        <p:spPr>
          <a:xfrm>
            <a:off x="1650283" y="763063"/>
            <a:ext cx="893299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B5582ED-44E1-4516-B2B3-7EEBD193D093}"/>
              </a:ext>
            </a:extLst>
          </p:cNvPr>
          <p:cNvSpPr txBox="1"/>
          <p:nvPr/>
        </p:nvSpPr>
        <p:spPr>
          <a:xfrm>
            <a:off x="1676401" y="210553"/>
            <a:ext cx="3890809" cy="400110"/>
          </a:xfrm>
          <a:prstGeom prst="rect">
            <a:avLst/>
          </a:prstGeom>
          <a:noFill/>
        </p:spPr>
        <p:txBody>
          <a:bodyPr wrap="none" rtlCol="0">
            <a:spAutoFit/>
          </a:bodyPr>
          <a:lstStyle/>
          <a:p>
            <a:pPr defTabSz="457200">
              <a:defRPr/>
            </a:pPr>
            <a:r>
              <a:rPr lang="en-US" sz="2000" dirty="0">
                <a:solidFill>
                  <a:srgbClr val="00B0F0"/>
                </a:solidFill>
                <a:latin typeface="Arial" panose="020B0604020202020204" pitchFamily="34" charset="0"/>
                <a:cs typeface="Arial" panose="020B0604020202020204" pitchFamily="34" charset="0"/>
              </a:rPr>
              <a:t>Heat stress and coral ‘bleaching’</a:t>
            </a:r>
            <a:endParaRPr lang="en-AU" sz="2000" dirty="0">
              <a:solidFill>
                <a:srgbClr val="00B0F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F30CD15-F403-486B-89FC-0E065E9D6F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4591" y="1333520"/>
            <a:ext cx="4524375" cy="3619500"/>
          </a:xfrm>
          <a:prstGeom prst="rect">
            <a:avLst/>
          </a:prstGeom>
        </p:spPr>
      </p:pic>
      <p:grpSp>
        <p:nvGrpSpPr>
          <p:cNvPr id="18" name="Group 17">
            <a:extLst>
              <a:ext uri="{FF2B5EF4-FFF2-40B4-BE49-F238E27FC236}">
                <a16:creationId xmlns:a16="http://schemas.microsoft.com/office/drawing/2014/main" id="{76BAC6E1-3F3A-4731-8EC7-DCB682BC5AB9}"/>
              </a:ext>
            </a:extLst>
          </p:cNvPr>
          <p:cNvGrpSpPr/>
          <p:nvPr/>
        </p:nvGrpSpPr>
        <p:grpSpPr>
          <a:xfrm>
            <a:off x="3854591" y="5559524"/>
            <a:ext cx="4524375" cy="1298476"/>
            <a:chOff x="3107806" y="5125639"/>
            <a:chExt cx="6036193" cy="1732360"/>
          </a:xfrm>
        </p:grpSpPr>
        <p:pic>
          <p:nvPicPr>
            <p:cNvPr id="5" name="Picture 4">
              <a:extLst>
                <a:ext uri="{FF2B5EF4-FFF2-40B4-BE49-F238E27FC236}">
                  <a16:creationId xmlns:a16="http://schemas.microsoft.com/office/drawing/2014/main" id="{7D204586-28BA-40DC-9EE5-8279579CCD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7806" y="5125639"/>
              <a:ext cx="2309813" cy="1732360"/>
            </a:xfrm>
            <a:prstGeom prst="rect">
              <a:avLst/>
            </a:prstGeom>
          </p:spPr>
        </p:pic>
        <p:pic>
          <p:nvPicPr>
            <p:cNvPr id="6" name="Picture 5">
              <a:extLst>
                <a:ext uri="{FF2B5EF4-FFF2-40B4-BE49-F238E27FC236}">
                  <a16:creationId xmlns:a16="http://schemas.microsoft.com/office/drawing/2014/main" id="{D418F020-C5CB-42A0-BB1E-262DEAE931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7620" y="5125639"/>
              <a:ext cx="1416566" cy="1732360"/>
            </a:xfrm>
            <a:prstGeom prst="rect">
              <a:avLst/>
            </a:prstGeom>
          </p:spPr>
        </p:pic>
        <p:pic>
          <p:nvPicPr>
            <p:cNvPr id="8" name="Picture 7">
              <a:extLst>
                <a:ext uri="{FF2B5EF4-FFF2-40B4-BE49-F238E27FC236}">
                  <a16:creationId xmlns:a16="http://schemas.microsoft.com/office/drawing/2014/main" id="{632B38F7-C9BA-448A-B118-4D5B475DA8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34186" y="5125639"/>
              <a:ext cx="2309813" cy="1732360"/>
            </a:xfrm>
            <a:prstGeom prst="rect">
              <a:avLst/>
            </a:prstGeom>
          </p:spPr>
        </p:pic>
      </p:grpSp>
      <p:sp>
        <p:nvSpPr>
          <p:cNvPr id="21" name="Rectangle 20">
            <a:extLst>
              <a:ext uri="{FF2B5EF4-FFF2-40B4-BE49-F238E27FC236}">
                <a16:creationId xmlns:a16="http://schemas.microsoft.com/office/drawing/2014/main" id="{D30F8E2A-33CC-4EAA-9689-1FB7B0CF2F76}"/>
              </a:ext>
            </a:extLst>
          </p:cNvPr>
          <p:cNvSpPr/>
          <p:nvPr/>
        </p:nvSpPr>
        <p:spPr>
          <a:xfrm>
            <a:off x="8582923" y="4221847"/>
            <a:ext cx="2000351" cy="738664"/>
          </a:xfrm>
          <a:prstGeom prst="rect">
            <a:avLst/>
          </a:prstGeom>
        </p:spPr>
        <p:txBody>
          <a:bodyPr wrap="square">
            <a:spAutoFit/>
          </a:bodyPr>
          <a:lstStyle/>
          <a:p>
            <a:r>
              <a:rPr lang="en-GB" sz="1400" dirty="0">
                <a:solidFill>
                  <a:srgbClr val="FFC000"/>
                </a:solidFill>
              </a:rPr>
              <a:t>Source: Great Barrier Reef Marine Park Authority (GBRMPA) </a:t>
            </a:r>
          </a:p>
        </p:txBody>
      </p:sp>
      <p:pic>
        <p:nvPicPr>
          <p:cNvPr id="22" name="Picture 21">
            <a:extLst>
              <a:ext uri="{FF2B5EF4-FFF2-40B4-BE49-F238E27FC236}">
                <a16:creationId xmlns:a16="http://schemas.microsoft.com/office/drawing/2014/main" id="{9B0E48B8-5DAF-4E1A-88C9-91B7CF557DD7}"/>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2326" b="95170" l="4498" r="94464">
                        <a14:foregroundMark x1="22837" y1="3041" x2="19031" y2="90519"/>
                        <a14:foregroundMark x1="19031" y1="90519" x2="22491" y2="96064"/>
                        <a14:foregroundMark x1="15225" y1="77818" x2="8651" y2="81038"/>
                        <a14:foregroundMark x1="30450" y1="4114" x2="32872" y2="35242"/>
                        <a14:foregroundMark x1="53287" y1="25045" x2="53633" y2="34347"/>
                        <a14:foregroundMark x1="50519" y1="23792" x2="50519" y2="36852"/>
                        <a14:foregroundMark x1="46367" y1="3220" x2="47751" y2="12343"/>
                        <a14:foregroundMark x1="47751" y1="12343" x2="47751" y2="12343"/>
                        <a14:foregroundMark x1="61592" y1="9481" x2="56747" y2="16637"/>
                        <a14:foregroundMark x1="77855" y1="11628" x2="68166" y2="18247"/>
                        <a14:foregroundMark x1="82353" y1="20572" x2="73702" y2="22898"/>
                        <a14:foregroundMark x1="91003" y1="28980" x2="77163" y2="28265"/>
                        <a14:foregroundMark x1="83391" y1="35778" x2="75779" y2="34884"/>
                        <a14:foregroundMark x1="76125" y1="44186" x2="70934" y2="39535"/>
                        <a14:foregroundMark x1="61592" y1="46869" x2="59170" y2="41503"/>
                        <a14:foregroundMark x1="48789" y1="46294" x2="48789" y2="45438"/>
                        <a14:foregroundMark x1="48789" y1="47227" x2="48789" y2="47225"/>
                        <a14:foregroundMark x1="48830" y1="46917" x2="48789" y2="47227"/>
                        <a14:foregroundMark x1="48572" y1="48855" x2="48681" y2="48039"/>
                        <a14:foregroundMark x1="48660" y1="48193" x2="48486" y2="49497"/>
                        <a14:foregroundMark x1="48097" y1="52415" x2="48241" y2="51338"/>
                        <a14:foregroundMark x1="19031" y1="96601" x2="6920" y2="90877"/>
                        <a14:foregroundMark x1="6920" y1="90877" x2="8651" y2="81753"/>
                        <a14:foregroundMark x1="8651" y1="81753" x2="13495" y2="77996"/>
                        <a14:foregroundMark x1="15917" y1="76565" x2="15917" y2="58855"/>
                        <a14:foregroundMark x1="15225" y1="58140" x2="16955" y2="35242"/>
                        <a14:foregroundMark x1="15917" y1="32737" x2="16263" y2="20036"/>
                        <a14:foregroundMark x1="6920" y1="92665" x2="4750" y2="84651"/>
                        <a14:foregroundMark x1="7252" y1="81093" x2="8997" y2="79428"/>
                        <a14:foregroundMark x1="91696" y1="28444" x2="94810" y2="28265"/>
                        <a14:foregroundMark x1="46396" y1="42791" x2="47297" y2="48605"/>
                        <a14:foregroundMark x1="46396" y1="10930" x2="46396" y2="15814"/>
                        <a14:backgroundMark x1="30104" y1="99284" x2="32872" y2="99106"/>
                        <a14:backgroundMark x1="30796" y1="99284" x2="33564" y2="98569"/>
                        <a14:backgroundMark x1="31142" y1="99106" x2="33218" y2="98569"/>
                        <a14:backgroundMark x1="17301" y1="99106" x2="15571" y2="98748"/>
                        <a14:backgroundMark x1="30796" y1="99106" x2="32872" y2="98569"/>
                        <a14:backgroundMark x1="50519" y1="50089" x2="49982" y2="48494"/>
                        <a14:backgroundMark x1="49481" y1="51699" x2="49319" y2="48521"/>
                        <a14:backgroundMark x1="26298" y1="99642" x2="14533" y2="98032"/>
                        <a14:backgroundMark x1="33910" y1="98390" x2="17647" y2="98748"/>
                        <a14:backgroundMark x1="21453" y1="99106" x2="18685" y2="98390"/>
                        <a14:backgroundMark x1="21799" y1="98569" x2="19031" y2="98748"/>
                        <a14:backgroundMark x1="3604" y1="94884" x2="450" y2="91628"/>
                        <a14:backgroundMark x1="1351" y1="80000" x2="0" y2="81860"/>
                        <a14:backgroundMark x1="49550" y1="47907" x2="50450" y2="46047"/>
                        <a14:backgroundMark x1="50000" y1="49767" x2="50000" y2="46047"/>
                        <a14:backgroundMark x1="50000" y1="48605" x2="50901" y2="45116"/>
                        <a14:backgroundMark x1="901" y1="91628" x2="0" y2="90698"/>
                        <a14:backgroundMark x1="0" y1="80698" x2="0" y2="83023"/>
                        <a14:backgroundMark x1="0" y1="82326" x2="0" y2="84651"/>
                        <a14:backgroundMark x1="0" y1="90233" x2="450" y2="84884"/>
                        <a14:backgroundMark x1="50901" y1="48140" x2="49550" y2="45349"/>
                        <a14:backgroundMark x1="50000" y1="48372" x2="50450" y2="46279"/>
                        <a14:backgroundMark x1="50450" y1="47674" x2="50000" y2="46047"/>
                        <a14:backgroundMark x1="49550" y1="47674" x2="50450" y2="45349"/>
                        <a14:backgroundMark x1="48649" y1="47442" x2="49099" y2="45814"/>
                      </a14:backgroundRemoval>
                    </a14:imgEffect>
                    <a14:imgEffect>
                      <a14:sharpenSoften amount="50000"/>
                    </a14:imgEffect>
                  </a14:imgLayer>
                </a14:imgProps>
              </a:ext>
              <a:ext uri="{28A0092B-C50C-407E-A947-70E740481C1C}">
                <a14:useLocalDpi xmlns:a14="http://schemas.microsoft.com/office/drawing/2010/main"/>
              </a:ext>
            </a:extLst>
          </a:blip>
          <a:srcRect/>
          <a:stretch/>
        </p:blipFill>
        <p:spPr>
          <a:xfrm>
            <a:off x="2017637" y="1020349"/>
            <a:ext cx="1355260" cy="2620230"/>
          </a:xfrm>
          <a:prstGeom prst="rect">
            <a:avLst/>
          </a:prstGeom>
        </p:spPr>
      </p:pic>
      <p:sp>
        <p:nvSpPr>
          <p:cNvPr id="2" name="Rectangle 1">
            <a:extLst>
              <a:ext uri="{FF2B5EF4-FFF2-40B4-BE49-F238E27FC236}">
                <a16:creationId xmlns:a16="http://schemas.microsoft.com/office/drawing/2014/main" id="{9F41EC15-2B1A-A801-0177-AE0A4E3976E5}"/>
              </a:ext>
            </a:extLst>
          </p:cNvPr>
          <p:cNvSpPr/>
          <p:nvPr/>
        </p:nvSpPr>
        <p:spPr>
          <a:xfrm>
            <a:off x="1524000" y="0"/>
            <a:ext cx="9144000" cy="68580"/>
          </a:xfrm>
          <a:prstGeom prst="rect">
            <a:avLst/>
          </a:prstGeom>
          <a:solidFill>
            <a:srgbClr val="F08D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AU">
              <a:solidFill>
                <a:prstClr val="white"/>
              </a:solidFill>
              <a:latin typeface="Calibri" panose="020F0502020204030204"/>
            </a:endParaRPr>
          </a:p>
        </p:txBody>
      </p:sp>
      <p:sp>
        <p:nvSpPr>
          <p:cNvPr id="3" name="TextBox 2">
            <a:extLst>
              <a:ext uri="{FF2B5EF4-FFF2-40B4-BE49-F238E27FC236}">
                <a16:creationId xmlns:a16="http://schemas.microsoft.com/office/drawing/2014/main" id="{03091686-D0F1-53C1-DCBA-DEA1C048CFB5}"/>
              </a:ext>
            </a:extLst>
          </p:cNvPr>
          <p:cNvSpPr txBox="1"/>
          <p:nvPr/>
        </p:nvSpPr>
        <p:spPr>
          <a:xfrm>
            <a:off x="2017637" y="6516642"/>
            <a:ext cx="1786066" cy="261610"/>
          </a:xfrm>
          <a:prstGeom prst="rect">
            <a:avLst/>
          </a:prstGeom>
          <a:noFill/>
        </p:spPr>
        <p:txBody>
          <a:bodyPr wrap="none" rtlCol="0">
            <a:spAutoFit/>
          </a:bodyPr>
          <a:lstStyle/>
          <a:p>
            <a:r>
              <a:rPr lang="en-GB" sz="1100" dirty="0">
                <a:solidFill>
                  <a:schemeClr val="bg1"/>
                </a:solidFill>
              </a:rPr>
              <a:t>Image credits: L. Richardson</a:t>
            </a:r>
          </a:p>
        </p:txBody>
      </p:sp>
    </p:spTree>
    <p:extLst>
      <p:ext uri="{BB962C8B-B14F-4D97-AF65-F5344CB8AC3E}">
        <p14:creationId xmlns:p14="http://schemas.microsoft.com/office/powerpoint/2010/main" val="1245317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13982</TotalTime>
  <Words>4159</Words>
  <Application>Microsoft Office PowerPoint</Application>
  <PresentationFormat>Widescreen</PresentationFormat>
  <Paragraphs>783</Paragraphs>
  <Slides>53</Slides>
  <Notes>53</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Calibri</vt:lpstr>
      <vt:lpstr>Wingdings</vt:lpstr>
      <vt:lpstr>Courier New</vt:lpstr>
      <vt:lpstr>Century Gothic</vt:lpstr>
      <vt:lpstr>Arial</vt:lpstr>
      <vt:lpstr>Calibri Light</vt:lpstr>
      <vt:lpstr>Open Sans</vt:lpstr>
      <vt:lpstr>Times</vt:lpstr>
      <vt:lpstr>Times New Roman</vt:lpstr>
      <vt:lpstr>Office Theme</vt:lpstr>
      <vt:lpstr>PowerPoint Presentation</vt:lpstr>
      <vt:lpstr>Outline of today’s lecture</vt:lpstr>
      <vt:lpstr>PowerPoint Presentation</vt:lpstr>
      <vt:lpstr>PowerPoint Presentation</vt:lpstr>
      <vt:lpstr>PowerPoint Presentation</vt:lpstr>
      <vt:lpstr>PowerPoint Presentation</vt:lpstr>
      <vt:lpstr>PowerPoint Presentation</vt:lpstr>
      <vt:lpstr>Threats to coral reefs</vt:lpstr>
      <vt:lpstr>PowerPoint Presentation</vt:lpstr>
      <vt:lpstr>Coral bleaching impacts on reef fish?</vt:lpstr>
      <vt:lpstr>PowerPoint Presentation</vt:lpstr>
      <vt:lpstr>PowerPoint Presentation</vt:lpstr>
      <vt:lpstr>PowerPoint Presentation</vt:lpstr>
      <vt:lpstr>Question: Do reef fish assemblages found in different coral habitats  respond in the same way to a serious coral bleaching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Assignment aim</vt:lpstr>
      <vt:lpstr>Practical and assignment overview</vt:lpstr>
      <vt:lpstr>Overview of analysis</vt:lpstr>
      <vt:lpstr>Means and standard error</vt:lpstr>
      <vt:lpstr>Compare two samples</vt:lpstr>
      <vt:lpstr>Estimate taxonomic richness (how many species there are)</vt:lpstr>
      <vt:lpstr>Estimate functional diversity (what different species do)</vt:lpstr>
      <vt:lpstr>Estimate functional diversity (what different species do)</vt:lpstr>
      <vt:lpstr>How does the computer estimate functional diversity?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Computer practical outline - parts</vt:lpstr>
      <vt:lpstr>Why use R?</vt:lpstr>
      <vt:lpstr>Why learn R?</vt:lpstr>
      <vt:lpstr>PowerPoint Presentation</vt:lpstr>
      <vt:lpstr>PowerPoint Presentation</vt:lpstr>
      <vt:lpstr>PowerPoint Presentation</vt:lpstr>
      <vt:lpstr>PowerPoint Presentation</vt:lpstr>
      <vt:lpstr>PowerPoint Presentation</vt:lpstr>
      <vt:lpstr>To sum up… </vt:lpstr>
    </vt:vector>
  </TitlesOfParts>
  <Company>Pryfysgol Bangor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Shepperson</dc:creator>
  <cp:lastModifiedBy>Laura Richardson (Staff)</cp:lastModifiedBy>
  <cp:revision>167</cp:revision>
  <dcterms:created xsi:type="dcterms:W3CDTF">2017-09-20T16:40:49Z</dcterms:created>
  <dcterms:modified xsi:type="dcterms:W3CDTF">2024-05-20T16:03:20Z</dcterms:modified>
</cp:coreProperties>
</file>